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6"/>
  </p:notesMasterIdLst>
  <p:sldIdLst>
    <p:sldId id="257" r:id="rId2"/>
    <p:sldId id="303" r:id="rId3"/>
    <p:sldId id="302" r:id="rId4"/>
    <p:sldId id="304" r:id="rId5"/>
    <p:sldId id="305" r:id="rId6"/>
    <p:sldId id="306" r:id="rId7"/>
    <p:sldId id="307" r:id="rId8"/>
    <p:sldId id="308" r:id="rId9"/>
    <p:sldId id="451" r:id="rId10"/>
    <p:sldId id="453" r:id="rId11"/>
    <p:sldId id="456" r:id="rId12"/>
    <p:sldId id="454" r:id="rId13"/>
    <p:sldId id="501" r:id="rId14"/>
    <p:sldId id="503" r:id="rId15"/>
    <p:sldId id="504" r:id="rId16"/>
    <p:sldId id="312" r:id="rId17"/>
    <p:sldId id="329" r:id="rId18"/>
    <p:sldId id="505" r:id="rId19"/>
    <p:sldId id="506" r:id="rId20"/>
    <p:sldId id="507" r:id="rId21"/>
    <p:sldId id="331" r:id="rId22"/>
    <p:sldId id="419" r:id="rId23"/>
    <p:sldId id="420" r:id="rId24"/>
    <p:sldId id="522" r:id="rId25"/>
    <p:sldId id="422" r:id="rId26"/>
    <p:sldId id="423" r:id="rId27"/>
    <p:sldId id="379" r:id="rId28"/>
    <p:sldId id="510" r:id="rId29"/>
    <p:sldId id="523" r:id="rId30"/>
    <p:sldId id="270" r:id="rId31"/>
    <p:sldId id="272" r:id="rId32"/>
    <p:sldId id="524" r:id="rId33"/>
    <p:sldId id="525" r:id="rId34"/>
    <p:sldId id="526" r:id="rId35"/>
    <p:sldId id="276" r:id="rId36"/>
    <p:sldId id="383" r:id="rId37"/>
    <p:sldId id="384" r:id="rId38"/>
    <p:sldId id="527" r:id="rId39"/>
    <p:sldId id="528" r:id="rId40"/>
    <p:sldId id="529" r:id="rId41"/>
    <p:sldId id="518" r:id="rId42"/>
    <p:sldId id="386" r:id="rId43"/>
    <p:sldId id="387" r:id="rId44"/>
    <p:sldId id="388" r:id="rId45"/>
    <p:sldId id="290" r:id="rId46"/>
    <p:sldId id="291" r:id="rId47"/>
    <p:sldId id="344" r:id="rId48"/>
    <p:sldId id="393" r:id="rId49"/>
    <p:sldId id="392" r:id="rId50"/>
    <p:sldId id="341" r:id="rId51"/>
    <p:sldId id="340" r:id="rId52"/>
    <p:sldId id="292" r:id="rId53"/>
    <p:sldId id="530" r:id="rId54"/>
    <p:sldId id="296" r:id="rId55"/>
    <p:sldId id="438" r:id="rId56"/>
    <p:sldId id="531" r:id="rId57"/>
    <p:sldId id="395" r:id="rId58"/>
    <p:sldId id="532" r:id="rId59"/>
    <p:sldId id="396" r:id="rId60"/>
    <p:sldId id="433" r:id="rId61"/>
    <p:sldId id="533" r:id="rId62"/>
    <p:sldId id="434" r:id="rId63"/>
    <p:sldId id="535" r:id="rId64"/>
    <p:sldId id="534" r:id="rId65"/>
    <p:sldId id="536" r:id="rId66"/>
    <p:sldId id="537" r:id="rId67"/>
    <p:sldId id="399" r:id="rId68"/>
    <p:sldId id="400" r:id="rId69"/>
    <p:sldId id="401" r:id="rId70"/>
    <p:sldId id="402" r:id="rId71"/>
    <p:sldId id="538" r:id="rId72"/>
    <p:sldId id="491" r:id="rId73"/>
    <p:sldId id="405" r:id="rId74"/>
    <p:sldId id="539" r:id="rId75"/>
    <p:sldId id="540" r:id="rId76"/>
    <p:sldId id="354" r:id="rId77"/>
    <p:sldId id="443" r:id="rId78"/>
    <p:sldId id="444" r:id="rId79"/>
    <p:sldId id="336" r:id="rId80"/>
    <p:sldId id="300" r:id="rId81"/>
    <p:sldId id="446" r:id="rId82"/>
    <p:sldId id="541" r:id="rId83"/>
    <p:sldId id="542" r:id="rId84"/>
    <p:sldId id="301" r:id="rId8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994" autoAdjust="0"/>
    <p:restoredTop sz="94660"/>
  </p:normalViewPr>
  <p:slideViewPr>
    <p:cSldViewPr snapToGrid="0">
      <p:cViewPr varScale="1">
        <p:scale>
          <a:sx n="107" d="100"/>
          <a:sy n="107" d="100"/>
        </p:scale>
        <p:origin x="180" y="6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tableStyles" Target="tableStyles.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viewProps" Target="viewProps.xml"/><Relationship Id="rId91"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nish Sharma" userId="b799adb9ba789c8f" providerId="LiveId" clId="{4105C92B-BBD3-407D-9684-91D37221424B}"/>
    <pc:docChg chg="undo redo custSel addSld delSld modSld sldOrd">
      <pc:chgData name="Manish Sharma" userId="b799adb9ba789c8f" providerId="LiveId" clId="{4105C92B-BBD3-407D-9684-91D37221424B}" dt="2022-04-28T08:46:24.793" v="1886" actId="20577"/>
      <pc:docMkLst>
        <pc:docMk/>
      </pc:docMkLst>
      <pc:sldChg chg="modSp mod">
        <pc:chgData name="Manish Sharma" userId="b799adb9ba789c8f" providerId="LiveId" clId="{4105C92B-BBD3-407D-9684-91D37221424B}" dt="2022-04-26T03:36:22.752" v="2" actId="20577"/>
        <pc:sldMkLst>
          <pc:docMk/>
          <pc:sldMk cId="2387056038" sldId="257"/>
        </pc:sldMkLst>
        <pc:spChg chg="mod">
          <ac:chgData name="Manish Sharma" userId="b799adb9ba789c8f" providerId="LiveId" clId="{4105C92B-BBD3-407D-9684-91D37221424B}" dt="2022-04-26T03:36:22.752" v="2" actId="20577"/>
          <ac:spMkLst>
            <pc:docMk/>
            <pc:sldMk cId="2387056038" sldId="257"/>
            <ac:spMk id="8" creationId="{21BA1D81-28D8-48F6-BE19-AD957AF78D79}"/>
          </ac:spMkLst>
        </pc:spChg>
      </pc:sldChg>
      <pc:sldChg chg="modSp add mod">
        <pc:chgData name="Manish Sharma" userId="b799adb9ba789c8f" providerId="LiveId" clId="{4105C92B-BBD3-407D-9684-91D37221424B}" dt="2022-04-26T04:26:10.026" v="150" actId="27636"/>
        <pc:sldMkLst>
          <pc:docMk/>
          <pc:sldMk cId="131055686" sldId="263"/>
        </pc:sldMkLst>
        <pc:spChg chg="mod">
          <ac:chgData name="Manish Sharma" userId="b799adb9ba789c8f" providerId="LiveId" clId="{4105C92B-BBD3-407D-9684-91D37221424B}" dt="2022-04-26T04:26:10.026" v="150" actId="27636"/>
          <ac:spMkLst>
            <pc:docMk/>
            <pc:sldMk cId="131055686" sldId="263"/>
            <ac:spMk id="4" creationId="{B173C143-E91E-4251-AB02-931AC46934C2}"/>
          </ac:spMkLst>
        </pc:spChg>
      </pc:sldChg>
      <pc:sldChg chg="modSp add mod">
        <pc:chgData name="Manish Sharma" userId="b799adb9ba789c8f" providerId="LiveId" clId="{4105C92B-BBD3-407D-9684-91D37221424B}" dt="2022-04-27T04:43:56.568" v="1103" actId="27636"/>
        <pc:sldMkLst>
          <pc:docMk/>
          <pc:sldMk cId="1770479938" sldId="265"/>
        </pc:sldMkLst>
        <pc:spChg chg="mod">
          <ac:chgData name="Manish Sharma" userId="b799adb9ba789c8f" providerId="LiveId" clId="{4105C92B-BBD3-407D-9684-91D37221424B}" dt="2022-04-27T04:43:56.568" v="1103" actId="27636"/>
          <ac:spMkLst>
            <pc:docMk/>
            <pc:sldMk cId="1770479938" sldId="265"/>
            <ac:spMk id="3" creationId="{24F4398C-4C4E-4ED1-B9E7-6A8D3480B1D2}"/>
          </ac:spMkLst>
        </pc:spChg>
      </pc:sldChg>
      <pc:sldChg chg="modSp add mod">
        <pc:chgData name="Manish Sharma" userId="b799adb9ba789c8f" providerId="LiveId" clId="{4105C92B-BBD3-407D-9684-91D37221424B}" dt="2022-04-27T10:53:24.726" v="1234" actId="27636"/>
        <pc:sldMkLst>
          <pc:docMk/>
          <pc:sldMk cId="1208164312" sldId="266"/>
        </pc:sldMkLst>
        <pc:spChg chg="mod">
          <ac:chgData name="Manish Sharma" userId="b799adb9ba789c8f" providerId="LiveId" clId="{4105C92B-BBD3-407D-9684-91D37221424B}" dt="2022-04-27T10:53:24.726" v="1234" actId="27636"/>
          <ac:spMkLst>
            <pc:docMk/>
            <pc:sldMk cId="1208164312" sldId="266"/>
            <ac:spMk id="3" creationId="{FA438D10-619A-4991-AEE5-40ECD86BBEAD}"/>
          </ac:spMkLst>
        </pc:spChg>
      </pc:sldChg>
      <pc:sldChg chg="del">
        <pc:chgData name="Manish Sharma" userId="b799adb9ba789c8f" providerId="LiveId" clId="{4105C92B-BBD3-407D-9684-91D37221424B}" dt="2022-04-26T03:36:29.714" v="3" actId="47"/>
        <pc:sldMkLst>
          <pc:docMk/>
          <pc:sldMk cId="3103000826" sldId="266"/>
        </pc:sldMkLst>
      </pc:sldChg>
      <pc:sldChg chg="del">
        <pc:chgData name="Manish Sharma" userId="b799adb9ba789c8f" providerId="LiveId" clId="{4105C92B-BBD3-407D-9684-91D37221424B}" dt="2022-04-26T03:36:29.714" v="3" actId="47"/>
        <pc:sldMkLst>
          <pc:docMk/>
          <pc:sldMk cId="1955633667" sldId="267"/>
        </pc:sldMkLst>
      </pc:sldChg>
      <pc:sldChg chg="del">
        <pc:chgData name="Manish Sharma" userId="b799adb9ba789c8f" providerId="LiveId" clId="{4105C92B-BBD3-407D-9684-91D37221424B}" dt="2022-04-26T03:36:29.714" v="3" actId="47"/>
        <pc:sldMkLst>
          <pc:docMk/>
          <pc:sldMk cId="2308804351" sldId="268"/>
        </pc:sldMkLst>
      </pc:sldChg>
      <pc:sldChg chg="del">
        <pc:chgData name="Manish Sharma" userId="b799adb9ba789c8f" providerId="LiveId" clId="{4105C92B-BBD3-407D-9684-91D37221424B}" dt="2022-04-26T03:36:29.714" v="3" actId="47"/>
        <pc:sldMkLst>
          <pc:docMk/>
          <pc:sldMk cId="541853456" sldId="270"/>
        </pc:sldMkLst>
      </pc:sldChg>
      <pc:sldChg chg="del">
        <pc:chgData name="Manish Sharma" userId="b799adb9ba789c8f" providerId="LiveId" clId="{4105C92B-BBD3-407D-9684-91D37221424B}" dt="2022-04-26T03:36:29.714" v="3" actId="47"/>
        <pc:sldMkLst>
          <pc:docMk/>
          <pc:sldMk cId="4251761722" sldId="271"/>
        </pc:sldMkLst>
      </pc:sldChg>
      <pc:sldChg chg="add">
        <pc:chgData name="Manish Sharma" userId="b799adb9ba789c8f" providerId="LiveId" clId="{4105C92B-BBD3-407D-9684-91D37221424B}" dt="2022-04-28T04:57:16.247" v="1294"/>
        <pc:sldMkLst>
          <pc:docMk/>
          <pc:sldMk cId="368790068" sldId="273"/>
        </pc:sldMkLst>
      </pc:sldChg>
      <pc:sldChg chg="del">
        <pc:chgData name="Manish Sharma" userId="b799adb9ba789c8f" providerId="LiveId" clId="{4105C92B-BBD3-407D-9684-91D37221424B}" dt="2022-04-26T03:36:29.714" v="3" actId="47"/>
        <pc:sldMkLst>
          <pc:docMk/>
          <pc:sldMk cId="1331658581" sldId="273"/>
        </pc:sldMkLst>
      </pc:sldChg>
      <pc:sldChg chg="add">
        <pc:chgData name="Manish Sharma" userId="b799adb9ba789c8f" providerId="LiveId" clId="{4105C92B-BBD3-407D-9684-91D37221424B}" dt="2022-04-28T06:43:32.275" v="1624"/>
        <pc:sldMkLst>
          <pc:docMk/>
          <pc:sldMk cId="3345084362" sldId="276"/>
        </pc:sldMkLst>
      </pc:sldChg>
      <pc:sldChg chg="modSp add mod">
        <pc:chgData name="Manish Sharma" userId="b799adb9ba789c8f" providerId="LiveId" clId="{4105C92B-BBD3-407D-9684-91D37221424B}" dt="2022-04-26T04:42:51.283" v="153" actId="1076"/>
        <pc:sldMkLst>
          <pc:docMk/>
          <pc:sldMk cId="3343896531" sldId="279"/>
        </pc:sldMkLst>
        <pc:spChg chg="mod">
          <ac:chgData name="Manish Sharma" userId="b799adb9ba789c8f" providerId="LiveId" clId="{4105C92B-BBD3-407D-9684-91D37221424B}" dt="2022-04-26T04:42:43.093" v="152" actId="27636"/>
          <ac:spMkLst>
            <pc:docMk/>
            <pc:sldMk cId="3343896531" sldId="279"/>
            <ac:spMk id="2" creationId="{7FEC27D4-A790-4219-A9B6-22E40CB1E1A1}"/>
          </ac:spMkLst>
        </pc:spChg>
        <pc:picChg chg="mod">
          <ac:chgData name="Manish Sharma" userId="b799adb9ba789c8f" providerId="LiveId" clId="{4105C92B-BBD3-407D-9684-91D37221424B}" dt="2022-04-26T04:42:51.283" v="153" actId="1076"/>
          <ac:picMkLst>
            <pc:docMk/>
            <pc:sldMk cId="3343896531" sldId="279"/>
            <ac:picMk id="8" creationId="{F42E02D7-8D34-46D0-A02F-71713FE1BCF4}"/>
          </ac:picMkLst>
        </pc:picChg>
      </pc:sldChg>
      <pc:sldChg chg="modSp add mod">
        <pc:chgData name="Manish Sharma" userId="b799adb9ba789c8f" providerId="LiveId" clId="{4105C92B-BBD3-407D-9684-91D37221424B}" dt="2022-04-28T08:36:07.596" v="1630" actId="27636"/>
        <pc:sldMkLst>
          <pc:docMk/>
          <pc:sldMk cId="2084644596" sldId="280"/>
        </pc:sldMkLst>
        <pc:spChg chg="mod">
          <ac:chgData name="Manish Sharma" userId="b799adb9ba789c8f" providerId="LiveId" clId="{4105C92B-BBD3-407D-9684-91D37221424B}" dt="2022-04-28T08:36:07.596" v="1630" actId="27636"/>
          <ac:spMkLst>
            <pc:docMk/>
            <pc:sldMk cId="2084644596" sldId="280"/>
            <ac:spMk id="3" creationId="{56B91AF4-A51F-48D8-800A-96836C80699F}"/>
          </ac:spMkLst>
        </pc:spChg>
      </pc:sldChg>
      <pc:sldChg chg="del">
        <pc:chgData name="Manish Sharma" userId="b799adb9ba789c8f" providerId="LiveId" clId="{4105C92B-BBD3-407D-9684-91D37221424B}" dt="2022-04-26T03:36:29.714" v="3" actId="47"/>
        <pc:sldMkLst>
          <pc:docMk/>
          <pc:sldMk cId="2937149028" sldId="282"/>
        </pc:sldMkLst>
      </pc:sldChg>
      <pc:sldChg chg="del">
        <pc:chgData name="Manish Sharma" userId="b799adb9ba789c8f" providerId="LiveId" clId="{4105C92B-BBD3-407D-9684-91D37221424B}" dt="2022-04-26T03:36:29.714" v="3" actId="47"/>
        <pc:sldMkLst>
          <pc:docMk/>
          <pc:sldMk cId="3640020107" sldId="283"/>
        </pc:sldMkLst>
      </pc:sldChg>
      <pc:sldChg chg="addSp delSp modSp add mod setBg">
        <pc:chgData name="Manish Sharma" userId="b799adb9ba789c8f" providerId="LiveId" clId="{4105C92B-BBD3-407D-9684-91D37221424B}" dt="2022-04-26T18:55:56.733" v="1023" actId="26606"/>
        <pc:sldMkLst>
          <pc:docMk/>
          <pc:sldMk cId="986024" sldId="284"/>
        </pc:sldMkLst>
        <pc:spChg chg="mod">
          <ac:chgData name="Manish Sharma" userId="b799adb9ba789c8f" providerId="LiveId" clId="{4105C92B-BBD3-407D-9684-91D37221424B}" dt="2022-04-26T18:55:56.733" v="1023" actId="26606"/>
          <ac:spMkLst>
            <pc:docMk/>
            <pc:sldMk cId="986024" sldId="284"/>
            <ac:spMk id="2" creationId="{DDC34CBE-4B8D-424D-A10D-C5DA8E3B5380}"/>
          </ac:spMkLst>
        </pc:spChg>
        <pc:spChg chg="del mod">
          <ac:chgData name="Manish Sharma" userId="b799adb9ba789c8f" providerId="LiveId" clId="{4105C92B-BBD3-407D-9684-91D37221424B}" dt="2022-04-26T18:55:56.733" v="1023" actId="26606"/>
          <ac:spMkLst>
            <pc:docMk/>
            <pc:sldMk cId="986024" sldId="284"/>
            <ac:spMk id="3" creationId="{21EABFDF-540E-4C21-A2B4-34B90E25C0A0}"/>
          </ac:spMkLst>
        </pc:spChg>
        <pc:spChg chg="add">
          <ac:chgData name="Manish Sharma" userId="b799adb9ba789c8f" providerId="LiveId" clId="{4105C92B-BBD3-407D-9684-91D37221424B}" dt="2022-04-26T18:55:56.733" v="1023" actId="26606"/>
          <ac:spMkLst>
            <pc:docMk/>
            <pc:sldMk cId="986024" sldId="284"/>
            <ac:spMk id="9" creationId="{08E89D5E-1885-4160-AC77-CC471DD1D0DB}"/>
          </ac:spMkLst>
        </pc:spChg>
        <pc:graphicFrameChg chg="add">
          <ac:chgData name="Manish Sharma" userId="b799adb9ba789c8f" providerId="LiveId" clId="{4105C92B-BBD3-407D-9684-91D37221424B}" dt="2022-04-26T18:55:56.733" v="1023" actId="26606"/>
          <ac:graphicFrameMkLst>
            <pc:docMk/>
            <pc:sldMk cId="986024" sldId="284"/>
            <ac:graphicFrameMk id="5" creationId="{21E744EE-E689-2B49-25A1-A828AD673239}"/>
          </ac:graphicFrameMkLst>
        </pc:graphicFrameChg>
        <pc:cxnChg chg="add">
          <ac:chgData name="Manish Sharma" userId="b799adb9ba789c8f" providerId="LiveId" clId="{4105C92B-BBD3-407D-9684-91D37221424B}" dt="2022-04-26T18:55:56.733" v="1023" actId="26606"/>
          <ac:cxnSpMkLst>
            <pc:docMk/>
            <pc:sldMk cId="986024" sldId="284"/>
            <ac:cxnSpMk id="11" creationId="{550D2BD1-98F9-412D-905B-3A843EF4078B}"/>
          </ac:cxnSpMkLst>
        </pc:cxnChg>
      </pc:sldChg>
      <pc:sldChg chg="del">
        <pc:chgData name="Manish Sharma" userId="b799adb9ba789c8f" providerId="LiveId" clId="{4105C92B-BBD3-407D-9684-91D37221424B}" dt="2022-04-26T03:36:29.714" v="3" actId="47"/>
        <pc:sldMkLst>
          <pc:docMk/>
          <pc:sldMk cId="3936744458" sldId="284"/>
        </pc:sldMkLst>
      </pc:sldChg>
      <pc:sldChg chg="del">
        <pc:chgData name="Manish Sharma" userId="b799adb9ba789c8f" providerId="LiveId" clId="{4105C92B-BBD3-407D-9684-91D37221424B}" dt="2022-04-26T03:36:29.714" v="3" actId="47"/>
        <pc:sldMkLst>
          <pc:docMk/>
          <pc:sldMk cId="547040454" sldId="285"/>
        </pc:sldMkLst>
      </pc:sldChg>
      <pc:sldChg chg="addSp delSp modSp add mod setBg">
        <pc:chgData name="Manish Sharma" userId="b799adb9ba789c8f" providerId="LiveId" clId="{4105C92B-BBD3-407D-9684-91D37221424B}" dt="2022-04-26T18:56:10.089" v="1024" actId="26606"/>
        <pc:sldMkLst>
          <pc:docMk/>
          <pc:sldMk cId="2943996974" sldId="285"/>
        </pc:sldMkLst>
        <pc:spChg chg="mod">
          <ac:chgData name="Manish Sharma" userId="b799adb9ba789c8f" providerId="LiveId" clId="{4105C92B-BBD3-407D-9684-91D37221424B}" dt="2022-04-26T18:56:10.089" v="1024" actId="26606"/>
          <ac:spMkLst>
            <pc:docMk/>
            <pc:sldMk cId="2943996974" sldId="285"/>
            <ac:spMk id="2" creationId="{4A676D0A-5DBF-477F-9604-3A7EE2A357FE}"/>
          </ac:spMkLst>
        </pc:spChg>
        <pc:spChg chg="del mod">
          <ac:chgData name="Manish Sharma" userId="b799adb9ba789c8f" providerId="LiveId" clId="{4105C92B-BBD3-407D-9684-91D37221424B}" dt="2022-04-26T18:56:10.089" v="1024" actId="26606"/>
          <ac:spMkLst>
            <pc:docMk/>
            <pc:sldMk cId="2943996974" sldId="285"/>
            <ac:spMk id="3" creationId="{365CE15B-E185-4568-ABEA-8FC6029BDBC8}"/>
          </ac:spMkLst>
        </pc:spChg>
        <pc:spChg chg="add">
          <ac:chgData name="Manish Sharma" userId="b799adb9ba789c8f" providerId="LiveId" clId="{4105C92B-BBD3-407D-9684-91D37221424B}" dt="2022-04-26T18:56:10.089" v="1024" actId="26606"/>
          <ac:spMkLst>
            <pc:docMk/>
            <pc:sldMk cId="2943996974" sldId="285"/>
            <ac:spMk id="9" creationId="{B819A166-7571-4003-A6B8-B62034C3ED30}"/>
          </ac:spMkLst>
        </pc:spChg>
        <pc:graphicFrameChg chg="add">
          <ac:chgData name="Manish Sharma" userId="b799adb9ba789c8f" providerId="LiveId" clId="{4105C92B-BBD3-407D-9684-91D37221424B}" dt="2022-04-26T18:56:10.089" v="1024" actId="26606"/>
          <ac:graphicFrameMkLst>
            <pc:docMk/>
            <pc:sldMk cId="2943996974" sldId="285"/>
            <ac:graphicFrameMk id="5" creationId="{E8EA0D6B-0425-F0D6-3B46-A22D37674F80}"/>
          </ac:graphicFrameMkLst>
        </pc:graphicFrameChg>
      </pc:sldChg>
      <pc:sldChg chg="del">
        <pc:chgData name="Manish Sharma" userId="b799adb9ba789c8f" providerId="LiveId" clId="{4105C92B-BBD3-407D-9684-91D37221424B}" dt="2022-04-26T03:36:29.714" v="3" actId="47"/>
        <pc:sldMkLst>
          <pc:docMk/>
          <pc:sldMk cId="1689115699" sldId="286"/>
        </pc:sldMkLst>
      </pc:sldChg>
      <pc:sldChg chg="del">
        <pc:chgData name="Manish Sharma" userId="b799adb9ba789c8f" providerId="LiveId" clId="{4105C92B-BBD3-407D-9684-91D37221424B}" dt="2022-04-26T03:36:29.714" v="3" actId="47"/>
        <pc:sldMkLst>
          <pc:docMk/>
          <pc:sldMk cId="1060908639" sldId="287"/>
        </pc:sldMkLst>
      </pc:sldChg>
      <pc:sldChg chg="del">
        <pc:chgData name="Manish Sharma" userId="b799adb9ba789c8f" providerId="LiveId" clId="{4105C92B-BBD3-407D-9684-91D37221424B}" dt="2022-04-26T03:36:29.714" v="3" actId="47"/>
        <pc:sldMkLst>
          <pc:docMk/>
          <pc:sldMk cId="3753465024" sldId="288"/>
        </pc:sldMkLst>
      </pc:sldChg>
      <pc:sldChg chg="del">
        <pc:chgData name="Manish Sharma" userId="b799adb9ba789c8f" providerId="LiveId" clId="{4105C92B-BBD3-407D-9684-91D37221424B}" dt="2022-04-26T03:36:29.714" v="3" actId="47"/>
        <pc:sldMkLst>
          <pc:docMk/>
          <pc:sldMk cId="2567783499" sldId="289"/>
        </pc:sldMkLst>
      </pc:sldChg>
      <pc:sldChg chg="del">
        <pc:chgData name="Manish Sharma" userId="b799adb9ba789c8f" providerId="LiveId" clId="{4105C92B-BBD3-407D-9684-91D37221424B}" dt="2022-04-26T03:36:29.714" v="3" actId="47"/>
        <pc:sldMkLst>
          <pc:docMk/>
          <pc:sldMk cId="1149044477" sldId="290"/>
        </pc:sldMkLst>
      </pc:sldChg>
      <pc:sldChg chg="del">
        <pc:chgData name="Manish Sharma" userId="b799adb9ba789c8f" providerId="LiveId" clId="{4105C92B-BBD3-407D-9684-91D37221424B}" dt="2022-04-26T03:36:29.714" v="3" actId="47"/>
        <pc:sldMkLst>
          <pc:docMk/>
          <pc:sldMk cId="3328030247" sldId="291"/>
        </pc:sldMkLst>
      </pc:sldChg>
      <pc:sldChg chg="modSp add mod">
        <pc:chgData name="Manish Sharma" userId="b799adb9ba789c8f" providerId="LiveId" clId="{4105C92B-BBD3-407D-9684-91D37221424B}" dt="2022-04-27T09:36:45.429" v="1188" actId="27636"/>
        <pc:sldMkLst>
          <pc:docMk/>
          <pc:sldMk cId="622733929" sldId="295"/>
        </pc:sldMkLst>
        <pc:spChg chg="mod">
          <ac:chgData name="Manish Sharma" userId="b799adb9ba789c8f" providerId="LiveId" clId="{4105C92B-BBD3-407D-9684-91D37221424B}" dt="2022-04-27T09:36:45.429" v="1188" actId="27636"/>
          <ac:spMkLst>
            <pc:docMk/>
            <pc:sldMk cId="622733929" sldId="295"/>
            <ac:spMk id="2" creationId="{FEF089F2-3157-4964-8BCE-FEAF4090256D}"/>
          </ac:spMkLst>
        </pc:spChg>
      </pc:sldChg>
      <pc:sldChg chg="modSp add mod">
        <pc:chgData name="Manish Sharma" userId="b799adb9ba789c8f" providerId="LiveId" clId="{4105C92B-BBD3-407D-9684-91D37221424B}" dt="2022-04-27T09:43:41.361" v="1191" actId="1076"/>
        <pc:sldMkLst>
          <pc:docMk/>
          <pc:sldMk cId="508615166" sldId="296"/>
        </pc:sldMkLst>
        <pc:spChg chg="mod">
          <ac:chgData name="Manish Sharma" userId="b799adb9ba789c8f" providerId="LiveId" clId="{4105C92B-BBD3-407D-9684-91D37221424B}" dt="2022-04-27T09:43:28.780" v="1190" actId="27636"/>
          <ac:spMkLst>
            <pc:docMk/>
            <pc:sldMk cId="508615166" sldId="296"/>
            <ac:spMk id="2" creationId="{FEF089F2-3157-4964-8BCE-FEAF4090256D}"/>
          </ac:spMkLst>
        </pc:spChg>
        <pc:spChg chg="mod">
          <ac:chgData name="Manish Sharma" userId="b799adb9ba789c8f" providerId="LiveId" clId="{4105C92B-BBD3-407D-9684-91D37221424B}" dt="2022-04-27T09:43:41.361" v="1191" actId="1076"/>
          <ac:spMkLst>
            <pc:docMk/>
            <pc:sldMk cId="508615166" sldId="296"/>
            <ac:spMk id="17" creationId="{A8DD90FB-57D0-4653-9F53-635BC67F840C}"/>
          </ac:spMkLst>
        </pc:spChg>
      </pc:sldChg>
      <pc:sldChg chg="add">
        <pc:chgData name="Manish Sharma" userId="b799adb9ba789c8f" providerId="LiveId" clId="{4105C92B-BBD3-407D-9684-91D37221424B}" dt="2022-04-27T10:35:44.386" v="1200"/>
        <pc:sldMkLst>
          <pc:docMk/>
          <pc:sldMk cId="3613728516" sldId="297"/>
        </pc:sldMkLst>
      </pc:sldChg>
      <pc:sldChg chg="add">
        <pc:chgData name="Manish Sharma" userId="b799adb9ba789c8f" providerId="LiveId" clId="{4105C92B-BBD3-407D-9684-91D37221424B}" dt="2022-04-27T11:33:11.957" v="1235"/>
        <pc:sldMkLst>
          <pc:docMk/>
          <pc:sldMk cId="2829608424" sldId="299"/>
        </pc:sldMkLst>
      </pc:sldChg>
      <pc:sldChg chg="modSp add mod">
        <pc:chgData name="Manish Sharma" userId="b799adb9ba789c8f" providerId="LiveId" clId="{4105C92B-BBD3-407D-9684-91D37221424B}" dt="2022-04-26T03:37:22.385" v="5" actId="27636"/>
        <pc:sldMkLst>
          <pc:docMk/>
          <pc:sldMk cId="2065797636" sldId="302"/>
        </pc:sldMkLst>
        <pc:spChg chg="mod">
          <ac:chgData name="Manish Sharma" userId="b799adb9ba789c8f" providerId="LiveId" clId="{4105C92B-BBD3-407D-9684-91D37221424B}" dt="2022-04-26T03:37:22.385" v="5" actId="27636"/>
          <ac:spMkLst>
            <pc:docMk/>
            <pc:sldMk cId="2065797636" sldId="302"/>
            <ac:spMk id="2" creationId="{A7FD8525-BA0B-4309-8264-7CFA96C780E4}"/>
          </ac:spMkLst>
        </pc:spChg>
      </pc:sldChg>
      <pc:sldChg chg="addSp modSp new">
        <pc:chgData name="Manish Sharma" userId="b799adb9ba789c8f" providerId="LiveId" clId="{4105C92B-BBD3-407D-9684-91D37221424B}" dt="2022-04-26T03:57:11.329" v="13"/>
        <pc:sldMkLst>
          <pc:docMk/>
          <pc:sldMk cId="21113985" sldId="303"/>
        </pc:sldMkLst>
        <pc:spChg chg="add mod">
          <ac:chgData name="Manish Sharma" userId="b799adb9ba789c8f" providerId="LiveId" clId="{4105C92B-BBD3-407D-9684-91D37221424B}" dt="2022-04-26T03:55:34.874" v="7"/>
          <ac:spMkLst>
            <pc:docMk/>
            <pc:sldMk cId="21113985" sldId="303"/>
            <ac:spMk id="2" creationId="{6B54F8CF-A6C4-4AFE-B00C-E5CAF003A773}"/>
          </ac:spMkLst>
        </pc:spChg>
        <pc:spChg chg="add mod">
          <ac:chgData name="Manish Sharma" userId="b799adb9ba789c8f" providerId="LiveId" clId="{4105C92B-BBD3-407D-9684-91D37221424B}" dt="2022-04-26T03:55:51.134" v="8"/>
          <ac:spMkLst>
            <pc:docMk/>
            <pc:sldMk cId="21113985" sldId="303"/>
            <ac:spMk id="3" creationId="{9C3D6BC4-D158-4B15-BC64-E4F379A6423C}"/>
          </ac:spMkLst>
        </pc:spChg>
        <pc:spChg chg="add mod">
          <ac:chgData name="Manish Sharma" userId="b799adb9ba789c8f" providerId="LiveId" clId="{4105C92B-BBD3-407D-9684-91D37221424B}" dt="2022-04-26T03:56:02.053" v="9"/>
          <ac:spMkLst>
            <pc:docMk/>
            <pc:sldMk cId="21113985" sldId="303"/>
            <ac:spMk id="5" creationId="{B301525C-FDCB-4BE3-AF8F-60BA1218B60E}"/>
          </ac:spMkLst>
        </pc:spChg>
        <pc:spChg chg="mod">
          <ac:chgData name="Manish Sharma" userId="b799adb9ba789c8f" providerId="LiveId" clId="{4105C92B-BBD3-407D-9684-91D37221424B}" dt="2022-04-26T03:56:15.911" v="10"/>
          <ac:spMkLst>
            <pc:docMk/>
            <pc:sldMk cId="21113985" sldId="303"/>
            <ac:spMk id="7" creationId="{054A848C-2D92-45E7-BE6D-19BF66428539}"/>
          </ac:spMkLst>
        </pc:spChg>
        <pc:spChg chg="mod">
          <ac:chgData name="Manish Sharma" userId="b799adb9ba789c8f" providerId="LiveId" clId="{4105C92B-BBD3-407D-9684-91D37221424B}" dt="2022-04-26T03:56:15.911" v="10"/>
          <ac:spMkLst>
            <pc:docMk/>
            <pc:sldMk cId="21113985" sldId="303"/>
            <ac:spMk id="8" creationId="{563C6ED7-990B-44F1-AE80-35DD49A23508}"/>
          </ac:spMkLst>
        </pc:spChg>
        <pc:spChg chg="mod">
          <ac:chgData name="Manish Sharma" userId="b799adb9ba789c8f" providerId="LiveId" clId="{4105C92B-BBD3-407D-9684-91D37221424B}" dt="2022-04-26T03:56:15.911" v="10"/>
          <ac:spMkLst>
            <pc:docMk/>
            <pc:sldMk cId="21113985" sldId="303"/>
            <ac:spMk id="10" creationId="{0BEA3902-8D4D-4676-9D8E-2C667705CEA2}"/>
          </ac:spMkLst>
        </pc:spChg>
        <pc:spChg chg="mod">
          <ac:chgData name="Manish Sharma" userId="b799adb9ba789c8f" providerId="LiveId" clId="{4105C92B-BBD3-407D-9684-91D37221424B}" dt="2022-04-26T03:56:15.911" v="10"/>
          <ac:spMkLst>
            <pc:docMk/>
            <pc:sldMk cId="21113985" sldId="303"/>
            <ac:spMk id="11" creationId="{C7BA4100-B879-410B-BA1A-8902873424E8}"/>
          </ac:spMkLst>
        </pc:spChg>
        <pc:spChg chg="add mod">
          <ac:chgData name="Manish Sharma" userId="b799adb9ba789c8f" providerId="LiveId" clId="{4105C92B-BBD3-407D-9684-91D37221424B}" dt="2022-04-26T03:56:29.225" v="11"/>
          <ac:spMkLst>
            <pc:docMk/>
            <pc:sldMk cId="21113985" sldId="303"/>
            <ac:spMk id="13" creationId="{2A717A9B-C1CF-49AA-8084-3747FEFD2910}"/>
          </ac:spMkLst>
        </pc:spChg>
        <pc:spChg chg="add mod">
          <ac:chgData name="Manish Sharma" userId="b799adb9ba789c8f" providerId="LiveId" clId="{4105C92B-BBD3-407D-9684-91D37221424B}" dt="2022-04-26T03:56:39.004" v="12"/>
          <ac:spMkLst>
            <pc:docMk/>
            <pc:sldMk cId="21113985" sldId="303"/>
            <ac:spMk id="14" creationId="{A706E8AB-5DA2-4D57-9C72-C662E0DD54DF}"/>
          </ac:spMkLst>
        </pc:spChg>
        <pc:spChg chg="add mod">
          <ac:chgData name="Manish Sharma" userId="b799adb9ba789c8f" providerId="LiveId" clId="{4105C92B-BBD3-407D-9684-91D37221424B}" dt="2022-04-26T03:56:39.004" v="12"/>
          <ac:spMkLst>
            <pc:docMk/>
            <pc:sldMk cId="21113985" sldId="303"/>
            <ac:spMk id="15" creationId="{EEEF1BFF-D307-406B-B7D6-BE4002A38070}"/>
          </ac:spMkLst>
        </pc:spChg>
        <pc:spChg chg="add mod">
          <ac:chgData name="Manish Sharma" userId="b799adb9ba789c8f" providerId="LiveId" clId="{4105C92B-BBD3-407D-9684-91D37221424B}" dt="2022-04-26T03:56:39.004" v="12"/>
          <ac:spMkLst>
            <pc:docMk/>
            <pc:sldMk cId="21113985" sldId="303"/>
            <ac:spMk id="16" creationId="{7DC2C460-94A3-4884-B58C-7A9985FD5672}"/>
          </ac:spMkLst>
        </pc:spChg>
        <pc:spChg chg="add mod">
          <ac:chgData name="Manish Sharma" userId="b799adb9ba789c8f" providerId="LiveId" clId="{4105C92B-BBD3-407D-9684-91D37221424B}" dt="2022-04-26T03:56:39.004" v="12"/>
          <ac:spMkLst>
            <pc:docMk/>
            <pc:sldMk cId="21113985" sldId="303"/>
            <ac:spMk id="17" creationId="{E6D41520-A91D-44D9-ABF8-A02B286728E9}"/>
          </ac:spMkLst>
        </pc:spChg>
        <pc:spChg chg="add mod">
          <ac:chgData name="Manish Sharma" userId="b799adb9ba789c8f" providerId="LiveId" clId="{4105C92B-BBD3-407D-9684-91D37221424B}" dt="2022-04-26T03:56:39.004" v="12"/>
          <ac:spMkLst>
            <pc:docMk/>
            <pc:sldMk cId="21113985" sldId="303"/>
            <ac:spMk id="18" creationId="{8128A42D-6797-4E33-BBDA-7FA0AD404953}"/>
          </ac:spMkLst>
        </pc:spChg>
        <pc:spChg chg="add mod">
          <ac:chgData name="Manish Sharma" userId="b799adb9ba789c8f" providerId="LiveId" clId="{4105C92B-BBD3-407D-9684-91D37221424B}" dt="2022-04-26T03:57:11.329" v="13"/>
          <ac:spMkLst>
            <pc:docMk/>
            <pc:sldMk cId="21113985" sldId="303"/>
            <ac:spMk id="21" creationId="{B0C8A21E-632B-4248-940B-BC7E7C8AD4C1}"/>
          </ac:spMkLst>
        </pc:spChg>
        <pc:spChg chg="add mod">
          <ac:chgData name="Manish Sharma" userId="b799adb9ba789c8f" providerId="LiveId" clId="{4105C92B-BBD3-407D-9684-91D37221424B}" dt="2022-04-26T03:57:11.329" v="13"/>
          <ac:spMkLst>
            <pc:docMk/>
            <pc:sldMk cId="21113985" sldId="303"/>
            <ac:spMk id="22" creationId="{20ACCF28-DA4C-4415-B706-8AE555B1A952}"/>
          </ac:spMkLst>
        </pc:spChg>
        <pc:spChg chg="mod">
          <ac:chgData name="Manish Sharma" userId="b799adb9ba789c8f" providerId="LiveId" clId="{4105C92B-BBD3-407D-9684-91D37221424B}" dt="2022-04-26T03:57:11.329" v="13"/>
          <ac:spMkLst>
            <pc:docMk/>
            <pc:sldMk cId="21113985" sldId="303"/>
            <ac:spMk id="24" creationId="{A4F04110-CA92-4D44-8080-14E1261341CC}"/>
          </ac:spMkLst>
        </pc:spChg>
        <pc:spChg chg="mod">
          <ac:chgData name="Manish Sharma" userId="b799adb9ba789c8f" providerId="LiveId" clId="{4105C92B-BBD3-407D-9684-91D37221424B}" dt="2022-04-26T03:57:11.329" v="13"/>
          <ac:spMkLst>
            <pc:docMk/>
            <pc:sldMk cId="21113985" sldId="303"/>
            <ac:spMk id="25" creationId="{B6FD9A03-4672-4F8D-8947-443EA695A895}"/>
          </ac:spMkLst>
        </pc:spChg>
        <pc:grpChg chg="add mod">
          <ac:chgData name="Manish Sharma" userId="b799adb9ba789c8f" providerId="LiveId" clId="{4105C92B-BBD3-407D-9684-91D37221424B}" dt="2022-04-26T03:56:15.911" v="10"/>
          <ac:grpSpMkLst>
            <pc:docMk/>
            <pc:sldMk cId="21113985" sldId="303"/>
            <ac:grpSpMk id="6" creationId="{50696D2E-476C-4B7B-9D94-A03325738254}"/>
          </ac:grpSpMkLst>
        </pc:grpChg>
        <pc:grpChg chg="add mod">
          <ac:chgData name="Manish Sharma" userId="b799adb9ba789c8f" providerId="LiveId" clId="{4105C92B-BBD3-407D-9684-91D37221424B}" dt="2022-04-26T03:56:15.911" v="10"/>
          <ac:grpSpMkLst>
            <pc:docMk/>
            <pc:sldMk cId="21113985" sldId="303"/>
            <ac:grpSpMk id="9" creationId="{58171061-A4FC-4A21-A2F7-A0E0CC55CFA1}"/>
          </ac:grpSpMkLst>
        </pc:grpChg>
        <pc:grpChg chg="add mod">
          <ac:chgData name="Manish Sharma" userId="b799adb9ba789c8f" providerId="LiveId" clId="{4105C92B-BBD3-407D-9684-91D37221424B}" dt="2022-04-26T03:57:11.329" v="13"/>
          <ac:grpSpMkLst>
            <pc:docMk/>
            <pc:sldMk cId="21113985" sldId="303"/>
            <ac:grpSpMk id="23" creationId="{9B0CF2B0-74EA-41DB-8A04-FEDD55FF173A}"/>
          </ac:grpSpMkLst>
        </pc:grpChg>
        <pc:cxnChg chg="add mod">
          <ac:chgData name="Manish Sharma" userId="b799adb9ba789c8f" providerId="LiveId" clId="{4105C92B-BBD3-407D-9684-91D37221424B}" dt="2022-04-26T03:56:02.053" v="9"/>
          <ac:cxnSpMkLst>
            <pc:docMk/>
            <pc:sldMk cId="21113985" sldId="303"/>
            <ac:cxnSpMk id="4" creationId="{69B683A7-1FF2-440A-95C2-E75417A33A02}"/>
          </ac:cxnSpMkLst>
        </pc:cxnChg>
        <pc:cxnChg chg="add mod">
          <ac:chgData name="Manish Sharma" userId="b799adb9ba789c8f" providerId="LiveId" clId="{4105C92B-BBD3-407D-9684-91D37221424B}" dt="2022-04-26T03:56:29.225" v="11"/>
          <ac:cxnSpMkLst>
            <pc:docMk/>
            <pc:sldMk cId="21113985" sldId="303"/>
            <ac:cxnSpMk id="12" creationId="{533B0B52-74F0-423C-9185-A287669F95DA}"/>
          </ac:cxnSpMkLst>
        </pc:cxnChg>
        <pc:cxnChg chg="add mod">
          <ac:chgData name="Manish Sharma" userId="b799adb9ba789c8f" providerId="LiveId" clId="{4105C92B-BBD3-407D-9684-91D37221424B}" dt="2022-04-26T03:57:11.329" v="13"/>
          <ac:cxnSpMkLst>
            <pc:docMk/>
            <pc:sldMk cId="21113985" sldId="303"/>
            <ac:cxnSpMk id="19" creationId="{83DA9BE4-ED84-4D33-BEB1-EAC8B30547BD}"/>
          </ac:cxnSpMkLst>
        </pc:cxnChg>
        <pc:cxnChg chg="add mod">
          <ac:chgData name="Manish Sharma" userId="b799adb9ba789c8f" providerId="LiveId" clId="{4105C92B-BBD3-407D-9684-91D37221424B}" dt="2022-04-26T03:57:11.329" v="13"/>
          <ac:cxnSpMkLst>
            <pc:docMk/>
            <pc:sldMk cId="21113985" sldId="303"/>
            <ac:cxnSpMk id="20" creationId="{4EABC0C7-CE53-4231-B190-7BF3B37754C5}"/>
          </ac:cxnSpMkLst>
        </pc:cxnChg>
      </pc:sldChg>
      <pc:sldChg chg="addSp modSp new mod">
        <pc:chgData name="Manish Sharma" userId="b799adb9ba789c8f" providerId="LiveId" clId="{4105C92B-BBD3-407D-9684-91D37221424B}" dt="2022-04-26T04:00:37.273" v="26"/>
        <pc:sldMkLst>
          <pc:docMk/>
          <pc:sldMk cId="304290364" sldId="304"/>
        </pc:sldMkLst>
        <pc:spChg chg="add mod">
          <ac:chgData name="Manish Sharma" userId="b799adb9ba789c8f" providerId="LiveId" clId="{4105C92B-BBD3-407D-9684-91D37221424B}" dt="2022-04-26T03:58:30.898" v="15"/>
          <ac:spMkLst>
            <pc:docMk/>
            <pc:sldMk cId="304290364" sldId="304"/>
            <ac:spMk id="2" creationId="{50D87DB8-A29E-43D6-A57B-1D9C2C81B4CD}"/>
          </ac:spMkLst>
        </pc:spChg>
        <pc:spChg chg="add mod">
          <ac:chgData name="Manish Sharma" userId="b799adb9ba789c8f" providerId="LiveId" clId="{4105C92B-BBD3-407D-9684-91D37221424B}" dt="2022-04-26T03:58:30.898" v="15"/>
          <ac:spMkLst>
            <pc:docMk/>
            <pc:sldMk cId="304290364" sldId="304"/>
            <ac:spMk id="3" creationId="{238AE0BF-FA8C-4394-B8E5-C49DC770F937}"/>
          </ac:spMkLst>
        </pc:spChg>
        <pc:spChg chg="mod">
          <ac:chgData name="Manish Sharma" userId="b799adb9ba789c8f" providerId="LiveId" clId="{4105C92B-BBD3-407D-9684-91D37221424B}" dt="2022-04-26T03:58:38.639" v="16"/>
          <ac:spMkLst>
            <pc:docMk/>
            <pc:sldMk cId="304290364" sldId="304"/>
            <ac:spMk id="5" creationId="{16CFD015-F4A9-497D-AF0A-328631BC0EEE}"/>
          </ac:spMkLst>
        </pc:spChg>
        <pc:spChg chg="mod">
          <ac:chgData name="Manish Sharma" userId="b799adb9ba789c8f" providerId="LiveId" clId="{4105C92B-BBD3-407D-9684-91D37221424B}" dt="2022-04-26T03:58:38.639" v="16"/>
          <ac:spMkLst>
            <pc:docMk/>
            <pc:sldMk cId="304290364" sldId="304"/>
            <ac:spMk id="6" creationId="{B976017F-F81B-4835-AE7D-AE6B8016662F}"/>
          </ac:spMkLst>
        </pc:spChg>
        <pc:spChg chg="mod">
          <ac:chgData name="Manish Sharma" userId="b799adb9ba789c8f" providerId="LiveId" clId="{4105C92B-BBD3-407D-9684-91D37221424B}" dt="2022-04-26T03:58:38.639" v="16"/>
          <ac:spMkLst>
            <pc:docMk/>
            <pc:sldMk cId="304290364" sldId="304"/>
            <ac:spMk id="8" creationId="{E7FF137E-A2DD-4661-8D07-1B5F25B85FF7}"/>
          </ac:spMkLst>
        </pc:spChg>
        <pc:spChg chg="mod">
          <ac:chgData name="Manish Sharma" userId="b799adb9ba789c8f" providerId="LiveId" clId="{4105C92B-BBD3-407D-9684-91D37221424B}" dt="2022-04-26T03:58:38.639" v="16"/>
          <ac:spMkLst>
            <pc:docMk/>
            <pc:sldMk cId="304290364" sldId="304"/>
            <ac:spMk id="9" creationId="{5539D4EE-93FC-401E-A651-C74551BEDC23}"/>
          </ac:spMkLst>
        </pc:spChg>
        <pc:spChg chg="add mod">
          <ac:chgData name="Manish Sharma" userId="b799adb9ba789c8f" providerId="LiveId" clId="{4105C92B-BBD3-407D-9684-91D37221424B}" dt="2022-04-26T03:58:55.248" v="21" actId="20577"/>
          <ac:spMkLst>
            <pc:docMk/>
            <pc:sldMk cId="304290364" sldId="304"/>
            <ac:spMk id="10" creationId="{536F8942-FAD2-42D3-A63B-9A5A421D1D28}"/>
          </ac:spMkLst>
        </pc:spChg>
        <pc:spChg chg="add mod">
          <ac:chgData name="Manish Sharma" userId="b799adb9ba789c8f" providerId="LiveId" clId="{4105C92B-BBD3-407D-9684-91D37221424B}" dt="2022-04-26T03:59:14.052" v="22"/>
          <ac:spMkLst>
            <pc:docMk/>
            <pc:sldMk cId="304290364" sldId="304"/>
            <ac:spMk id="13" creationId="{0562B409-ADAB-4349-9FDF-35A6E9559B5B}"/>
          </ac:spMkLst>
        </pc:spChg>
        <pc:spChg chg="add mod">
          <ac:chgData name="Manish Sharma" userId="b799adb9ba789c8f" providerId="LiveId" clId="{4105C92B-BBD3-407D-9684-91D37221424B}" dt="2022-04-26T03:59:31.236" v="23"/>
          <ac:spMkLst>
            <pc:docMk/>
            <pc:sldMk cId="304290364" sldId="304"/>
            <ac:spMk id="16" creationId="{846E4D85-9493-4B63-952A-AC53DCE728BA}"/>
          </ac:spMkLst>
        </pc:spChg>
        <pc:spChg chg="add mod">
          <ac:chgData name="Manish Sharma" userId="b799adb9ba789c8f" providerId="LiveId" clId="{4105C92B-BBD3-407D-9684-91D37221424B}" dt="2022-04-26T03:59:39.965" v="24"/>
          <ac:spMkLst>
            <pc:docMk/>
            <pc:sldMk cId="304290364" sldId="304"/>
            <ac:spMk id="18" creationId="{A824B220-9F20-42C0-97EF-F8B241BF862A}"/>
          </ac:spMkLst>
        </pc:spChg>
        <pc:spChg chg="add mod">
          <ac:chgData name="Manish Sharma" userId="b799adb9ba789c8f" providerId="LiveId" clId="{4105C92B-BBD3-407D-9684-91D37221424B}" dt="2022-04-26T03:59:59.878" v="25"/>
          <ac:spMkLst>
            <pc:docMk/>
            <pc:sldMk cId="304290364" sldId="304"/>
            <ac:spMk id="19" creationId="{29E39A81-6DF2-4C84-A4AB-19C2AA975089}"/>
          </ac:spMkLst>
        </pc:spChg>
        <pc:spChg chg="add mod">
          <ac:chgData name="Manish Sharma" userId="b799adb9ba789c8f" providerId="LiveId" clId="{4105C92B-BBD3-407D-9684-91D37221424B}" dt="2022-04-26T03:59:59.878" v="25"/>
          <ac:spMkLst>
            <pc:docMk/>
            <pc:sldMk cId="304290364" sldId="304"/>
            <ac:spMk id="20" creationId="{566F5B27-50AE-484C-94A2-4850060DE4E4}"/>
          </ac:spMkLst>
        </pc:spChg>
        <pc:spChg chg="add mod">
          <ac:chgData name="Manish Sharma" userId="b799adb9ba789c8f" providerId="LiveId" clId="{4105C92B-BBD3-407D-9684-91D37221424B}" dt="2022-04-26T03:59:59.878" v="25"/>
          <ac:spMkLst>
            <pc:docMk/>
            <pc:sldMk cId="304290364" sldId="304"/>
            <ac:spMk id="21" creationId="{634C8296-4F88-48EB-B64F-C9DE4819204F}"/>
          </ac:spMkLst>
        </pc:spChg>
        <pc:spChg chg="add mod">
          <ac:chgData name="Manish Sharma" userId="b799adb9ba789c8f" providerId="LiveId" clId="{4105C92B-BBD3-407D-9684-91D37221424B}" dt="2022-04-26T03:59:59.878" v="25"/>
          <ac:spMkLst>
            <pc:docMk/>
            <pc:sldMk cId="304290364" sldId="304"/>
            <ac:spMk id="22" creationId="{2B6AB962-C6FC-49EB-A34D-4E7DA8695007}"/>
          </ac:spMkLst>
        </pc:spChg>
        <pc:spChg chg="add mod">
          <ac:chgData name="Manish Sharma" userId="b799adb9ba789c8f" providerId="LiveId" clId="{4105C92B-BBD3-407D-9684-91D37221424B}" dt="2022-04-26T03:59:59.878" v="25"/>
          <ac:spMkLst>
            <pc:docMk/>
            <pc:sldMk cId="304290364" sldId="304"/>
            <ac:spMk id="23" creationId="{8B06ED30-CDD1-47D4-A4B5-B65CB3A6C49D}"/>
          </ac:spMkLst>
        </pc:spChg>
        <pc:spChg chg="add mod">
          <ac:chgData name="Manish Sharma" userId="b799adb9ba789c8f" providerId="LiveId" clId="{4105C92B-BBD3-407D-9684-91D37221424B}" dt="2022-04-26T04:00:37.273" v="26"/>
          <ac:spMkLst>
            <pc:docMk/>
            <pc:sldMk cId="304290364" sldId="304"/>
            <ac:spMk id="25" creationId="{733BBFDB-5110-409E-B8D2-54D218DF571C}"/>
          </ac:spMkLst>
        </pc:spChg>
        <pc:spChg chg="add mod">
          <ac:chgData name="Manish Sharma" userId="b799adb9ba789c8f" providerId="LiveId" clId="{4105C92B-BBD3-407D-9684-91D37221424B}" dt="2022-04-26T04:00:37.273" v="26"/>
          <ac:spMkLst>
            <pc:docMk/>
            <pc:sldMk cId="304290364" sldId="304"/>
            <ac:spMk id="26" creationId="{FFA61228-00F8-47F0-813C-08DAEB7F75A9}"/>
          </ac:spMkLst>
        </pc:spChg>
        <pc:spChg chg="mod">
          <ac:chgData name="Manish Sharma" userId="b799adb9ba789c8f" providerId="LiveId" clId="{4105C92B-BBD3-407D-9684-91D37221424B}" dt="2022-04-26T04:00:37.273" v="26"/>
          <ac:spMkLst>
            <pc:docMk/>
            <pc:sldMk cId="304290364" sldId="304"/>
            <ac:spMk id="28" creationId="{D2DC9408-141B-4130-9F25-70B0BACAE05E}"/>
          </ac:spMkLst>
        </pc:spChg>
        <pc:spChg chg="mod">
          <ac:chgData name="Manish Sharma" userId="b799adb9ba789c8f" providerId="LiveId" clId="{4105C92B-BBD3-407D-9684-91D37221424B}" dt="2022-04-26T04:00:37.273" v="26"/>
          <ac:spMkLst>
            <pc:docMk/>
            <pc:sldMk cId="304290364" sldId="304"/>
            <ac:spMk id="29" creationId="{89CB5BA2-BFAB-4212-8C67-D308B526E37C}"/>
          </ac:spMkLst>
        </pc:spChg>
        <pc:grpChg chg="add mod">
          <ac:chgData name="Manish Sharma" userId="b799adb9ba789c8f" providerId="LiveId" clId="{4105C92B-BBD3-407D-9684-91D37221424B}" dt="2022-04-26T03:58:38.639" v="16"/>
          <ac:grpSpMkLst>
            <pc:docMk/>
            <pc:sldMk cId="304290364" sldId="304"/>
            <ac:grpSpMk id="4" creationId="{D393980A-3BB8-4CDE-9431-5CDE4B99BDC1}"/>
          </ac:grpSpMkLst>
        </pc:grpChg>
        <pc:grpChg chg="add mod">
          <ac:chgData name="Manish Sharma" userId="b799adb9ba789c8f" providerId="LiveId" clId="{4105C92B-BBD3-407D-9684-91D37221424B}" dt="2022-04-26T03:58:38.639" v="16"/>
          <ac:grpSpMkLst>
            <pc:docMk/>
            <pc:sldMk cId="304290364" sldId="304"/>
            <ac:grpSpMk id="7" creationId="{452614FD-3970-4955-9EDF-8C147633A70E}"/>
          </ac:grpSpMkLst>
        </pc:grpChg>
        <pc:grpChg chg="add mod">
          <ac:chgData name="Manish Sharma" userId="b799adb9ba789c8f" providerId="LiveId" clId="{4105C92B-BBD3-407D-9684-91D37221424B}" dt="2022-04-26T04:00:37.273" v="26"/>
          <ac:grpSpMkLst>
            <pc:docMk/>
            <pc:sldMk cId="304290364" sldId="304"/>
            <ac:grpSpMk id="27" creationId="{9492CF3D-3CAC-4ECA-92FA-1EF48975371B}"/>
          </ac:grpSpMkLst>
        </pc:grpChg>
        <pc:cxnChg chg="add mod">
          <ac:chgData name="Manish Sharma" userId="b799adb9ba789c8f" providerId="LiveId" clId="{4105C92B-BBD3-407D-9684-91D37221424B}" dt="2022-04-26T03:58:46.052" v="17"/>
          <ac:cxnSpMkLst>
            <pc:docMk/>
            <pc:sldMk cId="304290364" sldId="304"/>
            <ac:cxnSpMk id="11" creationId="{8B239264-8E81-4A6B-8DB9-41282C5994EF}"/>
          </ac:cxnSpMkLst>
        </pc:cxnChg>
        <pc:cxnChg chg="add mod">
          <ac:chgData name="Manish Sharma" userId="b799adb9ba789c8f" providerId="LiveId" clId="{4105C92B-BBD3-407D-9684-91D37221424B}" dt="2022-04-26T03:59:14.052" v="22"/>
          <ac:cxnSpMkLst>
            <pc:docMk/>
            <pc:sldMk cId="304290364" sldId="304"/>
            <ac:cxnSpMk id="12" creationId="{2182CFB0-EBF2-4545-A2A6-BC1695FFE95F}"/>
          </ac:cxnSpMkLst>
        </pc:cxnChg>
        <pc:cxnChg chg="add mod">
          <ac:chgData name="Manish Sharma" userId="b799adb9ba789c8f" providerId="LiveId" clId="{4105C92B-BBD3-407D-9684-91D37221424B}" dt="2022-04-26T03:59:31.236" v="23"/>
          <ac:cxnSpMkLst>
            <pc:docMk/>
            <pc:sldMk cId="304290364" sldId="304"/>
            <ac:cxnSpMk id="14" creationId="{87D215E3-4F95-4F3F-9A57-E341433E8618}"/>
          </ac:cxnSpMkLst>
        </pc:cxnChg>
        <pc:cxnChg chg="add mod">
          <ac:chgData name="Manish Sharma" userId="b799adb9ba789c8f" providerId="LiveId" clId="{4105C92B-BBD3-407D-9684-91D37221424B}" dt="2022-04-26T03:59:31.236" v="23"/>
          <ac:cxnSpMkLst>
            <pc:docMk/>
            <pc:sldMk cId="304290364" sldId="304"/>
            <ac:cxnSpMk id="15" creationId="{932CEB39-8DAF-40C3-A6F6-C34995623987}"/>
          </ac:cxnSpMkLst>
        </pc:cxnChg>
        <pc:cxnChg chg="add mod">
          <ac:chgData name="Manish Sharma" userId="b799adb9ba789c8f" providerId="LiveId" clId="{4105C92B-BBD3-407D-9684-91D37221424B}" dt="2022-04-26T03:59:39.965" v="24"/>
          <ac:cxnSpMkLst>
            <pc:docMk/>
            <pc:sldMk cId="304290364" sldId="304"/>
            <ac:cxnSpMk id="17" creationId="{CB600B6D-0C9C-46F3-B440-115CF62119DC}"/>
          </ac:cxnSpMkLst>
        </pc:cxnChg>
        <pc:cxnChg chg="add mod">
          <ac:chgData name="Manish Sharma" userId="b799adb9ba789c8f" providerId="LiveId" clId="{4105C92B-BBD3-407D-9684-91D37221424B}" dt="2022-04-26T04:00:37.273" v="26"/>
          <ac:cxnSpMkLst>
            <pc:docMk/>
            <pc:sldMk cId="304290364" sldId="304"/>
            <ac:cxnSpMk id="24" creationId="{4691FEBA-8BEA-4B03-B2FE-4A03753ADBFD}"/>
          </ac:cxnSpMkLst>
        </pc:cxnChg>
        <pc:cxnChg chg="add mod">
          <ac:chgData name="Manish Sharma" userId="b799adb9ba789c8f" providerId="LiveId" clId="{4105C92B-BBD3-407D-9684-91D37221424B}" dt="2022-04-26T04:00:37.273" v="26"/>
          <ac:cxnSpMkLst>
            <pc:docMk/>
            <pc:sldMk cId="304290364" sldId="304"/>
            <ac:cxnSpMk id="30" creationId="{DF92CC37-8A17-4737-965D-C22B9DA8C060}"/>
          </ac:cxnSpMkLst>
        </pc:cxnChg>
      </pc:sldChg>
      <pc:sldChg chg="addSp modSp new mod">
        <pc:chgData name="Manish Sharma" userId="b799adb9ba789c8f" providerId="LiveId" clId="{4105C92B-BBD3-407D-9684-91D37221424B}" dt="2022-04-26T04:04:16.107" v="40"/>
        <pc:sldMkLst>
          <pc:docMk/>
          <pc:sldMk cId="4156975585" sldId="305"/>
        </pc:sldMkLst>
        <pc:spChg chg="add mod">
          <ac:chgData name="Manish Sharma" userId="b799adb9ba789c8f" providerId="LiveId" clId="{4105C92B-BBD3-407D-9684-91D37221424B}" dt="2022-04-26T04:02:01.256" v="28"/>
          <ac:spMkLst>
            <pc:docMk/>
            <pc:sldMk cId="4156975585" sldId="305"/>
            <ac:spMk id="2" creationId="{02148D8D-53A6-4C9D-863D-0EFC3BCAD720}"/>
          </ac:spMkLst>
        </pc:spChg>
        <pc:spChg chg="add mod">
          <ac:chgData name="Manish Sharma" userId="b799adb9ba789c8f" providerId="LiveId" clId="{4105C92B-BBD3-407D-9684-91D37221424B}" dt="2022-04-26T04:02:01.256" v="28"/>
          <ac:spMkLst>
            <pc:docMk/>
            <pc:sldMk cId="4156975585" sldId="305"/>
            <ac:spMk id="3" creationId="{3B714C02-9938-4D3A-8D4C-9900AB20CE34}"/>
          </ac:spMkLst>
        </pc:spChg>
        <pc:spChg chg="add mod">
          <ac:chgData name="Manish Sharma" userId="b799adb9ba789c8f" providerId="LiveId" clId="{4105C92B-BBD3-407D-9684-91D37221424B}" dt="2022-04-26T04:02:01.256" v="28"/>
          <ac:spMkLst>
            <pc:docMk/>
            <pc:sldMk cId="4156975585" sldId="305"/>
            <ac:spMk id="5" creationId="{FF3D2C40-3A45-465F-B736-A8FFD55A8257}"/>
          </ac:spMkLst>
        </pc:spChg>
        <pc:spChg chg="add mod">
          <ac:chgData name="Manish Sharma" userId="b799adb9ba789c8f" providerId="LiveId" clId="{4105C92B-BBD3-407D-9684-91D37221424B}" dt="2022-04-26T04:02:01.256" v="28"/>
          <ac:spMkLst>
            <pc:docMk/>
            <pc:sldMk cId="4156975585" sldId="305"/>
            <ac:spMk id="7" creationId="{F12058B8-1BC0-4419-B331-95A3CA8E565E}"/>
          </ac:spMkLst>
        </pc:spChg>
        <pc:spChg chg="mod">
          <ac:chgData name="Manish Sharma" userId="b799adb9ba789c8f" providerId="LiveId" clId="{4105C92B-BBD3-407D-9684-91D37221424B}" dt="2022-04-26T04:02:14.273" v="29"/>
          <ac:spMkLst>
            <pc:docMk/>
            <pc:sldMk cId="4156975585" sldId="305"/>
            <ac:spMk id="9" creationId="{39EAB996-1AEF-4DD3-816B-1801C1053FF0}"/>
          </ac:spMkLst>
        </pc:spChg>
        <pc:spChg chg="mod">
          <ac:chgData name="Manish Sharma" userId="b799adb9ba789c8f" providerId="LiveId" clId="{4105C92B-BBD3-407D-9684-91D37221424B}" dt="2022-04-26T04:02:14.273" v="29"/>
          <ac:spMkLst>
            <pc:docMk/>
            <pc:sldMk cId="4156975585" sldId="305"/>
            <ac:spMk id="10" creationId="{5FFD6E1A-C617-41F4-A2AE-2809015A786C}"/>
          </ac:spMkLst>
        </pc:spChg>
        <pc:spChg chg="mod">
          <ac:chgData name="Manish Sharma" userId="b799adb9ba789c8f" providerId="LiveId" clId="{4105C92B-BBD3-407D-9684-91D37221424B}" dt="2022-04-26T04:02:14.273" v="29"/>
          <ac:spMkLst>
            <pc:docMk/>
            <pc:sldMk cId="4156975585" sldId="305"/>
            <ac:spMk id="12" creationId="{4E015D22-5064-438D-B969-F8F4FF69FAEE}"/>
          </ac:spMkLst>
        </pc:spChg>
        <pc:spChg chg="mod">
          <ac:chgData name="Manish Sharma" userId="b799adb9ba789c8f" providerId="LiveId" clId="{4105C92B-BBD3-407D-9684-91D37221424B}" dt="2022-04-26T04:02:14.273" v="29"/>
          <ac:spMkLst>
            <pc:docMk/>
            <pc:sldMk cId="4156975585" sldId="305"/>
            <ac:spMk id="13" creationId="{BB461A02-3133-407B-89A4-73035B597816}"/>
          </ac:spMkLst>
        </pc:spChg>
        <pc:spChg chg="mod">
          <ac:chgData name="Manish Sharma" userId="b799adb9ba789c8f" providerId="LiveId" clId="{4105C92B-BBD3-407D-9684-91D37221424B}" dt="2022-04-26T04:02:14.273" v="29"/>
          <ac:spMkLst>
            <pc:docMk/>
            <pc:sldMk cId="4156975585" sldId="305"/>
            <ac:spMk id="15" creationId="{0B75230B-A504-4B93-BD38-73BDD6A2E938}"/>
          </ac:spMkLst>
        </pc:spChg>
        <pc:spChg chg="mod">
          <ac:chgData name="Manish Sharma" userId="b799adb9ba789c8f" providerId="LiveId" clId="{4105C92B-BBD3-407D-9684-91D37221424B}" dt="2022-04-26T04:02:14.273" v="29"/>
          <ac:spMkLst>
            <pc:docMk/>
            <pc:sldMk cId="4156975585" sldId="305"/>
            <ac:spMk id="16" creationId="{B31262F4-D5AA-46CC-A7DC-FFD2D5B3C3BB}"/>
          </ac:spMkLst>
        </pc:spChg>
        <pc:spChg chg="add mod">
          <ac:chgData name="Manish Sharma" userId="b799adb9ba789c8f" providerId="LiveId" clId="{4105C92B-BBD3-407D-9684-91D37221424B}" dt="2022-04-26T04:02:32.804" v="30"/>
          <ac:spMkLst>
            <pc:docMk/>
            <pc:sldMk cId="4156975585" sldId="305"/>
            <ac:spMk id="17" creationId="{CF215073-480F-40E9-B79B-8FA621F6D63E}"/>
          </ac:spMkLst>
        </pc:spChg>
        <pc:spChg chg="add mod">
          <ac:chgData name="Manish Sharma" userId="b799adb9ba789c8f" providerId="LiveId" clId="{4105C92B-BBD3-407D-9684-91D37221424B}" dt="2022-04-26T04:02:32.804" v="30"/>
          <ac:spMkLst>
            <pc:docMk/>
            <pc:sldMk cId="4156975585" sldId="305"/>
            <ac:spMk id="18" creationId="{4CD7A601-F610-4FA9-9FFE-30F6051B6E74}"/>
          </ac:spMkLst>
        </pc:spChg>
        <pc:spChg chg="add mod">
          <ac:chgData name="Manish Sharma" userId="b799adb9ba789c8f" providerId="LiveId" clId="{4105C92B-BBD3-407D-9684-91D37221424B}" dt="2022-04-26T04:02:32.804" v="30"/>
          <ac:spMkLst>
            <pc:docMk/>
            <pc:sldMk cId="4156975585" sldId="305"/>
            <ac:spMk id="19" creationId="{AE3EDD75-4D1B-45D0-BDAA-C286C6C72969}"/>
          </ac:spMkLst>
        </pc:spChg>
        <pc:spChg chg="add mod">
          <ac:chgData name="Manish Sharma" userId="b799adb9ba789c8f" providerId="LiveId" clId="{4105C92B-BBD3-407D-9684-91D37221424B}" dt="2022-04-26T04:02:32.804" v="30"/>
          <ac:spMkLst>
            <pc:docMk/>
            <pc:sldMk cId="4156975585" sldId="305"/>
            <ac:spMk id="20" creationId="{67C9F016-1F68-4D82-969E-87F06DB2CBBA}"/>
          </ac:spMkLst>
        </pc:spChg>
        <pc:spChg chg="add mod">
          <ac:chgData name="Manish Sharma" userId="b799adb9ba789c8f" providerId="LiveId" clId="{4105C92B-BBD3-407D-9684-91D37221424B}" dt="2022-04-26T04:02:32.804" v="30"/>
          <ac:spMkLst>
            <pc:docMk/>
            <pc:sldMk cId="4156975585" sldId="305"/>
            <ac:spMk id="21" creationId="{4A884885-4151-4502-A042-AF3FAFE0E4AA}"/>
          </ac:spMkLst>
        </pc:spChg>
        <pc:spChg chg="add mod">
          <ac:chgData name="Manish Sharma" userId="b799adb9ba789c8f" providerId="LiveId" clId="{4105C92B-BBD3-407D-9684-91D37221424B}" dt="2022-04-26T04:03:00.495" v="31"/>
          <ac:spMkLst>
            <pc:docMk/>
            <pc:sldMk cId="4156975585" sldId="305"/>
            <ac:spMk id="24" creationId="{88C73ED6-31E2-4059-9DB8-19C83A6A8CA4}"/>
          </ac:spMkLst>
        </pc:spChg>
        <pc:spChg chg="add mod">
          <ac:chgData name="Manish Sharma" userId="b799adb9ba789c8f" providerId="LiveId" clId="{4105C92B-BBD3-407D-9684-91D37221424B}" dt="2022-04-26T04:04:06.618" v="39" actId="20577"/>
          <ac:spMkLst>
            <pc:docMk/>
            <pc:sldMk cId="4156975585" sldId="305"/>
            <ac:spMk id="25" creationId="{6F418EDB-2781-4BE8-A20C-34189C1F597E}"/>
          </ac:spMkLst>
        </pc:spChg>
        <pc:spChg chg="add mod">
          <ac:chgData name="Manish Sharma" userId="b799adb9ba789c8f" providerId="LiveId" clId="{4105C92B-BBD3-407D-9684-91D37221424B}" dt="2022-04-26T04:03:07.893" v="32"/>
          <ac:spMkLst>
            <pc:docMk/>
            <pc:sldMk cId="4156975585" sldId="305"/>
            <ac:spMk id="28" creationId="{55371604-43B0-43A2-80E3-4892B25781B4}"/>
          </ac:spMkLst>
        </pc:spChg>
        <pc:spChg chg="add mod">
          <ac:chgData name="Manish Sharma" userId="b799adb9ba789c8f" providerId="LiveId" clId="{4105C92B-BBD3-407D-9684-91D37221424B}" dt="2022-04-26T04:03:17.744" v="33"/>
          <ac:spMkLst>
            <pc:docMk/>
            <pc:sldMk cId="4156975585" sldId="305"/>
            <ac:spMk id="30" creationId="{2C534594-1721-4A81-84F6-83A3918BD9E0}"/>
          </ac:spMkLst>
        </pc:spChg>
        <pc:spChg chg="add mod">
          <ac:chgData name="Manish Sharma" userId="b799adb9ba789c8f" providerId="LiveId" clId="{4105C92B-BBD3-407D-9684-91D37221424B}" dt="2022-04-26T04:03:25.775" v="34"/>
          <ac:spMkLst>
            <pc:docMk/>
            <pc:sldMk cId="4156975585" sldId="305"/>
            <ac:spMk id="31" creationId="{E8B1563E-65CB-4349-A30E-F6338DF17139}"/>
          </ac:spMkLst>
        </pc:spChg>
        <pc:spChg chg="mod">
          <ac:chgData name="Manish Sharma" userId="b799adb9ba789c8f" providerId="LiveId" clId="{4105C92B-BBD3-407D-9684-91D37221424B}" dt="2022-04-26T04:03:51.451" v="35"/>
          <ac:spMkLst>
            <pc:docMk/>
            <pc:sldMk cId="4156975585" sldId="305"/>
            <ac:spMk id="33" creationId="{1C6B29A0-D519-4CF7-9FC7-04E6DC8CE8A6}"/>
          </ac:spMkLst>
        </pc:spChg>
        <pc:spChg chg="mod">
          <ac:chgData name="Manish Sharma" userId="b799adb9ba789c8f" providerId="LiveId" clId="{4105C92B-BBD3-407D-9684-91D37221424B}" dt="2022-04-26T04:03:51.451" v="35"/>
          <ac:spMkLst>
            <pc:docMk/>
            <pc:sldMk cId="4156975585" sldId="305"/>
            <ac:spMk id="34" creationId="{F0FD7C2B-254F-46D1-898E-B04CD6662CBC}"/>
          </ac:spMkLst>
        </pc:spChg>
        <pc:spChg chg="add mod">
          <ac:chgData name="Manish Sharma" userId="b799adb9ba789c8f" providerId="LiveId" clId="{4105C92B-BBD3-407D-9684-91D37221424B}" dt="2022-04-26T04:04:16.107" v="40"/>
          <ac:spMkLst>
            <pc:docMk/>
            <pc:sldMk cId="4156975585" sldId="305"/>
            <ac:spMk id="35" creationId="{761A1082-3262-409D-962F-B3F18E3E79AA}"/>
          </ac:spMkLst>
        </pc:spChg>
        <pc:grpChg chg="add mod">
          <ac:chgData name="Manish Sharma" userId="b799adb9ba789c8f" providerId="LiveId" clId="{4105C92B-BBD3-407D-9684-91D37221424B}" dt="2022-04-26T04:02:14.273" v="29"/>
          <ac:grpSpMkLst>
            <pc:docMk/>
            <pc:sldMk cId="4156975585" sldId="305"/>
            <ac:grpSpMk id="8" creationId="{DE085F8A-2F69-4518-BEF6-744271B0728C}"/>
          </ac:grpSpMkLst>
        </pc:grpChg>
        <pc:grpChg chg="add mod">
          <ac:chgData name="Manish Sharma" userId="b799adb9ba789c8f" providerId="LiveId" clId="{4105C92B-BBD3-407D-9684-91D37221424B}" dt="2022-04-26T04:02:14.273" v="29"/>
          <ac:grpSpMkLst>
            <pc:docMk/>
            <pc:sldMk cId="4156975585" sldId="305"/>
            <ac:grpSpMk id="11" creationId="{C4DEA8C9-CA92-4125-9349-2FE55BAF35E1}"/>
          </ac:grpSpMkLst>
        </pc:grpChg>
        <pc:grpChg chg="add mod">
          <ac:chgData name="Manish Sharma" userId="b799adb9ba789c8f" providerId="LiveId" clId="{4105C92B-BBD3-407D-9684-91D37221424B}" dt="2022-04-26T04:02:14.273" v="29"/>
          <ac:grpSpMkLst>
            <pc:docMk/>
            <pc:sldMk cId="4156975585" sldId="305"/>
            <ac:grpSpMk id="14" creationId="{28F2A429-A9DE-41A9-B89C-7F85D33AA10F}"/>
          </ac:grpSpMkLst>
        </pc:grpChg>
        <pc:grpChg chg="add mod">
          <ac:chgData name="Manish Sharma" userId="b799adb9ba789c8f" providerId="LiveId" clId="{4105C92B-BBD3-407D-9684-91D37221424B}" dt="2022-04-26T04:03:51.451" v="35"/>
          <ac:grpSpMkLst>
            <pc:docMk/>
            <pc:sldMk cId="4156975585" sldId="305"/>
            <ac:grpSpMk id="32" creationId="{778A6B20-728D-4CBB-A530-E59497D2C032}"/>
          </ac:grpSpMkLst>
        </pc:grpChg>
        <pc:cxnChg chg="add mod">
          <ac:chgData name="Manish Sharma" userId="b799adb9ba789c8f" providerId="LiveId" clId="{4105C92B-BBD3-407D-9684-91D37221424B}" dt="2022-04-26T04:02:01.256" v="28"/>
          <ac:cxnSpMkLst>
            <pc:docMk/>
            <pc:sldMk cId="4156975585" sldId="305"/>
            <ac:cxnSpMk id="4" creationId="{9D6A18D4-1CE6-4F05-A85E-214EE7A6B31D}"/>
          </ac:cxnSpMkLst>
        </pc:cxnChg>
        <pc:cxnChg chg="add mod">
          <ac:chgData name="Manish Sharma" userId="b799adb9ba789c8f" providerId="LiveId" clId="{4105C92B-BBD3-407D-9684-91D37221424B}" dt="2022-04-26T04:02:01.256" v="28"/>
          <ac:cxnSpMkLst>
            <pc:docMk/>
            <pc:sldMk cId="4156975585" sldId="305"/>
            <ac:cxnSpMk id="6" creationId="{CEEB5117-0F24-42A2-A849-E9312264B358}"/>
          </ac:cxnSpMkLst>
        </pc:cxnChg>
        <pc:cxnChg chg="add mod">
          <ac:chgData name="Manish Sharma" userId="b799adb9ba789c8f" providerId="LiveId" clId="{4105C92B-BBD3-407D-9684-91D37221424B}" dt="2022-04-26T04:03:00.495" v="31"/>
          <ac:cxnSpMkLst>
            <pc:docMk/>
            <pc:sldMk cId="4156975585" sldId="305"/>
            <ac:cxnSpMk id="22" creationId="{0B04AFA6-BB99-459F-BE23-85091DB7ACC9}"/>
          </ac:cxnSpMkLst>
        </pc:cxnChg>
        <pc:cxnChg chg="add mod">
          <ac:chgData name="Manish Sharma" userId="b799adb9ba789c8f" providerId="LiveId" clId="{4105C92B-BBD3-407D-9684-91D37221424B}" dt="2022-04-26T04:03:00.495" v="31"/>
          <ac:cxnSpMkLst>
            <pc:docMk/>
            <pc:sldMk cId="4156975585" sldId="305"/>
            <ac:cxnSpMk id="23" creationId="{A5F868E1-932C-4BE0-AF92-A58714018146}"/>
          </ac:cxnSpMkLst>
        </pc:cxnChg>
        <pc:cxnChg chg="add mod">
          <ac:chgData name="Manish Sharma" userId="b799adb9ba789c8f" providerId="LiveId" clId="{4105C92B-BBD3-407D-9684-91D37221424B}" dt="2022-04-26T04:03:00.495" v="31"/>
          <ac:cxnSpMkLst>
            <pc:docMk/>
            <pc:sldMk cId="4156975585" sldId="305"/>
            <ac:cxnSpMk id="26" creationId="{DABF820E-4879-412B-A9B3-1B7494BAF46A}"/>
          </ac:cxnSpMkLst>
        </pc:cxnChg>
        <pc:cxnChg chg="add mod">
          <ac:chgData name="Manish Sharma" userId="b799adb9ba789c8f" providerId="LiveId" clId="{4105C92B-BBD3-407D-9684-91D37221424B}" dt="2022-04-26T04:03:07.893" v="32"/>
          <ac:cxnSpMkLst>
            <pc:docMk/>
            <pc:sldMk cId="4156975585" sldId="305"/>
            <ac:cxnSpMk id="27" creationId="{E4273FFD-DDCE-47AF-890F-09AD9664620F}"/>
          </ac:cxnSpMkLst>
        </pc:cxnChg>
        <pc:cxnChg chg="add mod">
          <ac:chgData name="Manish Sharma" userId="b799adb9ba789c8f" providerId="LiveId" clId="{4105C92B-BBD3-407D-9684-91D37221424B}" dt="2022-04-26T04:03:17.744" v="33"/>
          <ac:cxnSpMkLst>
            <pc:docMk/>
            <pc:sldMk cId="4156975585" sldId="305"/>
            <ac:cxnSpMk id="29" creationId="{326C1DD7-A6A2-49E5-8B72-E717B26030F6}"/>
          </ac:cxnSpMkLst>
        </pc:cxnChg>
      </pc:sldChg>
      <pc:sldChg chg="addSp modSp new mod">
        <pc:chgData name="Manish Sharma" userId="b799adb9ba789c8f" providerId="LiveId" clId="{4105C92B-BBD3-407D-9684-91D37221424B}" dt="2022-04-26T04:23:20.639" v="144" actId="1076"/>
        <pc:sldMkLst>
          <pc:docMk/>
          <pc:sldMk cId="845113658" sldId="306"/>
        </pc:sldMkLst>
        <pc:spChg chg="add mod">
          <ac:chgData name="Manish Sharma" userId="b799adb9ba789c8f" providerId="LiveId" clId="{4105C92B-BBD3-407D-9684-91D37221424B}" dt="2022-04-26T04:16:50.735" v="42"/>
          <ac:spMkLst>
            <pc:docMk/>
            <pc:sldMk cId="845113658" sldId="306"/>
            <ac:spMk id="2" creationId="{00DEF085-7EA3-4E19-905B-B677819A1B7A}"/>
          </ac:spMkLst>
        </pc:spChg>
        <pc:spChg chg="add mod">
          <ac:chgData name="Manish Sharma" userId="b799adb9ba789c8f" providerId="LiveId" clId="{4105C92B-BBD3-407D-9684-91D37221424B}" dt="2022-04-26T04:16:50.735" v="42"/>
          <ac:spMkLst>
            <pc:docMk/>
            <pc:sldMk cId="845113658" sldId="306"/>
            <ac:spMk id="3" creationId="{BC947282-E563-482A-BDBA-4E38ADAC36FA}"/>
          </ac:spMkLst>
        </pc:spChg>
        <pc:spChg chg="add mod">
          <ac:chgData name="Manish Sharma" userId="b799adb9ba789c8f" providerId="LiveId" clId="{4105C92B-BBD3-407D-9684-91D37221424B}" dt="2022-04-26T04:16:50.735" v="42"/>
          <ac:spMkLst>
            <pc:docMk/>
            <pc:sldMk cId="845113658" sldId="306"/>
            <ac:spMk id="4" creationId="{A9386137-20DD-4DE7-83A1-C14A1DD53513}"/>
          </ac:spMkLst>
        </pc:spChg>
        <pc:spChg chg="mod">
          <ac:chgData name="Manish Sharma" userId="b799adb9ba789c8f" providerId="LiveId" clId="{4105C92B-BBD3-407D-9684-91D37221424B}" dt="2022-04-26T04:16:50.735" v="42"/>
          <ac:spMkLst>
            <pc:docMk/>
            <pc:sldMk cId="845113658" sldId="306"/>
            <ac:spMk id="6" creationId="{129EC2E6-E46D-4A92-94D5-E657B939A1E2}"/>
          </ac:spMkLst>
        </pc:spChg>
        <pc:spChg chg="mod">
          <ac:chgData name="Manish Sharma" userId="b799adb9ba789c8f" providerId="LiveId" clId="{4105C92B-BBD3-407D-9684-91D37221424B}" dt="2022-04-26T04:16:50.735" v="42"/>
          <ac:spMkLst>
            <pc:docMk/>
            <pc:sldMk cId="845113658" sldId="306"/>
            <ac:spMk id="7" creationId="{B1392789-499B-41C3-8A2F-E8E3483C61A5}"/>
          </ac:spMkLst>
        </pc:spChg>
        <pc:spChg chg="mod">
          <ac:chgData name="Manish Sharma" userId="b799adb9ba789c8f" providerId="LiveId" clId="{4105C92B-BBD3-407D-9684-91D37221424B}" dt="2022-04-26T04:16:50.735" v="42"/>
          <ac:spMkLst>
            <pc:docMk/>
            <pc:sldMk cId="845113658" sldId="306"/>
            <ac:spMk id="9" creationId="{771123E9-5273-45A4-9168-892A7907D555}"/>
          </ac:spMkLst>
        </pc:spChg>
        <pc:spChg chg="mod">
          <ac:chgData name="Manish Sharma" userId="b799adb9ba789c8f" providerId="LiveId" clId="{4105C92B-BBD3-407D-9684-91D37221424B}" dt="2022-04-26T04:16:50.735" v="42"/>
          <ac:spMkLst>
            <pc:docMk/>
            <pc:sldMk cId="845113658" sldId="306"/>
            <ac:spMk id="10" creationId="{1313F01D-D001-4576-9ABA-3E69A0F291C0}"/>
          </ac:spMkLst>
        </pc:spChg>
        <pc:spChg chg="mod">
          <ac:chgData name="Manish Sharma" userId="b799adb9ba789c8f" providerId="LiveId" clId="{4105C92B-BBD3-407D-9684-91D37221424B}" dt="2022-04-26T04:16:50.735" v="42"/>
          <ac:spMkLst>
            <pc:docMk/>
            <pc:sldMk cId="845113658" sldId="306"/>
            <ac:spMk id="12" creationId="{344B778A-4C9D-454E-A363-3625603B7324}"/>
          </ac:spMkLst>
        </pc:spChg>
        <pc:spChg chg="mod">
          <ac:chgData name="Manish Sharma" userId="b799adb9ba789c8f" providerId="LiveId" clId="{4105C92B-BBD3-407D-9684-91D37221424B}" dt="2022-04-26T04:16:50.735" v="42"/>
          <ac:spMkLst>
            <pc:docMk/>
            <pc:sldMk cId="845113658" sldId="306"/>
            <ac:spMk id="13" creationId="{FEB7E8ED-2B8C-4476-9BEB-E3DE575EA850}"/>
          </ac:spMkLst>
        </pc:spChg>
        <pc:spChg chg="add mod">
          <ac:chgData name="Manish Sharma" userId="b799adb9ba789c8f" providerId="LiveId" clId="{4105C92B-BBD3-407D-9684-91D37221424B}" dt="2022-04-26T04:16:50.735" v="42"/>
          <ac:spMkLst>
            <pc:docMk/>
            <pc:sldMk cId="845113658" sldId="306"/>
            <ac:spMk id="15" creationId="{69468333-B9F7-4F98-92B8-D4C3A9EE4F59}"/>
          </ac:spMkLst>
        </pc:spChg>
        <pc:spChg chg="add mod">
          <ac:chgData name="Manish Sharma" userId="b799adb9ba789c8f" providerId="LiveId" clId="{4105C92B-BBD3-407D-9684-91D37221424B}" dt="2022-04-26T04:16:50.735" v="42"/>
          <ac:spMkLst>
            <pc:docMk/>
            <pc:sldMk cId="845113658" sldId="306"/>
            <ac:spMk id="18" creationId="{D7801D1E-F7B7-4699-898D-F2F11C24FBD3}"/>
          </ac:spMkLst>
        </pc:spChg>
        <pc:spChg chg="add mod">
          <ac:chgData name="Manish Sharma" userId="b799adb9ba789c8f" providerId="LiveId" clId="{4105C92B-BBD3-407D-9684-91D37221424B}" dt="2022-04-26T04:16:50.735" v="42"/>
          <ac:spMkLst>
            <pc:docMk/>
            <pc:sldMk cId="845113658" sldId="306"/>
            <ac:spMk id="19" creationId="{03FF65F3-9AFF-429E-99D4-E98DD5179B38}"/>
          </ac:spMkLst>
        </pc:spChg>
        <pc:spChg chg="add mod">
          <ac:chgData name="Manish Sharma" userId="b799adb9ba789c8f" providerId="LiveId" clId="{4105C92B-BBD3-407D-9684-91D37221424B}" dt="2022-04-26T04:17:04.233" v="43"/>
          <ac:spMkLst>
            <pc:docMk/>
            <pc:sldMk cId="845113658" sldId="306"/>
            <ac:spMk id="20" creationId="{4B53D55A-43C2-4227-BAE3-EFCF013BCBA8}"/>
          </ac:spMkLst>
        </pc:spChg>
        <pc:spChg chg="add mod">
          <ac:chgData name="Manish Sharma" userId="b799adb9ba789c8f" providerId="LiveId" clId="{4105C92B-BBD3-407D-9684-91D37221424B}" dt="2022-04-26T04:17:04.233" v="43"/>
          <ac:spMkLst>
            <pc:docMk/>
            <pc:sldMk cId="845113658" sldId="306"/>
            <ac:spMk id="21" creationId="{C5DAB0D1-4DB3-4AB0-9C29-90C0C4AD4A5C}"/>
          </ac:spMkLst>
        </pc:spChg>
        <pc:spChg chg="add mod">
          <ac:chgData name="Manish Sharma" userId="b799adb9ba789c8f" providerId="LiveId" clId="{4105C92B-BBD3-407D-9684-91D37221424B}" dt="2022-04-26T04:17:04.233" v="43"/>
          <ac:spMkLst>
            <pc:docMk/>
            <pc:sldMk cId="845113658" sldId="306"/>
            <ac:spMk id="22" creationId="{1C2AC69E-461B-4895-B8D0-1B07B90EEAC7}"/>
          </ac:spMkLst>
        </pc:spChg>
        <pc:spChg chg="add mod">
          <ac:chgData name="Manish Sharma" userId="b799adb9ba789c8f" providerId="LiveId" clId="{4105C92B-BBD3-407D-9684-91D37221424B}" dt="2022-04-26T04:17:04.233" v="43"/>
          <ac:spMkLst>
            <pc:docMk/>
            <pc:sldMk cId="845113658" sldId="306"/>
            <ac:spMk id="23" creationId="{ECC74F66-3D3F-45F3-AD0B-FC5904A84A21}"/>
          </ac:spMkLst>
        </pc:spChg>
        <pc:spChg chg="add mod">
          <ac:chgData name="Manish Sharma" userId="b799adb9ba789c8f" providerId="LiveId" clId="{4105C92B-BBD3-407D-9684-91D37221424B}" dt="2022-04-26T04:17:04.233" v="43"/>
          <ac:spMkLst>
            <pc:docMk/>
            <pc:sldMk cId="845113658" sldId="306"/>
            <ac:spMk id="24" creationId="{87B8F13D-41CB-4CCF-A206-39F53E95A5E2}"/>
          </ac:spMkLst>
        </pc:spChg>
        <pc:spChg chg="add mod">
          <ac:chgData name="Manish Sharma" userId="b799adb9ba789c8f" providerId="LiveId" clId="{4105C92B-BBD3-407D-9684-91D37221424B}" dt="2022-04-26T04:17:13.470" v="44"/>
          <ac:spMkLst>
            <pc:docMk/>
            <pc:sldMk cId="845113658" sldId="306"/>
            <ac:spMk id="25" creationId="{99E57D49-1423-4687-BC0F-9BF2C955478D}"/>
          </ac:spMkLst>
        </pc:spChg>
        <pc:spChg chg="add mod">
          <ac:chgData name="Manish Sharma" userId="b799adb9ba789c8f" providerId="LiveId" clId="{4105C92B-BBD3-407D-9684-91D37221424B}" dt="2022-04-26T04:18:15.777" v="45"/>
          <ac:spMkLst>
            <pc:docMk/>
            <pc:sldMk cId="845113658" sldId="306"/>
            <ac:spMk id="26" creationId="{8B224890-01CB-4B0C-A0D0-B196CFF4E6F1}"/>
          </ac:spMkLst>
        </pc:spChg>
        <pc:spChg chg="add mod">
          <ac:chgData name="Manish Sharma" userId="b799adb9ba789c8f" providerId="LiveId" clId="{4105C92B-BBD3-407D-9684-91D37221424B}" dt="2022-04-26T04:18:15.777" v="45"/>
          <ac:spMkLst>
            <pc:docMk/>
            <pc:sldMk cId="845113658" sldId="306"/>
            <ac:spMk id="29" creationId="{8A72FE1A-DCCB-484F-9E71-6211698FBEFF}"/>
          </ac:spMkLst>
        </pc:spChg>
        <pc:spChg chg="add mod">
          <ac:chgData name="Manish Sharma" userId="b799adb9ba789c8f" providerId="LiveId" clId="{4105C92B-BBD3-407D-9684-91D37221424B}" dt="2022-04-26T04:18:31.295" v="47" actId="1076"/>
          <ac:spMkLst>
            <pc:docMk/>
            <pc:sldMk cId="845113658" sldId="306"/>
            <ac:spMk id="30" creationId="{45D87335-A900-4BB9-AD8E-678995A62D60}"/>
          </ac:spMkLst>
        </pc:spChg>
        <pc:spChg chg="add mod">
          <ac:chgData name="Manish Sharma" userId="b799adb9ba789c8f" providerId="LiveId" clId="{4105C92B-BBD3-407D-9684-91D37221424B}" dt="2022-04-26T04:18:43.774" v="48"/>
          <ac:spMkLst>
            <pc:docMk/>
            <pc:sldMk cId="845113658" sldId="306"/>
            <ac:spMk id="31" creationId="{0F12C12C-D98C-4220-8465-EEFE70792D5B}"/>
          </ac:spMkLst>
        </pc:spChg>
        <pc:spChg chg="add mod">
          <ac:chgData name="Manish Sharma" userId="b799adb9ba789c8f" providerId="LiveId" clId="{4105C92B-BBD3-407D-9684-91D37221424B}" dt="2022-04-26T04:18:43.774" v="48"/>
          <ac:spMkLst>
            <pc:docMk/>
            <pc:sldMk cId="845113658" sldId="306"/>
            <ac:spMk id="34" creationId="{558F060B-C178-45BF-95DF-6AF86B25A424}"/>
          </ac:spMkLst>
        </pc:spChg>
        <pc:spChg chg="add mod">
          <ac:chgData name="Manish Sharma" userId="b799adb9ba789c8f" providerId="LiveId" clId="{4105C92B-BBD3-407D-9684-91D37221424B}" dt="2022-04-26T04:20:33.722" v="49"/>
          <ac:spMkLst>
            <pc:docMk/>
            <pc:sldMk cId="845113658" sldId="306"/>
            <ac:spMk id="35" creationId="{DAE2FF06-4FF5-4D50-8A9E-A754A74C415C}"/>
          </ac:spMkLst>
        </pc:spChg>
        <pc:spChg chg="add mod">
          <ac:chgData name="Manish Sharma" userId="b799adb9ba789c8f" providerId="LiveId" clId="{4105C92B-BBD3-407D-9684-91D37221424B}" dt="2022-04-26T04:20:33.722" v="49"/>
          <ac:spMkLst>
            <pc:docMk/>
            <pc:sldMk cId="845113658" sldId="306"/>
            <ac:spMk id="36" creationId="{9D606178-CBA2-4DDB-BF79-7A554B47D558}"/>
          </ac:spMkLst>
        </pc:spChg>
        <pc:spChg chg="add mod">
          <ac:chgData name="Manish Sharma" userId="b799adb9ba789c8f" providerId="LiveId" clId="{4105C92B-BBD3-407D-9684-91D37221424B}" dt="2022-04-26T04:21:16.240" v="110" actId="122"/>
          <ac:spMkLst>
            <pc:docMk/>
            <pc:sldMk cId="845113658" sldId="306"/>
            <ac:spMk id="37" creationId="{5AD0B902-E913-4E21-A279-2F060F371312}"/>
          </ac:spMkLst>
        </pc:spChg>
        <pc:spChg chg="add mod">
          <ac:chgData name="Manish Sharma" userId="b799adb9ba789c8f" providerId="LiveId" clId="{4105C92B-BBD3-407D-9684-91D37221424B}" dt="2022-04-26T04:23:20.639" v="144" actId="1076"/>
          <ac:spMkLst>
            <pc:docMk/>
            <pc:sldMk cId="845113658" sldId="306"/>
            <ac:spMk id="38" creationId="{6A82A09E-8869-411E-A619-AD110B749EFD}"/>
          </ac:spMkLst>
        </pc:spChg>
        <pc:grpChg chg="add mod">
          <ac:chgData name="Manish Sharma" userId="b799adb9ba789c8f" providerId="LiveId" clId="{4105C92B-BBD3-407D-9684-91D37221424B}" dt="2022-04-26T04:16:50.735" v="42"/>
          <ac:grpSpMkLst>
            <pc:docMk/>
            <pc:sldMk cId="845113658" sldId="306"/>
            <ac:grpSpMk id="5" creationId="{E553E05A-E068-47D6-8B5A-75EEA636BD33}"/>
          </ac:grpSpMkLst>
        </pc:grpChg>
        <pc:grpChg chg="add mod">
          <ac:chgData name="Manish Sharma" userId="b799adb9ba789c8f" providerId="LiveId" clId="{4105C92B-BBD3-407D-9684-91D37221424B}" dt="2022-04-26T04:16:50.735" v="42"/>
          <ac:grpSpMkLst>
            <pc:docMk/>
            <pc:sldMk cId="845113658" sldId="306"/>
            <ac:grpSpMk id="8" creationId="{6C13F607-596E-4AB1-9F14-58A000F17D02}"/>
          </ac:grpSpMkLst>
        </pc:grpChg>
        <pc:grpChg chg="add mod">
          <ac:chgData name="Manish Sharma" userId="b799adb9ba789c8f" providerId="LiveId" clId="{4105C92B-BBD3-407D-9684-91D37221424B}" dt="2022-04-26T04:16:50.735" v="42"/>
          <ac:grpSpMkLst>
            <pc:docMk/>
            <pc:sldMk cId="845113658" sldId="306"/>
            <ac:grpSpMk id="11" creationId="{E8F608FA-EA8E-48FE-B1A1-EFF529BD6EC5}"/>
          </ac:grpSpMkLst>
        </pc:grpChg>
        <pc:cxnChg chg="add mod">
          <ac:chgData name="Manish Sharma" userId="b799adb9ba789c8f" providerId="LiveId" clId="{4105C92B-BBD3-407D-9684-91D37221424B}" dt="2022-04-26T04:16:50.735" v="42"/>
          <ac:cxnSpMkLst>
            <pc:docMk/>
            <pc:sldMk cId="845113658" sldId="306"/>
            <ac:cxnSpMk id="14" creationId="{9CBEC0F6-0EE2-48C6-943F-13920FFC0E52}"/>
          </ac:cxnSpMkLst>
        </pc:cxnChg>
        <pc:cxnChg chg="add mod">
          <ac:chgData name="Manish Sharma" userId="b799adb9ba789c8f" providerId="LiveId" clId="{4105C92B-BBD3-407D-9684-91D37221424B}" dt="2022-04-26T04:16:50.735" v="42"/>
          <ac:cxnSpMkLst>
            <pc:docMk/>
            <pc:sldMk cId="845113658" sldId="306"/>
            <ac:cxnSpMk id="16" creationId="{573B00DB-DD62-444A-99F2-85C66C1EB875}"/>
          </ac:cxnSpMkLst>
        </pc:cxnChg>
        <pc:cxnChg chg="add mod">
          <ac:chgData name="Manish Sharma" userId="b799adb9ba789c8f" providerId="LiveId" clId="{4105C92B-BBD3-407D-9684-91D37221424B}" dt="2022-04-26T04:16:50.735" v="42"/>
          <ac:cxnSpMkLst>
            <pc:docMk/>
            <pc:sldMk cId="845113658" sldId="306"/>
            <ac:cxnSpMk id="17" creationId="{13EC0E1C-3E68-4CBB-93ED-D33370742036}"/>
          </ac:cxnSpMkLst>
        </pc:cxnChg>
        <pc:cxnChg chg="add mod">
          <ac:chgData name="Manish Sharma" userId="b799adb9ba789c8f" providerId="LiveId" clId="{4105C92B-BBD3-407D-9684-91D37221424B}" dt="2022-04-26T04:18:15.777" v="45"/>
          <ac:cxnSpMkLst>
            <pc:docMk/>
            <pc:sldMk cId="845113658" sldId="306"/>
            <ac:cxnSpMk id="27" creationId="{11B16DFF-ADE1-4754-9713-E24EDC1E2C4B}"/>
          </ac:cxnSpMkLst>
        </pc:cxnChg>
        <pc:cxnChg chg="add mod">
          <ac:chgData name="Manish Sharma" userId="b799adb9ba789c8f" providerId="LiveId" clId="{4105C92B-BBD3-407D-9684-91D37221424B}" dt="2022-04-26T04:18:15.777" v="45"/>
          <ac:cxnSpMkLst>
            <pc:docMk/>
            <pc:sldMk cId="845113658" sldId="306"/>
            <ac:cxnSpMk id="28" creationId="{BCE45171-4FE7-4D17-846F-AADD7585E1E9}"/>
          </ac:cxnSpMkLst>
        </pc:cxnChg>
        <pc:cxnChg chg="add mod">
          <ac:chgData name="Manish Sharma" userId="b799adb9ba789c8f" providerId="LiveId" clId="{4105C92B-BBD3-407D-9684-91D37221424B}" dt="2022-04-26T04:18:43.774" v="48"/>
          <ac:cxnSpMkLst>
            <pc:docMk/>
            <pc:sldMk cId="845113658" sldId="306"/>
            <ac:cxnSpMk id="32" creationId="{B0C24F82-7AB3-4D24-90B0-6DF0E52CB87D}"/>
          </ac:cxnSpMkLst>
        </pc:cxnChg>
        <pc:cxnChg chg="add mod">
          <ac:chgData name="Manish Sharma" userId="b799adb9ba789c8f" providerId="LiveId" clId="{4105C92B-BBD3-407D-9684-91D37221424B}" dt="2022-04-26T04:18:43.774" v="48"/>
          <ac:cxnSpMkLst>
            <pc:docMk/>
            <pc:sldMk cId="845113658" sldId="306"/>
            <ac:cxnSpMk id="33" creationId="{92BE8F4F-9E8E-4E00-B961-A8EBEE65D34F}"/>
          </ac:cxnSpMkLst>
        </pc:cxnChg>
      </pc:sldChg>
      <pc:sldChg chg="addSp delSp modSp add mod">
        <pc:chgData name="Manish Sharma" userId="b799adb9ba789c8f" providerId="LiveId" clId="{4105C92B-BBD3-407D-9684-91D37221424B}" dt="2022-04-26T04:24:59.836" v="148"/>
        <pc:sldMkLst>
          <pc:docMk/>
          <pc:sldMk cId="725979855" sldId="307"/>
        </pc:sldMkLst>
        <pc:spChg chg="del">
          <ac:chgData name="Manish Sharma" userId="b799adb9ba789c8f" providerId="LiveId" clId="{4105C92B-BBD3-407D-9684-91D37221424B}" dt="2022-04-26T04:24:31.655" v="146" actId="478"/>
          <ac:spMkLst>
            <pc:docMk/>
            <pc:sldMk cId="725979855" sldId="307"/>
            <ac:spMk id="26" creationId="{8B224890-01CB-4B0C-A0D0-B196CFF4E6F1}"/>
          </ac:spMkLst>
        </pc:spChg>
        <pc:spChg chg="del">
          <ac:chgData name="Manish Sharma" userId="b799adb9ba789c8f" providerId="LiveId" clId="{4105C92B-BBD3-407D-9684-91D37221424B}" dt="2022-04-26T04:24:31.655" v="146" actId="478"/>
          <ac:spMkLst>
            <pc:docMk/>
            <pc:sldMk cId="725979855" sldId="307"/>
            <ac:spMk id="29" creationId="{8A72FE1A-DCCB-484F-9E71-6211698FBEFF}"/>
          </ac:spMkLst>
        </pc:spChg>
        <pc:spChg chg="del">
          <ac:chgData name="Manish Sharma" userId="b799adb9ba789c8f" providerId="LiveId" clId="{4105C92B-BBD3-407D-9684-91D37221424B}" dt="2022-04-26T04:24:31.655" v="146" actId="478"/>
          <ac:spMkLst>
            <pc:docMk/>
            <pc:sldMk cId="725979855" sldId="307"/>
            <ac:spMk id="30" creationId="{45D87335-A900-4BB9-AD8E-678995A62D60}"/>
          </ac:spMkLst>
        </pc:spChg>
        <pc:spChg chg="del">
          <ac:chgData name="Manish Sharma" userId="b799adb9ba789c8f" providerId="LiveId" clId="{4105C92B-BBD3-407D-9684-91D37221424B}" dt="2022-04-26T04:24:31.655" v="146" actId="478"/>
          <ac:spMkLst>
            <pc:docMk/>
            <pc:sldMk cId="725979855" sldId="307"/>
            <ac:spMk id="31" creationId="{0F12C12C-D98C-4220-8465-EEFE70792D5B}"/>
          </ac:spMkLst>
        </pc:spChg>
        <pc:spChg chg="del">
          <ac:chgData name="Manish Sharma" userId="b799adb9ba789c8f" providerId="LiveId" clId="{4105C92B-BBD3-407D-9684-91D37221424B}" dt="2022-04-26T04:24:31.655" v="146" actId="478"/>
          <ac:spMkLst>
            <pc:docMk/>
            <pc:sldMk cId="725979855" sldId="307"/>
            <ac:spMk id="34" creationId="{558F060B-C178-45BF-95DF-6AF86B25A424}"/>
          </ac:spMkLst>
        </pc:spChg>
        <pc:spChg chg="add mod">
          <ac:chgData name="Manish Sharma" userId="b799adb9ba789c8f" providerId="LiveId" clId="{4105C92B-BBD3-407D-9684-91D37221424B}" dt="2022-04-26T04:24:43.870" v="147"/>
          <ac:spMkLst>
            <pc:docMk/>
            <pc:sldMk cId="725979855" sldId="307"/>
            <ac:spMk id="39" creationId="{559A6351-C4CF-4985-A781-3772803FF57A}"/>
          </ac:spMkLst>
        </pc:spChg>
        <pc:spChg chg="add mod">
          <ac:chgData name="Manish Sharma" userId="b799adb9ba789c8f" providerId="LiveId" clId="{4105C92B-BBD3-407D-9684-91D37221424B}" dt="2022-04-26T04:24:43.870" v="147"/>
          <ac:spMkLst>
            <pc:docMk/>
            <pc:sldMk cId="725979855" sldId="307"/>
            <ac:spMk id="42" creationId="{658E4188-2A40-4336-BE66-DE4D7419E10C}"/>
          </ac:spMkLst>
        </pc:spChg>
        <pc:spChg chg="add mod">
          <ac:chgData name="Manish Sharma" userId="b799adb9ba789c8f" providerId="LiveId" clId="{4105C92B-BBD3-407D-9684-91D37221424B}" dt="2022-04-26T04:24:43.870" v="147"/>
          <ac:spMkLst>
            <pc:docMk/>
            <pc:sldMk cId="725979855" sldId="307"/>
            <ac:spMk id="43" creationId="{06DE84FC-0210-47AF-8E8C-A8ACA71E3ABB}"/>
          </ac:spMkLst>
        </pc:spChg>
        <pc:spChg chg="mod">
          <ac:chgData name="Manish Sharma" userId="b799adb9ba789c8f" providerId="LiveId" clId="{4105C92B-BBD3-407D-9684-91D37221424B}" dt="2022-04-26T04:24:59.836" v="148"/>
          <ac:spMkLst>
            <pc:docMk/>
            <pc:sldMk cId="725979855" sldId="307"/>
            <ac:spMk id="45" creationId="{E5CD26E1-47EB-446E-A1BB-E4BD03F45E59}"/>
          </ac:spMkLst>
        </pc:spChg>
        <pc:spChg chg="mod">
          <ac:chgData name="Manish Sharma" userId="b799adb9ba789c8f" providerId="LiveId" clId="{4105C92B-BBD3-407D-9684-91D37221424B}" dt="2022-04-26T04:24:59.836" v="148"/>
          <ac:spMkLst>
            <pc:docMk/>
            <pc:sldMk cId="725979855" sldId="307"/>
            <ac:spMk id="46" creationId="{B9C96DAA-AD5A-4DB9-86B8-4EB4C0847C0A}"/>
          </ac:spMkLst>
        </pc:spChg>
        <pc:spChg chg="mod">
          <ac:chgData name="Manish Sharma" userId="b799adb9ba789c8f" providerId="LiveId" clId="{4105C92B-BBD3-407D-9684-91D37221424B}" dt="2022-04-26T04:24:59.836" v="148"/>
          <ac:spMkLst>
            <pc:docMk/>
            <pc:sldMk cId="725979855" sldId="307"/>
            <ac:spMk id="47" creationId="{E410895E-AF73-4931-8A16-FD02FEDC0D94}"/>
          </ac:spMkLst>
        </pc:spChg>
        <pc:spChg chg="mod">
          <ac:chgData name="Manish Sharma" userId="b799adb9ba789c8f" providerId="LiveId" clId="{4105C92B-BBD3-407D-9684-91D37221424B}" dt="2022-04-26T04:24:59.836" v="148"/>
          <ac:spMkLst>
            <pc:docMk/>
            <pc:sldMk cId="725979855" sldId="307"/>
            <ac:spMk id="49" creationId="{6DB2A42F-2FB5-4EA3-B99B-B9E5A9D210B8}"/>
          </ac:spMkLst>
        </pc:spChg>
        <pc:spChg chg="mod">
          <ac:chgData name="Manish Sharma" userId="b799adb9ba789c8f" providerId="LiveId" clId="{4105C92B-BBD3-407D-9684-91D37221424B}" dt="2022-04-26T04:24:59.836" v="148"/>
          <ac:spMkLst>
            <pc:docMk/>
            <pc:sldMk cId="725979855" sldId="307"/>
            <ac:spMk id="50" creationId="{58F0D08A-D3A9-448F-8B9E-0125ABB3CA1A}"/>
          </ac:spMkLst>
        </pc:spChg>
        <pc:spChg chg="mod">
          <ac:chgData name="Manish Sharma" userId="b799adb9ba789c8f" providerId="LiveId" clId="{4105C92B-BBD3-407D-9684-91D37221424B}" dt="2022-04-26T04:24:59.836" v="148"/>
          <ac:spMkLst>
            <pc:docMk/>
            <pc:sldMk cId="725979855" sldId="307"/>
            <ac:spMk id="51" creationId="{2357726A-D365-4299-8597-84DC8281637D}"/>
          </ac:spMkLst>
        </pc:spChg>
        <pc:spChg chg="mod">
          <ac:chgData name="Manish Sharma" userId="b799adb9ba789c8f" providerId="LiveId" clId="{4105C92B-BBD3-407D-9684-91D37221424B}" dt="2022-04-26T04:24:59.836" v="148"/>
          <ac:spMkLst>
            <pc:docMk/>
            <pc:sldMk cId="725979855" sldId="307"/>
            <ac:spMk id="53" creationId="{05C3A4F0-C8FD-4861-9F01-223B7F2B8EB6}"/>
          </ac:spMkLst>
        </pc:spChg>
        <pc:spChg chg="mod">
          <ac:chgData name="Manish Sharma" userId="b799adb9ba789c8f" providerId="LiveId" clId="{4105C92B-BBD3-407D-9684-91D37221424B}" dt="2022-04-26T04:24:59.836" v="148"/>
          <ac:spMkLst>
            <pc:docMk/>
            <pc:sldMk cId="725979855" sldId="307"/>
            <ac:spMk id="54" creationId="{066DE79E-F7F2-4244-A8BF-5DFD5E0566D9}"/>
          </ac:spMkLst>
        </pc:spChg>
        <pc:spChg chg="mod">
          <ac:chgData name="Manish Sharma" userId="b799adb9ba789c8f" providerId="LiveId" clId="{4105C92B-BBD3-407D-9684-91D37221424B}" dt="2022-04-26T04:24:59.836" v="148"/>
          <ac:spMkLst>
            <pc:docMk/>
            <pc:sldMk cId="725979855" sldId="307"/>
            <ac:spMk id="55" creationId="{282DB89F-6AAF-40F2-8596-F0B9DED6FAF8}"/>
          </ac:spMkLst>
        </pc:spChg>
        <pc:grpChg chg="add mod">
          <ac:chgData name="Manish Sharma" userId="b799adb9ba789c8f" providerId="LiveId" clId="{4105C92B-BBD3-407D-9684-91D37221424B}" dt="2022-04-26T04:24:59.836" v="148"/>
          <ac:grpSpMkLst>
            <pc:docMk/>
            <pc:sldMk cId="725979855" sldId="307"/>
            <ac:grpSpMk id="44" creationId="{98029039-554A-4576-A610-F64F8D03AAC7}"/>
          </ac:grpSpMkLst>
        </pc:grpChg>
        <pc:grpChg chg="add mod">
          <ac:chgData name="Manish Sharma" userId="b799adb9ba789c8f" providerId="LiveId" clId="{4105C92B-BBD3-407D-9684-91D37221424B}" dt="2022-04-26T04:24:59.836" v="148"/>
          <ac:grpSpMkLst>
            <pc:docMk/>
            <pc:sldMk cId="725979855" sldId="307"/>
            <ac:grpSpMk id="48" creationId="{661CBB6B-FEF8-491C-93FA-F39B7EDA7879}"/>
          </ac:grpSpMkLst>
        </pc:grpChg>
        <pc:grpChg chg="add mod">
          <ac:chgData name="Manish Sharma" userId="b799adb9ba789c8f" providerId="LiveId" clId="{4105C92B-BBD3-407D-9684-91D37221424B}" dt="2022-04-26T04:24:59.836" v="148"/>
          <ac:grpSpMkLst>
            <pc:docMk/>
            <pc:sldMk cId="725979855" sldId="307"/>
            <ac:grpSpMk id="52" creationId="{7621F6F4-638A-4676-9B1A-CF2C564AB8D6}"/>
          </ac:grpSpMkLst>
        </pc:grpChg>
        <pc:cxnChg chg="del">
          <ac:chgData name="Manish Sharma" userId="b799adb9ba789c8f" providerId="LiveId" clId="{4105C92B-BBD3-407D-9684-91D37221424B}" dt="2022-04-26T04:24:31.655" v="146" actId="478"/>
          <ac:cxnSpMkLst>
            <pc:docMk/>
            <pc:sldMk cId="725979855" sldId="307"/>
            <ac:cxnSpMk id="27" creationId="{11B16DFF-ADE1-4754-9713-E24EDC1E2C4B}"/>
          </ac:cxnSpMkLst>
        </pc:cxnChg>
        <pc:cxnChg chg="del">
          <ac:chgData name="Manish Sharma" userId="b799adb9ba789c8f" providerId="LiveId" clId="{4105C92B-BBD3-407D-9684-91D37221424B}" dt="2022-04-26T04:24:31.655" v="146" actId="478"/>
          <ac:cxnSpMkLst>
            <pc:docMk/>
            <pc:sldMk cId="725979855" sldId="307"/>
            <ac:cxnSpMk id="28" creationId="{BCE45171-4FE7-4D17-846F-AADD7585E1E9}"/>
          </ac:cxnSpMkLst>
        </pc:cxnChg>
        <pc:cxnChg chg="del">
          <ac:chgData name="Manish Sharma" userId="b799adb9ba789c8f" providerId="LiveId" clId="{4105C92B-BBD3-407D-9684-91D37221424B}" dt="2022-04-26T04:24:31.655" v="146" actId="478"/>
          <ac:cxnSpMkLst>
            <pc:docMk/>
            <pc:sldMk cId="725979855" sldId="307"/>
            <ac:cxnSpMk id="32" creationId="{B0C24F82-7AB3-4D24-90B0-6DF0E52CB87D}"/>
          </ac:cxnSpMkLst>
        </pc:cxnChg>
        <pc:cxnChg chg="del">
          <ac:chgData name="Manish Sharma" userId="b799adb9ba789c8f" providerId="LiveId" clId="{4105C92B-BBD3-407D-9684-91D37221424B}" dt="2022-04-26T04:24:31.655" v="146" actId="478"/>
          <ac:cxnSpMkLst>
            <pc:docMk/>
            <pc:sldMk cId="725979855" sldId="307"/>
            <ac:cxnSpMk id="33" creationId="{92BE8F4F-9E8E-4E00-B961-A8EBEE65D34F}"/>
          </ac:cxnSpMkLst>
        </pc:cxnChg>
        <pc:cxnChg chg="add mod">
          <ac:chgData name="Manish Sharma" userId="b799adb9ba789c8f" providerId="LiveId" clId="{4105C92B-BBD3-407D-9684-91D37221424B}" dt="2022-04-26T04:24:43.870" v="147"/>
          <ac:cxnSpMkLst>
            <pc:docMk/>
            <pc:sldMk cId="725979855" sldId="307"/>
            <ac:cxnSpMk id="40" creationId="{ED5D627E-3FAE-4F29-8FD3-12013E6FD216}"/>
          </ac:cxnSpMkLst>
        </pc:cxnChg>
        <pc:cxnChg chg="add mod">
          <ac:chgData name="Manish Sharma" userId="b799adb9ba789c8f" providerId="LiveId" clId="{4105C92B-BBD3-407D-9684-91D37221424B}" dt="2022-04-26T04:24:43.870" v="147"/>
          <ac:cxnSpMkLst>
            <pc:docMk/>
            <pc:sldMk cId="725979855" sldId="307"/>
            <ac:cxnSpMk id="41" creationId="{CD0C6DBD-A6AF-4E93-ABEB-E56434667384}"/>
          </ac:cxnSpMkLst>
        </pc:cxnChg>
        <pc:cxnChg chg="add mod">
          <ac:chgData name="Manish Sharma" userId="b799adb9ba789c8f" providerId="LiveId" clId="{4105C92B-BBD3-407D-9684-91D37221424B}" dt="2022-04-26T04:24:59.836" v="148"/>
          <ac:cxnSpMkLst>
            <pc:docMk/>
            <pc:sldMk cId="725979855" sldId="307"/>
            <ac:cxnSpMk id="56" creationId="{D4A24DF1-A4EF-4657-8658-8AAB70CBC3CA}"/>
          </ac:cxnSpMkLst>
        </pc:cxnChg>
        <pc:cxnChg chg="add mod">
          <ac:chgData name="Manish Sharma" userId="b799adb9ba789c8f" providerId="LiveId" clId="{4105C92B-BBD3-407D-9684-91D37221424B}" dt="2022-04-26T04:24:59.836" v="148"/>
          <ac:cxnSpMkLst>
            <pc:docMk/>
            <pc:sldMk cId="725979855" sldId="307"/>
            <ac:cxnSpMk id="57" creationId="{0B01E0D3-5D12-4B3A-B40F-BD26F907F6E5}"/>
          </ac:cxnSpMkLst>
        </pc:cxnChg>
        <pc:cxnChg chg="add mod">
          <ac:chgData name="Manish Sharma" userId="b799adb9ba789c8f" providerId="LiveId" clId="{4105C92B-BBD3-407D-9684-91D37221424B}" dt="2022-04-26T04:24:59.836" v="148"/>
          <ac:cxnSpMkLst>
            <pc:docMk/>
            <pc:sldMk cId="725979855" sldId="307"/>
            <ac:cxnSpMk id="58" creationId="{CAC428DD-8B73-4EDB-A225-C5E9D3155F5B}"/>
          </ac:cxnSpMkLst>
        </pc:cxnChg>
      </pc:sldChg>
      <pc:sldChg chg="del">
        <pc:chgData name="Manish Sharma" userId="b799adb9ba789c8f" providerId="LiveId" clId="{4105C92B-BBD3-407D-9684-91D37221424B}" dt="2022-04-26T03:36:29.714" v="3" actId="47"/>
        <pc:sldMkLst>
          <pc:docMk/>
          <pc:sldMk cId="4155113153" sldId="307"/>
        </pc:sldMkLst>
      </pc:sldChg>
      <pc:sldChg chg="addSp delSp modSp add mod">
        <pc:chgData name="Manish Sharma" userId="b799adb9ba789c8f" providerId="LiveId" clId="{4105C92B-BBD3-407D-9684-91D37221424B}" dt="2022-04-26T04:49:47.349" v="164" actId="27636"/>
        <pc:sldMkLst>
          <pc:docMk/>
          <pc:sldMk cId="1339344130" sldId="308"/>
        </pc:sldMkLst>
        <pc:spChg chg="mod">
          <ac:chgData name="Manish Sharma" userId="b799adb9ba789c8f" providerId="LiveId" clId="{4105C92B-BBD3-407D-9684-91D37221424B}" dt="2022-04-26T04:49:47.217" v="163"/>
          <ac:spMkLst>
            <pc:docMk/>
            <pc:sldMk cId="1339344130" sldId="308"/>
            <ac:spMk id="2" creationId="{67524495-1874-47F5-A5C9-F88533747B24}"/>
          </ac:spMkLst>
        </pc:spChg>
        <pc:spChg chg="mod">
          <ac:chgData name="Manish Sharma" userId="b799adb9ba789c8f" providerId="LiveId" clId="{4105C92B-BBD3-407D-9684-91D37221424B}" dt="2022-04-26T04:49:47.349" v="164" actId="27636"/>
          <ac:spMkLst>
            <pc:docMk/>
            <pc:sldMk cId="1339344130" sldId="308"/>
            <ac:spMk id="3" creationId="{5876B478-5032-476B-B2E5-34262A0BEF12}"/>
          </ac:spMkLst>
        </pc:spChg>
        <pc:spChg chg="add del mod">
          <ac:chgData name="Manish Sharma" userId="b799adb9ba789c8f" providerId="LiveId" clId="{4105C92B-BBD3-407D-9684-91D37221424B}" dt="2022-04-26T04:49:47.217" v="163"/>
          <ac:spMkLst>
            <pc:docMk/>
            <pc:sldMk cId="1339344130" sldId="308"/>
            <ac:spMk id="4" creationId="{110DFD9F-63C8-49B0-A748-2E13776E20D0}"/>
          </ac:spMkLst>
        </pc:spChg>
        <pc:spChg chg="add del mod">
          <ac:chgData name="Manish Sharma" userId="b799adb9ba789c8f" providerId="LiveId" clId="{4105C92B-BBD3-407D-9684-91D37221424B}" dt="2022-04-26T04:49:47.217" v="163"/>
          <ac:spMkLst>
            <pc:docMk/>
            <pc:sldMk cId="1339344130" sldId="308"/>
            <ac:spMk id="5" creationId="{D896E73F-1791-4A2B-A528-CF3451DEE604}"/>
          </ac:spMkLst>
        </pc:spChg>
      </pc:sldChg>
      <pc:sldChg chg="modSp new mod">
        <pc:chgData name="Manish Sharma" userId="b799adb9ba789c8f" providerId="LiveId" clId="{4105C92B-BBD3-407D-9684-91D37221424B}" dt="2022-04-26T06:03:37.606" v="441" actId="113"/>
        <pc:sldMkLst>
          <pc:docMk/>
          <pc:sldMk cId="4094012750" sldId="309"/>
        </pc:sldMkLst>
        <pc:spChg chg="mod">
          <ac:chgData name="Manish Sharma" userId="b799adb9ba789c8f" providerId="LiveId" clId="{4105C92B-BBD3-407D-9684-91D37221424B}" dt="2022-04-26T05:56:39.638" v="166"/>
          <ac:spMkLst>
            <pc:docMk/>
            <pc:sldMk cId="4094012750" sldId="309"/>
            <ac:spMk id="2" creationId="{D6C5B6B5-8EAD-417F-9819-5745778EE797}"/>
          </ac:spMkLst>
        </pc:spChg>
        <pc:spChg chg="mod">
          <ac:chgData name="Manish Sharma" userId="b799adb9ba789c8f" providerId="LiveId" clId="{4105C92B-BBD3-407D-9684-91D37221424B}" dt="2022-04-26T06:03:37.606" v="441" actId="113"/>
          <ac:spMkLst>
            <pc:docMk/>
            <pc:sldMk cId="4094012750" sldId="309"/>
            <ac:spMk id="3" creationId="{31AB9EF7-CE79-4BF4-8715-7A33B0737D18}"/>
          </ac:spMkLst>
        </pc:spChg>
      </pc:sldChg>
      <pc:sldChg chg="addSp delSp modSp new mod">
        <pc:chgData name="Manish Sharma" userId="b799adb9ba789c8f" providerId="LiveId" clId="{4105C92B-BBD3-407D-9684-91D37221424B}" dt="2022-04-26T06:44:53.993" v="459" actId="1076"/>
        <pc:sldMkLst>
          <pc:docMk/>
          <pc:sldMk cId="250476190" sldId="310"/>
        </pc:sldMkLst>
        <pc:spChg chg="del">
          <ac:chgData name="Manish Sharma" userId="b799adb9ba789c8f" providerId="LiveId" clId="{4105C92B-BBD3-407D-9684-91D37221424B}" dt="2022-04-26T06:34:12.222" v="443" actId="478"/>
          <ac:spMkLst>
            <pc:docMk/>
            <pc:sldMk cId="250476190" sldId="310"/>
            <ac:spMk id="2" creationId="{850011F8-3C2B-479E-8865-F7CE90767279}"/>
          </ac:spMkLst>
        </pc:spChg>
        <pc:spChg chg="del">
          <ac:chgData name="Manish Sharma" userId="b799adb9ba789c8f" providerId="LiveId" clId="{4105C92B-BBD3-407D-9684-91D37221424B}" dt="2022-04-26T06:34:12.222" v="443" actId="478"/>
          <ac:spMkLst>
            <pc:docMk/>
            <pc:sldMk cId="250476190" sldId="310"/>
            <ac:spMk id="3" creationId="{A63201BD-DF06-48D9-9EAD-01B59C957123}"/>
          </ac:spMkLst>
        </pc:spChg>
        <pc:spChg chg="add mod">
          <ac:chgData name="Manish Sharma" userId="b799adb9ba789c8f" providerId="LiveId" clId="{4105C92B-BBD3-407D-9684-91D37221424B}" dt="2022-04-26T06:35:09.230" v="444"/>
          <ac:spMkLst>
            <pc:docMk/>
            <pc:sldMk cId="250476190" sldId="310"/>
            <ac:spMk id="4" creationId="{B37EE37B-6E6F-4F55-ADFB-B931D9CA4539}"/>
          </ac:spMkLst>
        </pc:spChg>
        <pc:spChg chg="add mod">
          <ac:chgData name="Manish Sharma" userId="b799adb9ba789c8f" providerId="LiveId" clId="{4105C92B-BBD3-407D-9684-91D37221424B}" dt="2022-04-26T06:35:22.782" v="445"/>
          <ac:spMkLst>
            <pc:docMk/>
            <pc:sldMk cId="250476190" sldId="310"/>
            <ac:spMk id="6" creationId="{21035284-3A76-4173-A2FB-BABE46BE1849}"/>
          </ac:spMkLst>
        </pc:spChg>
        <pc:spChg chg="add mod">
          <ac:chgData name="Manish Sharma" userId="b799adb9ba789c8f" providerId="LiveId" clId="{4105C92B-BBD3-407D-9684-91D37221424B}" dt="2022-04-26T06:35:22.782" v="445"/>
          <ac:spMkLst>
            <pc:docMk/>
            <pc:sldMk cId="250476190" sldId="310"/>
            <ac:spMk id="7" creationId="{B10BADDF-A628-4B16-BD45-6EA7483A7D4E}"/>
          </ac:spMkLst>
        </pc:spChg>
        <pc:spChg chg="add mod">
          <ac:chgData name="Manish Sharma" userId="b799adb9ba789c8f" providerId="LiveId" clId="{4105C92B-BBD3-407D-9684-91D37221424B}" dt="2022-04-26T06:37:41.991" v="446"/>
          <ac:spMkLst>
            <pc:docMk/>
            <pc:sldMk cId="250476190" sldId="310"/>
            <ac:spMk id="9" creationId="{6D54650C-A9E8-459C-9D78-872E80C1D85C}"/>
          </ac:spMkLst>
        </pc:spChg>
        <pc:spChg chg="add mod">
          <ac:chgData name="Manish Sharma" userId="b799adb9ba789c8f" providerId="LiveId" clId="{4105C92B-BBD3-407D-9684-91D37221424B}" dt="2022-04-26T06:37:54.360" v="447"/>
          <ac:spMkLst>
            <pc:docMk/>
            <pc:sldMk cId="250476190" sldId="310"/>
            <ac:spMk id="10" creationId="{EB4CD9DF-E818-4CC1-AA69-7A327CC5F6F3}"/>
          </ac:spMkLst>
        </pc:spChg>
        <pc:spChg chg="add mod">
          <ac:chgData name="Manish Sharma" userId="b799adb9ba789c8f" providerId="LiveId" clId="{4105C92B-BBD3-407D-9684-91D37221424B}" dt="2022-04-26T06:37:54.360" v="447"/>
          <ac:spMkLst>
            <pc:docMk/>
            <pc:sldMk cId="250476190" sldId="310"/>
            <ac:spMk id="12" creationId="{FAFE8F67-51FB-49D2-99D3-4D81AFBD7082}"/>
          </ac:spMkLst>
        </pc:spChg>
        <pc:spChg chg="add mod">
          <ac:chgData name="Manish Sharma" userId="b799adb9ba789c8f" providerId="LiveId" clId="{4105C92B-BBD3-407D-9684-91D37221424B}" dt="2022-04-26T06:38:00.290" v="448"/>
          <ac:spMkLst>
            <pc:docMk/>
            <pc:sldMk cId="250476190" sldId="310"/>
            <ac:spMk id="13" creationId="{6F3194A8-4F31-4815-90EA-4BB384B75353}"/>
          </ac:spMkLst>
        </pc:spChg>
        <pc:spChg chg="add mod">
          <ac:chgData name="Manish Sharma" userId="b799adb9ba789c8f" providerId="LiveId" clId="{4105C92B-BBD3-407D-9684-91D37221424B}" dt="2022-04-26T06:38:37.940" v="449"/>
          <ac:spMkLst>
            <pc:docMk/>
            <pc:sldMk cId="250476190" sldId="310"/>
            <ac:spMk id="14" creationId="{35DDF73E-A88A-43F0-BE7C-975EA4B40843}"/>
          </ac:spMkLst>
        </pc:spChg>
        <pc:spChg chg="add mod">
          <ac:chgData name="Manish Sharma" userId="b799adb9ba789c8f" providerId="LiveId" clId="{4105C92B-BBD3-407D-9684-91D37221424B}" dt="2022-04-26T06:38:47.594" v="450"/>
          <ac:spMkLst>
            <pc:docMk/>
            <pc:sldMk cId="250476190" sldId="310"/>
            <ac:spMk id="16" creationId="{11955461-299B-4CDC-9A88-3C06761078E1}"/>
          </ac:spMkLst>
        </pc:spChg>
        <pc:spChg chg="add mod">
          <ac:chgData name="Manish Sharma" userId="b799adb9ba789c8f" providerId="LiveId" clId="{4105C92B-BBD3-407D-9684-91D37221424B}" dt="2022-04-26T06:39:04.395" v="451"/>
          <ac:spMkLst>
            <pc:docMk/>
            <pc:sldMk cId="250476190" sldId="310"/>
            <ac:spMk id="19" creationId="{C123697A-6413-4578-98E0-BD9BC065DB91}"/>
          </ac:spMkLst>
        </pc:spChg>
        <pc:spChg chg="add mod">
          <ac:chgData name="Manish Sharma" userId="b799adb9ba789c8f" providerId="LiveId" clId="{4105C92B-BBD3-407D-9684-91D37221424B}" dt="2022-04-26T06:39:15.821" v="452"/>
          <ac:spMkLst>
            <pc:docMk/>
            <pc:sldMk cId="250476190" sldId="310"/>
            <ac:spMk id="21" creationId="{00E61A34-F1BC-4704-B4FE-ED8309BDC61F}"/>
          </ac:spMkLst>
        </pc:spChg>
        <pc:spChg chg="add mod">
          <ac:chgData name="Manish Sharma" userId="b799adb9ba789c8f" providerId="LiveId" clId="{4105C92B-BBD3-407D-9684-91D37221424B}" dt="2022-04-26T06:39:15.821" v="452"/>
          <ac:spMkLst>
            <pc:docMk/>
            <pc:sldMk cId="250476190" sldId="310"/>
            <ac:spMk id="22" creationId="{C12B508D-B10A-4253-A263-3E0E76900C85}"/>
          </ac:spMkLst>
        </pc:spChg>
        <pc:spChg chg="add mod">
          <ac:chgData name="Manish Sharma" userId="b799adb9ba789c8f" providerId="LiveId" clId="{4105C92B-BBD3-407D-9684-91D37221424B}" dt="2022-04-26T06:39:36.774" v="453"/>
          <ac:spMkLst>
            <pc:docMk/>
            <pc:sldMk cId="250476190" sldId="310"/>
            <ac:spMk id="24" creationId="{E4F17A5F-B9B3-4FE8-9105-154B1F934C06}"/>
          </ac:spMkLst>
        </pc:spChg>
        <pc:spChg chg="add mod">
          <ac:chgData name="Manish Sharma" userId="b799adb9ba789c8f" providerId="LiveId" clId="{4105C92B-BBD3-407D-9684-91D37221424B}" dt="2022-04-26T06:39:36.774" v="453"/>
          <ac:spMkLst>
            <pc:docMk/>
            <pc:sldMk cId="250476190" sldId="310"/>
            <ac:spMk id="25" creationId="{9F6EC127-FF25-4BF1-ADB7-E71F756B4AA8}"/>
          </ac:spMkLst>
        </pc:spChg>
        <pc:spChg chg="add mod">
          <ac:chgData name="Manish Sharma" userId="b799adb9ba789c8f" providerId="LiveId" clId="{4105C92B-BBD3-407D-9684-91D37221424B}" dt="2022-04-26T06:44:53.993" v="459" actId="1076"/>
          <ac:spMkLst>
            <pc:docMk/>
            <pc:sldMk cId="250476190" sldId="310"/>
            <ac:spMk id="27" creationId="{6B368703-2EE0-44FF-9808-336ADA5230DB}"/>
          </ac:spMkLst>
        </pc:spChg>
        <pc:cxnChg chg="add mod">
          <ac:chgData name="Manish Sharma" userId="b799adb9ba789c8f" providerId="LiveId" clId="{4105C92B-BBD3-407D-9684-91D37221424B}" dt="2022-04-26T06:35:22.782" v="445"/>
          <ac:cxnSpMkLst>
            <pc:docMk/>
            <pc:sldMk cId="250476190" sldId="310"/>
            <ac:cxnSpMk id="5" creationId="{A961D0CE-C017-4C35-A436-8E4B4AB548DE}"/>
          </ac:cxnSpMkLst>
        </pc:cxnChg>
        <pc:cxnChg chg="add mod">
          <ac:chgData name="Manish Sharma" userId="b799adb9ba789c8f" providerId="LiveId" clId="{4105C92B-BBD3-407D-9684-91D37221424B}" dt="2022-04-26T06:37:41.991" v="446"/>
          <ac:cxnSpMkLst>
            <pc:docMk/>
            <pc:sldMk cId="250476190" sldId="310"/>
            <ac:cxnSpMk id="8" creationId="{9238D225-86D5-41D6-9919-4F8F08C4E9CF}"/>
          </ac:cxnSpMkLst>
        </pc:cxnChg>
        <pc:cxnChg chg="add mod">
          <ac:chgData name="Manish Sharma" userId="b799adb9ba789c8f" providerId="LiveId" clId="{4105C92B-BBD3-407D-9684-91D37221424B}" dt="2022-04-26T06:37:54.360" v="447"/>
          <ac:cxnSpMkLst>
            <pc:docMk/>
            <pc:sldMk cId="250476190" sldId="310"/>
            <ac:cxnSpMk id="11" creationId="{017A3961-A699-4AA6-93CE-1E092E187193}"/>
          </ac:cxnSpMkLst>
        </pc:cxnChg>
        <pc:cxnChg chg="add mod">
          <ac:chgData name="Manish Sharma" userId="b799adb9ba789c8f" providerId="LiveId" clId="{4105C92B-BBD3-407D-9684-91D37221424B}" dt="2022-04-26T06:38:37.940" v="449"/>
          <ac:cxnSpMkLst>
            <pc:docMk/>
            <pc:sldMk cId="250476190" sldId="310"/>
            <ac:cxnSpMk id="15" creationId="{F72C250A-CEB7-41F7-B252-687326B67B62}"/>
          </ac:cxnSpMkLst>
        </pc:cxnChg>
        <pc:cxnChg chg="add mod">
          <ac:chgData name="Manish Sharma" userId="b799adb9ba789c8f" providerId="LiveId" clId="{4105C92B-BBD3-407D-9684-91D37221424B}" dt="2022-04-26T06:38:47.594" v="450"/>
          <ac:cxnSpMkLst>
            <pc:docMk/>
            <pc:sldMk cId="250476190" sldId="310"/>
            <ac:cxnSpMk id="17" creationId="{0AB835E8-A6AE-4E78-A266-BC93B02B494E}"/>
          </ac:cxnSpMkLst>
        </pc:cxnChg>
        <pc:cxnChg chg="add mod">
          <ac:chgData name="Manish Sharma" userId="b799adb9ba789c8f" providerId="LiveId" clId="{4105C92B-BBD3-407D-9684-91D37221424B}" dt="2022-04-26T06:38:47.594" v="450"/>
          <ac:cxnSpMkLst>
            <pc:docMk/>
            <pc:sldMk cId="250476190" sldId="310"/>
            <ac:cxnSpMk id="18" creationId="{241217BC-CD88-41F2-B824-44D862B22967}"/>
          </ac:cxnSpMkLst>
        </pc:cxnChg>
        <pc:cxnChg chg="add mod">
          <ac:chgData name="Manish Sharma" userId="b799adb9ba789c8f" providerId="LiveId" clId="{4105C92B-BBD3-407D-9684-91D37221424B}" dt="2022-04-26T06:39:15.821" v="452"/>
          <ac:cxnSpMkLst>
            <pc:docMk/>
            <pc:sldMk cId="250476190" sldId="310"/>
            <ac:cxnSpMk id="20" creationId="{6749A678-4307-47E5-AB30-C34905168164}"/>
          </ac:cxnSpMkLst>
        </pc:cxnChg>
        <pc:cxnChg chg="add mod">
          <ac:chgData name="Manish Sharma" userId="b799adb9ba789c8f" providerId="LiveId" clId="{4105C92B-BBD3-407D-9684-91D37221424B}" dt="2022-04-26T06:39:36.774" v="453"/>
          <ac:cxnSpMkLst>
            <pc:docMk/>
            <pc:sldMk cId="250476190" sldId="310"/>
            <ac:cxnSpMk id="23" creationId="{8D8F192C-FC01-4A2C-BEAB-11718B0DF83D}"/>
          </ac:cxnSpMkLst>
        </pc:cxnChg>
        <pc:cxnChg chg="add mod">
          <ac:chgData name="Manish Sharma" userId="b799adb9ba789c8f" providerId="LiveId" clId="{4105C92B-BBD3-407D-9684-91D37221424B}" dt="2022-04-26T06:39:58.502" v="454"/>
          <ac:cxnSpMkLst>
            <pc:docMk/>
            <pc:sldMk cId="250476190" sldId="310"/>
            <ac:cxnSpMk id="26" creationId="{2193118C-9E9F-4A42-9882-BC1C84A17EC6}"/>
          </ac:cxnSpMkLst>
        </pc:cxnChg>
      </pc:sldChg>
      <pc:sldChg chg="addSp delSp modSp add mod">
        <pc:chgData name="Manish Sharma" userId="b799adb9ba789c8f" providerId="LiveId" clId="{4105C92B-BBD3-407D-9684-91D37221424B}" dt="2022-04-26T06:45:50.681" v="464" actId="20577"/>
        <pc:sldMkLst>
          <pc:docMk/>
          <pc:sldMk cId="3800967475" sldId="311"/>
        </pc:sldMkLst>
        <pc:spChg chg="mod">
          <ac:chgData name="Manish Sharma" userId="b799adb9ba789c8f" providerId="LiveId" clId="{4105C92B-BBD3-407D-9684-91D37221424B}" dt="2022-04-26T06:45:44.801" v="462"/>
          <ac:spMkLst>
            <pc:docMk/>
            <pc:sldMk cId="3800967475" sldId="311"/>
            <ac:spMk id="2" creationId="{B78A7132-5120-4982-BE77-793B931417DE}"/>
          </ac:spMkLst>
        </pc:spChg>
        <pc:spChg chg="mod">
          <ac:chgData name="Manish Sharma" userId="b799adb9ba789c8f" providerId="LiveId" clId="{4105C92B-BBD3-407D-9684-91D37221424B}" dt="2022-04-26T06:45:50.681" v="464" actId="20577"/>
          <ac:spMkLst>
            <pc:docMk/>
            <pc:sldMk cId="3800967475" sldId="311"/>
            <ac:spMk id="3" creationId="{DE4740D1-7B52-4004-A9A6-44A6F6FD53B3}"/>
          </ac:spMkLst>
        </pc:spChg>
        <pc:spChg chg="add del mod">
          <ac:chgData name="Manish Sharma" userId="b799adb9ba789c8f" providerId="LiveId" clId="{4105C92B-BBD3-407D-9684-91D37221424B}" dt="2022-04-26T06:45:44.801" v="462"/>
          <ac:spMkLst>
            <pc:docMk/>
            <pc:sldMk cId="3800967475" sldId="311"/>
            <ac:spMk id="4" creationId="{16653AD5-5D96-48BB-9176-5B16F9B3B734}"/>
          </ac:spMkLst>
        </pc:spChg>
        <pc:spChg chg="add del mod">
          <ac:chgData name="Manish Sharma" userId="b799adb9ba789c8f" providerId="LiveId" clId="{4105C92B-BBD3-407D-9684-91D37221424B}" dt="2022-04-26T06:45:44.801" v="462"/>
          <ac:spMkLst>
            <pc:docMk/>
            <pc:sldMk cId="3800967475" sldId="311"/>
            <ac:spMk id="5" creationId="{E2CCDE69-6E3C-47E8-8713-62D25B1AAB6C}"/>
          </ac:spMkLst>
        </pc:spChg>
      </pc:sldChg>
      <pc:sldChg chg="addSp delSp modSp add mod">
        <pc:chgData name="Manish Sharma" userId="b799adb9ba789c8f" providerId="LiveId" clId="{4105C92B-BBD3-407D-9684-91D37221424B}" dt="2022-04-26T06:46:40.189" v="468"/>
        <pc:sldMkLst>
          <pc:docMk/>
          <pc:sldMk cId="27849995" sldId="312"/>
        </pc:sldMkLst>
        <pc:spChg chg="mod">
          <ac:chgData name="Manish Sharma" userId="b799adb9ba789c8f" providerId="LiveId" clId="{4105C92B-BBD3-407D-9684-91D37221424B}" dt="2022-04-26T06:46:40.189" v="468"/>
          <ac:spMkLst>
            <pc:docMk/>
            <pc:sldMk cId="27849995" sldId="312"/>
            <ac:spMk id="2" creationId="{F6CBB953-B866-4928-896D-E103B132853F}"/>
          </ac:spMkLst>
        </pc:spChg>
        <pc:spChg chg="mod">
          <ac:chgData name="Manish Sharma" userId="b799adb9ba789c8f" providerId="LiveId" clId="{4105C92B-BBD3-407D-9684-91D37221424B}" dt="2022-04-26T06:46:40.189" v="468"/>
          <ac:spMkLst>
            <pc:docMk/>
            <pc:sldMk cId="27849995" sldId="312"/>
            <ac:spMk id="3" creationId="{E3409BB0-F2D3-4C60-B946-1EE33E7A265B}"/>
          </ac:spMkLst>
        </pc:spChg>
        <pc:spChg chg="add del mod">
          <ac:chgData name="Manish Sharma" userId="b799adb9ba789c8f" providerId="LiveId" clId="{4105C92B-BBD3-407D-9684-91D37221424B}" dt="2022-04-26T06:46:40.189" v="468"/>
          <ac:spMkLst>
            <pc:docMk/>
            <pc:sldMk cId="27849995" sldId="312"/>
            <ac:spMk id="4" creationId="{A1E9DBF1-A2A5-4340-A173-1C87E3D2462D}"/>
          </ac:spMkLst>
        </pc:spChg>
        <pc:spChg chg="add del mod">
          <ac:chgData name="Manish Sharma" userId="b799adb9ba789c8f" providerId="LiveId" clId="{4105C92B-BBD3-407D-9684-91D37221424B}" dt="2022-04-26T06:46:40.189" v="468"/>
          <ac:spMkLst>
            <pc:docMk/>
            <pc:sldMk cId="27849995" sldId="312"/>
            <ac:spMk id="5" creationId="{9A50538E-A653-4A1C-A14D-DE10EAB56DAA}"/>
          </ac:spMkLst>
        </pc:spChg>
      </pc:sldChg>
      <pc:sldChg chg="modSp add mod">
        <pc:chgData name="Manish Sharma" userId="b799adb9ba789c8f" providerId="LiveId" clId="{4105C92B-BBD3-407D-9684-91D37221424B}" dt="2022-04-26T07:26:51.550" v="716" actId="20577"/>
        <pc:sldMkLst>
          <pc:docMk/>
          <pc:sldMk cId="3678634431" sldId="313"/>
        </pc:sldMkLst>
        <pc:spChg chg="mod">
          <ac:chgData name="Manish Sharma" userId="b799adb9ba789c8f" providerId="LiveId" clId="{4105C92B-BBD3-407D-9684-91D37221424B}" dt="2022-04-26T07:26:51.550" v="716" actId="20577"/>
          <ac:spMkLst>
            <pc:docMk/>
            <pc:sldMk cId="3678634431" sldId="313"/>
            <ac:spMk id="2" creationId="{B78A7132-5120-4982-BE77-793B931417DE}"/>
          </ac:spMkLst>
        </pc:spChg>
        <pc:spChg chg="mod">
          <ac:chgData name="Manish Sharma" userId="b799adb9ba789c8f" providerId="LiveId" clId="{4105C92B-BBD3-407D-9684-91D37221424B}" dt="2022-04-26T07:24:23.326" v="525" actId="20577"/>
          <ac:spMkLst>
            <pc:docMk/>
            <pc:sldMk cId="3678634431" sldId="313"/>
            <ac:spMk id="3" creationId="{DE4740D1-7B52-4004-A9A6-44A6F6FD53B3}"/>
          </ac:spMkLst>
        </pc:spChg>
      </pc:sldChg>
      <pc:sldChg chg="modSp new mod">
        <pc:chgData name="Manish Sharma" userId="b799adb9ba789c8f" providerId="LiveId" clId="{4105C92B-BBD3-407D-9684-91D37221424B}" dt="2022-04-26T07:25:26.321" v="573" actId="20577"/>
        <pc:sldMkLst>
          <pc:docMk/>
          <pc:sldMk cId="1927161338" sldId="314"/>
        </pc:sldMkLst>
        <pc:spChg chg="mod">
          <ac:chgData name="Manish Sharma" userId="b799adb9ba789c8f" providerId="LiveId" clId="{4105C92B-BBD3-407D-9684-91D37221424B}" dt="2022-04-26T07:25:26.321" v="573" actId="20577"/>
          <ac:spMkLst>
            <pc:docMk/>
            <pc:sldMk cId="1927161338" sldId="314"/>
            <ac:spMk id="2" creationId="{CA674618-8DB8-4F8F-A806-D9199E616025}"/>
          </ac:spMkLst>
        </pc:spChg>
        <pc:spChg chg="mod">
          <ac:chgData name="Manish Sharma" userId="b799adb9ba789c8f" providerId="LiveId" clId="{4105C92B-BBD3-407D-9684-91D37221424B}" dt="2022-04-26T07:25:08.815" v="541" actId="20577"/>
          <ac:spMkLst>
            <pc:docMk/>
            <pc:sldMk cId="1927161338" sldId="314"/>
            <ac:spMk id="3" creationId="{07AFCC2F-51C6-4F06-945C-7D853482C7C5}"/>
          </ac:spMkLst>
        </pc:spChg>
      </pc:sldChg>
      <pc:sldChg chg="modSp new mod">
        <pc:chgData name="Manish Sharma" userId="b799adb9ba789c8f" providerId="LiveId" clId="{4105C92B-BBD3-407D-9684-91D37221424B}" dt="2022-04-26T07:26:31.157" v="698" actId="20577"/>
        <pc:sldMkLst>
          <pc:docMk/>
          <pc:sldMk cId="705739876" sldId="315"/>
        </pc:sldMkLst>
        <pc:spChg chg="mod">
          <ac:chgData name="Manish Sharma" userId="b799adb9ba789c8f" providerId="LiveId" clId="{4105C92B-BBD3-407D-9684-91D37221424B}" dt="2022-04-26T07:25:38.647" v="579" actId="20577"/>
          <ac:spMkLst>
            <pc:docMk/>
            <pc:sldMk cId="705739876" sldId="315"/>
            <ac:spMk id="2" creationId="{64B9B26B-ACDC-4594-A17D-1B90FFCEAC04}"/>
          </ac:spMkLst>
        </pc:spChg>
        <pc:spChg chg="mod">
          <ac:chgData name="Manish Sharma" userId="b799adb9ba789c8f" providerId="LiveId" clId="{4105C92B-BBD3-407D-9684-91D37221424B}" dt="2022-04-26T07:26:31.157" v="698" actId="20577"/>
          <ac:spMkLst>
            <pc:docMk/>
            <pc:sldMk cId="705739876" sldId="315"/>
            <ac:spMk id="3" creationId="{A14F99BD-BEEC-4543-8843-450F87F13611}"/>
          </ac:spMkLst>
        </pc:spChg>
      </pc:sldChg>
      <pc:sldChg chg="del">
        <pc:chgData name="Manish Sharma" userId="b799adb9ba789c8f" providerId="LiveId" clId="{4105C92B-BBD3-407D-9684-91D37221424B}" dt="2022-04-26T03:36:29.714" v="3" actId="47"/>
        <pc:sldMkLst>
          <pc:docMk/>
          <pc:sldMk cId="3401202457" sldId="315"/>
        </pc:sldMkLst>
      </pc:sldChg>
      <pc:sldChg chg="addSp delSp modSp add">
        <pc:chgData name="Manish Sharma" userId="b799adb9ba789c8f" providerId="LiveId" clId="{4105C92B-BBD3-407D-9684-91D37221424B}" dt="2022-04-26T07:58:18.021" v="718"/>
        <pc:sldMkLst>
          <pc:docMk/>
          <pc:sldMk cId="2615748070" sldId="316"/>
        </pc:sldMkLst>
        <pc:spChg chg="mod">
          <ac:chgData name="Manish Sharma" userId="b799adb9ba789c8f" providerId="LiveId" clId="{4105C92B-BBD3-407D-9684-91D37221424B}" dt="2022-04-26T07:58:18.021" v="718"/>
          <ac:spMkLst>
            <pc:docMk/>
            <pc:sldMk cId="2615748070" sldId="316"/>
            <ac:spMk id="2" creationId="{B56CB72A-6B61-4D32-8DB8-41E8C2843E08}"/>
          </ac:spMkLst>
        </pc:spChg>
        <pc:spChg chg="mod">
          <ac:chgData name="Manish Sharma" userId="b799adb9ba789c8f" providerId="LiveId" clId="{4105C92B-BBD3-407D-9684-91D37221424B}" dt="2022-04-26T07:58:18.021" v="718"/>
          <ac:spMkLst>
            <pc:docMk/>
            <pc:sldMk cId="2615748070" sldId="316"/>
            <ac:spMk id="3" creationId="{343E549C-5F08-412F-941F-FB6B65E12A94}"/>
          </ac:spMkLst>
        </pc:spChg>
        <pc:spChg chg="add del mod">
          <ac:chgData name="Manish Sharma" userId="b799adb9ba789c8f" providerId="LiveId" clId="{4105C92B-BBD3-407D-9684-91D37221424B}" dt="2022-04-26T07:58:18.021" v="718"/>
          <ac:spMkLst>
            <pc:docMk/>
            <pc:sldMk cId="2615748070" sldId="316"/>
            <ac:spMk id="4" creationId="{83039A50-9C67-4852-96A8-7EE5CAE7E35C}"/>
          </ac:spMkLst>
        </pc:spChg>
        <pc:spChg chg="add del mod">
          <ac:chgData name="Manish Sharma" userId="b799adb9ba789c8f" providerId="LiveId" clId="{4105C92B-BBD3-407D-9684-91D37221424B}" dt="2022-04-26T07:58:18.021" v="718"/>
          <ac:spMkLst>
            <pc:docMk/>
            <pc:sldMk cId="2615748070" sldId="316"/>
            <ac:spMk id="5" creationId="{4D1A00B3-97B1-47F0-9649-AEBC78838439}"/>
          </ac:spMkLst>
        </pc:spChg>
      </pc:sldChg>
      <pc:sldChg chg="addSp delSp modSp add mod">
        <pc:chgData name="Manish Sharma" userId="b799adb9ba789c8f" providerId="LiveId" clId="{4105C92B-BBD3-407D-9684-91D37221424B}" dt="2022-04-26T08:06:24.010" v="723" actId="27636"/>
        <pc:sldMkLst>
          <pc:docMk/>
          <pc:sldMk cId="1774331945" sldId="317"/>
        </pc:sldMkLst>
        <pc:spChg chg="mod">
          <ac:chgData name="Manish Sharma" userId="b799adb9ba789c8f" providerId="LiveId" clId="{4105C92B-BBD3-407D-9684-91D37221424B}" dt="2022-04-26T08:06:23.792" v="722"/>
          <ac:spMkLst>
            <pc:docMk/>
            <pc:sldMk cId="1774331945" sldId="317"/>
            <ac:spMk id="2" creationId="{5CE46743-547D-4ABE-8AE7-12015DB6213C}"/>
          </ac:spMkLst>
        </pc:spChg>
        <pc:spChg chg="mod">
          <ac:chgData name="Manish Sharma" userId="b799adb9ba789c8f" providerId="LiveId" clId="{4105C92B-BBD3-407D-9684-91D37221424B}" dt="2022-04-26T08:06:24.010" v="723" actId="27636"/>
          <ac:spMkLst>
            <pc:docMk/>
            <pc:sldMk cId="1774331945" sldId="317"/>
            <ac:spMk id="3" creationId="{93B8B1E2-52E1-4508-868F-4DA339371926}"/>
          </ac:spMkLst>
        </pc:spChg>
        <pc:spChg chg="add del mod">
          <ac:chgData name="Manish Sharma" userId="b799adb9ba789c8f" providerId="LiveId" clId="{4105C92B-BBD3-407D-9684-91D37221424B}" dt="2022-04-26T08:06:23.792" v="722"/>
          <ac:spMkLst>
            <pc:docMk/>
            <pc:sldMk cId="1774331945" sldId="317"/>
            <ac:spMk id="4" creationId="{10CA84B1-295A-4477-9676-C36366C164B6}"/>
          </ac:spMkLst>
        </pc:spChg>
        <pc:spChg chg="add del mod">
          <ac:chgData name="Manish Sharma" userId="b799adb9ba789c8f" providerId="LiveId" clId="{4105C92B-BBD3-407D-9684-91D37221424B}" dt="2022-04-26T08:06:23.792" v="722"/>
          <ac:spMkLst>
            <pc:docMk/>
            <pc:sldMk cId="1774331945" sldId="317"/>
            <ac:spMk id="5" creationId="{3F24EAE0-3562-4BC6-B80A-EDFB6C577CFA}"/>
          </ac:spMkLst>
        </pc:spChg>
      </pc:sldChg>
      <pc:sldChg chg="addSp delSp modSp new mod">
        <pc:chgData name="Manish Sharma" userId="b799adb9ba789c8f" providerId="LiveId" clId="{4105C92B-BBD3-407D-9684-91D37221424B}" dt="2022-04-26T09:20:43.045" v="928" actId="403"/>
        <pc:sldMkLst>
          <pc:docMk/>
          <pc:sldMk cId="3085016096" sldId="318"/>
        </pc:sldMkLst>
        <pc:spChg chg="mod">
          <ac:chgData name="Manish Sharma" userId="b799adb9ba789c8f" providerId="LiveId" clId="{4105C92B-BBD3-407D-9684-91D37221424B}" dt="2022-04-26T09:20:43.045" v="928" actId="403"/>
          <ac:spMkLst>
            <pc:docMk/>
            <pc:sldMk cId="3085016096" sldId="318"/>
            <ac:spMk id="2" creationId="{90B7C8BF-582D-474A-A87C-730629A886BD}"/>
          </ac:spMkLst>
        </pc:spChg>
        <pc:spChg chg="del">
          <ac:chgData name="Manish Sharma" userId="b799adb9ba789c8f" providerId="LiveId" clId="{4105C92B-BBD3-407D-9684-91D37221424B}" dt="2022-04-26T09:12:58.343" v="734" actId="478"/>
          <ac:spMkLst>
            <pc:docMk/>
            <pc:sldMk cId="3085016096" sldId="318"/>
            <ac:spMk id="3" creationId="{4DFB4E94-2D37-4624-9F04-23024467FCCB}"/>
          </ac:spMkLst>
        </pc:spChg>
        <pc:spChg chg="add mod">
          <ac:chgData name="Manish Sharma" userId="b799adb9ba789c8f" providerId="LiveId" clId="{4105C92B-BBD3-407D-9684-91D37221424B}" dt="2022-04-26T09:16:57.724" v="906" actId="403"/>
          <ac:spMkLst>
            <pc:docMk/>
            <pc:sldMk cId="3085016096" sldId="318"/>
            <ac:spMk id="4" creationId="{C9868DB6-32D2-4B53-836A-F19C1D75BDF1}"/>
          </ac:spMkLst>
        </pc:spChg>
        <pc:spChg chg="add del mod">
          <ac:chgData name="Manish Sharma" userId="b799adb9ba789c8f" providerId="LiveId" clId="{4105C92B-BBD3-407D-9684-91D37221424B}" dt="2022-04-26T09:20:22.970" v="913" actId="478"/>
          <ac:spMkLst>
            <pc:docMk/>
            <pc:sldMk cId="3085016096" sldId="318"/>
            <ac:spMk id="5" creationId="{87095D44-4471-410D-97F7-026378E6DA23}"/>
          </ac:spMkLst>
        </pc:spChg>
      </pc:sldChg>
      <pc:sldChg chg="addSp delSp modSp new mod">
        <pc:chgData name="Manish Sharma" userId="b799adb9ba789c8f" providerId="LiveId" clId="{4105C92B-BBD3-407D-9684-91D37221424B}" dt="2022-04-26T11:04:38.092" v="936" actId="1076"/>
        <pc:sldMkLst>
          <pc:docMk/>
          <pc:sldMk cId="352331484" sldId="319"/>
        </pc:sldMkLst>
        <pc:spChg chg="mod">
          <ac:chgData name="Manish Sharma" userId="b799adb9ba789c8f" providerId="LiveId" clId="{4105C92B-BBD3-407D-9684-91D37221424B}" dt="2022-04-26T11:03:16.497" v="930"/>
          <ac:spMkLst>
            <pc:docMk/>
            <pc:sldMk cId="352331484" sldId="319"/>
            <ac:spMk id="2" creationId="{753D9D8F-D7BD-434A-924B-8DA1473963E1}"/>
          </ac:spMkLst>
        </pc:spChg>
        <pc:spChg chg="del">
          <ac:chgData name="Manish Sharma" userId="b799adb9ba789c8f" providerId="LiveId" clId="{4105C92B-BBD3-407D-9684-91D37221424B}" dt="2022-04-26T11:03:24.767" v="931" actId="478"/>
          <ac:spMkLst>
            <pc:docMk/>
            <pc:sldMk cId="352331484" sldId="319"/>
            <ac:spMk id="3" creationId="{8586607D-BF3E-46EF-AC26-E2D149D4ED19}"/>
          </ac:spMkLst>
        </pc:spChg>
        <pc:spChg chg="add mod">
          <ac:chgData name="Manish Sharma" userId="b799adb9ba789c8f" providerId="LiveId" clId="{4105C92B-BBD3-407D-9684-91D37221424B}" dt="2022-04-26T11:04:33.942" v="935" actId="164"/>
          <ac:spMkLst>
            <pc:docMk/>
            <pc:sldMk cId="352331484" sldId="319"/>
            <ac:spMk id="4" creationId="{C2CF1E93-6F0A-4696-84F0-059CD6CE0BC4}"/>
          </ac:spMkLst>
        </pc:spChg>
        <pc:spChg chg="add mod">
          <ac:chgData name="Manish Sharma" userId="b799adb9ba789c8f" providerId="LiveId" clId="{4105C92B-BBD3-407D-9684-91D37221424B}" dt="2022-04-26T11:04:33.942" v="935" actId="164"/>
          <ac:spMkLst>
            <pc:docMk/>
            <pc:sldMk cId="352331484" sldId="319"/>
            <ac:spMk id="5" creationId="{11A3AE09-D534-4457-B1FC-C06A67AB5284}"/>
          </ac:spMkLst>
        </pc:spChg>
        <pc:spChg chg="add mod">
          <ac:chgData name="Manish Sharma" userId="b799adb9ba789c8f" providerId="LiveId" clId="{4105C92B-BBD3-407D-9684-91D37221424B}" dt="2022-04-26T11:04:33.942" v="935" actId="164"/>
          <ac:spMkLst>
            <pc:docMk/>
            <pc:sldMk cId="352331484" sldId="319"/>
            <ac:spMk id="6" creationId="{5B35B5C7-5A2D-479C-B207-514E7A43B38C}"/>
          </ac:spMkLst>
        </pc:spChg>
        <pc:spChg chg="add mod">
          <ac:chgData name="Manish Sharma" userId="b799adb9ba789c8f" providerId="LiveId" clId="{4105C92B-BBD3-407D-9684-91D37221424B}" dt="2022-04-26T11:04:33.942" v="935" actId="164"/>
          <ac:spMkLst>
            <pc:docMk/>
            <pc:sldMk cId="352331484" sldId="319"/>
            <ac:spMk id="7" creationId="{6A0AD35E-5E7E-43BB-A7DA-CDE67DFEED05}"/>
          </ac:spMkLst>
        </pc:spChg>
        <pc:spChg chg="add mod">
          <ac:chgData name="Manish Sharma" userId="b799adb9ba789c8f" providerId="LiveId" clId="{4105C92B-BBD3-407D-9684-91D37221424B}" dt="2022-04-26T11:04:33.942" v="935" actId="164"/>
          <ac:spMkLst>
            <pc:docMk/>
            <pc:sldMk cId="352331484" sldId="319"/>
            <ac:spMk id="8" creationId="{2B4E2759-A7FA-4779-8BD8-33CC428D2C38}"/>
          </ac:spMkLst>
        </pc:spChg>
        <pc:spChg chg="add mod ord">
          <ac:chgData name="Manish Sharma" userId="b799adb9ba789c8f" providerId="LiveId" clId="{4105C92B-BBD3-407D-9684-91D37221424B}" dt="2022-04-26T11:04:33.942" v="935" actId="164"/>
          <ac:spMkLst>
            <pc:docMk/>
            <pc:sldMk cId="352331484" sldId="319"/>
            <ac:spMk id="9" creationId="{FD79E8CC-EF43-4B21-B97B-0837FF1BBC2F}"/>
          </ac:spMkLst>
        </pc:spChg>
        <pc:grpChg chg="add mod">
          <ac:chgData name="Manish Sharma" userId="b799adb9ba789c8f" providerId="LiveId" clId="{4105C92B-BBD3-407D-9684-91D37221424B}" dt="2022-04-26T11:04:38.092" v="936" actId="1076"/>
          <ac:grpSpMkLst>
            <pc:docMk/>
            <pc:sldMk cId="352331484" sldId="319"/>
            <ac:grpSpMk id="10" creationId="{03C14034-527E-4C28-ABF0-E146AEBF5935}"/>
          </ac:grpSpMkLst>
        </pc:grpChg>
      </pc:sldChg>
      <pc:sldChg chg="add del">
        <pc:chgData name="Manish Sharma" userId="b799adb9ba789c8f" providerId="LiveId" clId="{4105C92B-BBD3-407D-9684-91D37221424B}" dt="2022-04-26T18:53:40.301" v="1017" actId="47"/>
        <pc:sldMkLst>
          <pc:docMk/>
          <pc:sldMk cId="1049458976" sldId="320"/>
        </pc:sldMkLst>
      </pc:sldChg>
      <pc:sldChg chg="modSp add mod">
        <pc:chgData name="Manish Sharma" userId="b799adb9ba789c8f" providerId="LiveId" clId="{4105C92B-BBD3-407D-9684-91D37221424B}" dt="2022-04-27T06:58:44.954" v="1171" actId="27636"/>
        <pc:sldMkLst>
          <pc:docMk/>
          <pc:sldMk cId="4078862901" sldId="320"/>
        </pc:sldMkLst>
        <pc:spChg chg="mod">
          <ac:chgData name="Manish Sharma" userId="b799adb9ba789c8f" providerId="LiveId" clId="{4105C92B-BBD3-407D-9684-91D37221424B}" dt="2022-04-27T06:58:44.954" v="1171" actId="27636"/>
          <ac:spMkLst>
            <pc:docMk/>
            <pc:sldMk cId="4078862901" sldId="320"/>
            <ac:spMk id="2" creationId="{74D2F960-4230-4B7D-BF82-FDD09DE73712}"/>
          </ac:spMkLst>
        </pc:spChg>
        <pc:spChg chg="mod">
          <ac:chgData name="Manish Sharma" userId="b799adb9ba789c8f" providerId="LiveId" clId="{4105C92B-BBD3-407D-9684-91D37221424B}" dt="2022-04-27T06:58:44.953" v="1170" actId="27636"/>
          <ac:spMkLst>
            <pc:docMk/>
            <pc:sldMk cId="4078862901" sldId="320"/>
            <ac:spMk id="3" creationId="{DE86228B-D693-4EF7-838C-125F37007CD2}"/>
          </ac:spMkLst>
        </pc:spChg>
      </pc:sldChg>
      <pc:sldChg chg="addSp delSp modSp new mod setBg">
        <pc:chgData name="Manish Sharma" userId="b799adb9ba789c8f" providerId="LiveId" clId="{4105C92B-BBD3-407D-9684-91D37221424B}" dt="2022-04-27T02:54:32.167" v="1092" actId="26606"/>
        <pc:sldMkLst>
          <pc:docMk/>
          <pc:sldMk cId="3869840393" sldId="321"/>
        </pc:sldMkLst>
        <pc:spChg chg="mod">
          <ac:chgData name="Manish Sharma" userId="b799adb9ba789c8f" providerId="LiveId" clId="{4105C92B-BBD3-407D-9684-91D37221424B}" dt="2022-04-27T02:54:32.167" v="1092" actId="26606"/>
          <ac:spMkLst>
            <pc:docMk/>
            <pc:sldMk cId="3869840393" sldId="321"/>
            <ac:spMk id="2" creationId="{7ED5B2A1-5D83-40B4-AB15-B9727586C887}"/>
          </ac:spMkLst>
        </pc:spChg>
        <pc:spChg chg="add del mod">
          <ac:chgData name="Manish Sharma" userId="b799adb9ba789c8f" providerId="LiveId" clId="{4105C92B-BBD3-407D-9684-91D37221424B}" dt="2022-04-27T02:54:32.167" v="1092" actId="26606"/>
          <ac:spMkLst>
            <pc:docMk/>
            <pc:sldMk cId="3869840393" sldId="321"/>
            <ac:spMk id="3" creationId="{627B6844-D7B2-4FF5-BC32-9BC78123A0A5}"/>
          </ac:spMkLst>
        </pc:spChg>
        <pc:spChg chg="add del mod">
          <ac:chgData name="Manish Sharma" userId="b799adb9ba789c8f" providerId="LiveId" clId="{4105C92B-BBD3-407D-9684-91D37221424B}" dt="2022-04-26T11:43:11.773" v="943"/>
          <ac:spMkLst>
            <pc:docMk/>
            <pc:sldMk cId="3869840393" sldId="321"/>
            <ac:spMk id="4" creationId="{C9480FE6-E093-4B81-8580-37B18DC742AE}"/>
          </ac:spMkLst>
        </pc:spChg>
        <pc:spChg chg="add del">
          <ac:chgData name="Manish Sharma" userId="b799adb9ba789c8f" providerId="LiveId" clId="{4105C92B-BBD3-407D-9684-91D37221424B}" dt="2022-04-26T18:49:20.809" v="962"/>
          <ac:spMkLst>
            <pc:docMk/>
            <pc:sldMk cId="3869840393" sldId="321"/>
            <ac:spMk id="5" creationId="{9D3444FB-F364-4A32-B3EB-51458C11DB64}"/>
          </ac:spMkLst>
        </pc:spChg>
        <pc:spChg chg="add del">
          <ac:chgData name="Manish Sharma" userId="b799adb9ba789c8f" providerId="LiveId" clId="{4105C92B-BBD3-407D-9684-91D37221424B}" dt="2022-04-26T18:49:28.183" v="965"/>
          <ac:spMkLst>
            <pc:docMk/>
            <pc:sldMk cId="3869840393" sldId="321"/>
            <ac:spMk id="6" creationId="{746313A5-D604-424A-8F39-9356163D263D}"/>
          </ac:spMkLst>
        </pc:spChg>
        <pc:spChg chg="add del mod">
          <ac:chgData name="Manish Sharma" userId="b799adb9ba789c8f" providerId="LiveId" clId="{4105C92B-BBD3-407D-9684-91D37221424B}" dt="2022-04-26T18:53:11.919" v="1015"/>
          <ac:spMkLst>
            <pc:docMk/>
            <pc:sldMk cId="3869840393" sldId="321"/>
            <ac:spMk id="7" creationId="{4E340E51-247B-4540-B574-A9C23474AECC}"/>
          </ac:spMkLst>
        </pc:spChg>
        <pc:spChg chg="add del mod">
          <ac:chgData name="Manish Sharma" userId="b799adb9ba789c8f" providerId="LiveId" clId="{4105C92B-BBD3-407D-9684-91D37221424B}" dt="2022-04-26T18:53:11.919" v="1015"/>
          <ac:spMkLst>
            <pc:docMk/>
            <pc:sldMk cId="3869840393" sldId="321"/>
            <ac:spMk id="8" creationId="{094EDF32-8B27-4AFC-86F0-02617494D9D6}"/>
          </ac:spMkLst>
        </pc:spChg>
        <pc:spChg chg="add del">
          <ac:chgData name="Manish Sharma" userId="b799adb9ba789c8f" providerId="LiveId" clId="{4105C92B-BBD3-407D-9684-91D37221424B}" dt="2022-04-27T02:54:27.214" v="1090" actId="26606"/>
          <ac:spMkLst>
            <pc:docMk/>
            <pc:sldMk cId="3869840393" sldId="321"/>
            <ac:spMk id="9" creationId="{1BB867FF-FC45-48F7-8104-F89BE54909F1}"/>
          </ac:spMkLst>
        </pc:spChg>
        <pc:spChg chg="add del">
          <ac:chgData name="Manish Sharma" userId="b799adb9ba789c8f" providerId="LiveId" clId="{4105C92B-BBD3-407D-9684-91D37221424B}" dt="2022-04-27T02:54:27.214" v="1090" actId="26606"/>
          <ac:spMkLst>
            <pc:docMk/>
            <pc:sldMk cId="3869840393" sldId="321"/>
            <ac:spMk id="10" creationId="{8BB56887-D0D5-4F0C-9E19-7247EB83C8B7}"/>
          </ac:spMkLst>
        </pc:spChg>
        <pc:spChg chg="add del">
          <ac:chgData name="Manish Sharma" userId="b799adb9ba789c8f" providerId="LiveId" clId="{4105C92B-BBD3-407D-9684-91D37221424B}" dt="2022-04-27T02:54:27.214" v="1090" actId="26606"/>
          <ac:spMkLst>
            <pc:docMk/>
            <pc:sldMk cId="3869840393" sldId="321"/>
            <ac:spMk id="12" creationId="{081E4A58-353D-44AE-B2FC-2A74E2E400F7}"/>
          </ac:spMkLst>
        </pc:spChg>
        <pc:spChg chg="add del">
          <ac:chgData name="Manish Sharma" userId="b799adb9ba789c8f" providerId="LiveId" clId="{4105C92B-BBD3-407D-9684-91D37221424B}" dt="2022-04-27T02:54:32.167" v="1092" actId="26606"/>
          <ac:spMkLst>
            <pc:docMk/>
            <pc:sldMk cId="3869840393" sldId="321"/>
            <ac:spMk id="14" creationId="{100EDD19-6802-4EC3-95CE-CFFAB042CFD6}"/>
          </ac:spMkLst>
        </pc:spChg>
        <pc:spChg chg="add del">
          <ac:chgData name="Manish Sharma" userId="b799adb9ba789c8f" providerId="LiveId" clId="{4105C92B-BBD3-407D-9684-91D37221424B}" dt="2022-04-27T02:54:32.167" v="1092" actId="26606"/>
          <ac:spMkLst>
            <pc:docMk/>
            <pc:sldMk cId="3869840393" sldId="321"/>
            <ac:spMk id="15" creationId="{DB17E863-922E-4C26-BD64-E8FD41D28661}"/>
          </ac:spMkLst>
        </pc:spChg>
      </pc:sldChg>
      <pc:sldChg chg="del">
        <pc:chgData name="Manish Sharma" userId="b799adb9ba789c8f" providerId="LiveId" clId="{4105C92B-BBD3-407D-9684-91D37221424B}" dt="2022-04-26T03:36:29.714" v="3" actId="47"/>
        <pc:sldMkLst>
          <pc:docMk/>
          <pc:sldMk cId="672012168" sldId="322"/>
        </pc:sldMkLst>
      </pc:sldChg>
      <pc:sldChg chg="addSp delSp modSp add mod setBg">
        <pc:chgData name="Manish Sharma" userId="b799adb9ba789c8f" providerId="LiveId" clId="{4105C92B-BBD3-407D-9684-91D37221424B}" dt="2022-04-26T18:55:45.313" v="1022" actId="26606"/>
        <pc:sldMkLst>
          <pc:docMk/>
          <pc:sldMk cId="1810848185" sldId="322"/>
        </pc:sldMkLst>
        <pc:spChg chg="mod">
          <ac:chgData name="Manish Sharma" userId="b799adb9ba789c8f" providerId="LiveId" clId="{4105C92B-BBD3-407D-9684-91D37221424B}" dt="2022-04-26T18:55:45.313" v="1022" actId="26606"/>
          <ac:spMkLst>
            <pc:docMk/>
            <pc:sldMk cId="1810848185" sldId="322"/>
            <ac:spMk id="2" creationId="{3DFDA921-0AE3-4301-81DA-26D1EA142A81}"/>
          </ac:spMkLst>
        </pc:spChg>
        <pc:spChg chg="del mod">
          <ac:chgData name="Manish Sharma" userId="b799adb9ba789c8f" providerId="LiveId" clId="{4105C92B-BBD3-407D-9684-91D37221424B}" dt="2022-04-26T18:55:45.313" v="1022" actId="26606"/>
          <ac:spMkLst>
            <pc:docMk/>
            <pc:sldMk cId="1810848185" sldId="322"/>
            <ac:spMk id="3" creationId="{F40F4BC8-FC49-4966-B554-2C6E9A658104}"/>
          </ac:spMkLst>
        </pc:spChg>
        <pc:spChg chg="add">
          <ac:chgData name="Manish Sharma" userId="b799adb9ba789c8f" providerId="LiveId" clId="{4105C92B-BBD3-407D-9684-91D37221424B}" dt="2022-04-26T18:55:45.313" v="1022" actId="26606"/>
          <ac:spMkLst>
            <pc:docMk/>
            <pc:sldMk cId="1810848185" sldId="322"/>
            <ac:spMk id="9" creationId="{B819A166-7571-4003-A6B8-B62034C3ED30}"/>
          </ac:spMkLst>
        </pc:spChg>
        <pc:graphicFrameChg chg="add">
          <ac:chgData name="Manish Sharma" userId="b799adb9ba789c8f" providerId="LiveId" clId="{4105C92B-BBD3-407D-9684-91D37221424B}" dt="2022-04-26T18:55:45.313" v="1022" actId="26606"/>
          <ac:graphicFrameMkLst>
            <pc:docMk/>
            <pc:sldMk cId="1810848185" sldId="322"/>
            <ac:graphicFrameMk id="5" creationId="{545DA6DC-280D-EABB-9F93-C3309A82D0A7}"/>
          </ac:graphicFrameMkLst>
        </pc:graphicFrameChg>
      </pc:sldChg>
      <pc:sldChg chg="del">
        <pc:chgData name="Manish Sharma" userId="b799adb9ba789c8f" providerId="LiveId" clId="{4105C92B-BBD3-407D-9684-91D37221424B}" dt="2022-04-26T03:36:29.714" v="3" actId="47"/>
        <pc:sldMkLst>
          <pc:docMk/>
          <pc:sldMk cId="1558062592" sldId="323"/>
        </pc:sldMkLst>
      </pc:sldChg>
      <pc:sldChg chg="addSp delSp modSp new mod setBg">
        <pc:chgData name="Manish Sharma" userId="b799adb9ba789c8f" providerId="LiveId" clId="{4105C92B-BBD3-407D-9684-91D37221424B}" dt="2022-04-27T02:54:49.923" v="1099" actId="20577"/>
        <pc:sldMkLst>
          <pc:docMk/>
          <pc:sldMk cId="2596759209" sldId="323"/>
        </pc:sldMkLst>
        <pc:spChg chg="mod">
          <ac:chgData name="Manish Sharma" userId="b799adb9ba789c8f" providerId="LiveId" clId="{4105C92B-BBD3-407D-9684-91D37221424B}" dt="2022-04-27T02:54:49.923" v="1099" actId="20577"/>
          <ac:spMkLst>
            <pc:docMk/>
            <pc:sldMk cId="2596759209" sldId="323"/>
            <ac:spMk id="2" creationId="{AAC9F38D-9814-4670-BE69-ADE960E72263}"/>
          </ac:spMkLst>
        </pc:spChg>
        <pc:spChg chg="add del mod">
          <ac:chgData name="Manish Sharma" userId="b799adb9ba789c8f" providerId="LiveId" clId="{4105C92B-BBD3-407D-9684-91D37221424B}" dt="2022-04-27T02:54:41.870" v="1096"/>
          <ac:spMkLst>
            <pc:docMk/>
            <pc:sldMk cId="2596759209" sldId="323"/>
            <ac:spMk id="3" creationId="{64B1A93A-A202-4E12-803A-F2B1EA7249DB}"/>
          </ac:spMkLst>
        </pc:spChg>
        <pc:spChg chg="add del mod">
          <ac:chgData name="Manish Sharma" userId="b799adb9ba789c8f" providerId="LiveId" clId="{4105C92B-BBD3-407D-9684-91D37221424B}" dt="2022-04-27T02:49:21.400" v="1027"/>
          <ac:spMkLst>
            <pc:docMk/>
            <pc:sldMk cId="2596759209" sldId="323"/>
            <ac:spMk id="4" creationId="{1D69C7F0-AB1B-4D81-9475-16F6992F6EEC}"/>
          </ac:spMkLst>
        </pc:spChg>
        <pc:spChg chg="add del mod">
          <ac:chgData name="Manish Sharma" userId="b799adb9ba789c8f" providerId="LiveId" clId="{4105C92B-BBD3-407D-9684-91D37221424B}" dt="2022-04-27T02:54:41.870" v="1096"/>
          <ac:spMkLst>
            <pc:docMk/>
            <pc:sldMk cId="2596759209" sldId="323"/>
            <ac:spMk id="5" creationId="{512C515C-1396-452C-BB9D-967855E1AFA7}"/>
          </ac:spMkLst>
        </pc:spChg>
        <pc:spChg chg="add del mod">
          <ac:chgData name="Manish Sharma" userId="b799adb9ba789c8f" providerId="LiveId" clId="{4105C92B-BBD3-407D-9684-91D37221424B}" dt="2022-04-27T02:54:41.870" v="1096"/>
          <ac:spMkLst>
            <pc:docMk/>
            <pc:sldMk cId="2596759209" sldId="323"/>
            <ac:spMk id="6" creationId="{4B1BC0BA-4386-4231-9027-D636EBEBFD47}"/>
          </ac:spMkLst>
        </pc:spChg>
        <pc:spChg chg="add del">
          <ac:chgData name="Manish Sharma" userId="b799adb9ba789c8f" providerId="LiveId" clId="{4105C92B-BBD3-407D-9684-91D37221424B}" dt="2022-04-27T02:53:24.281" v="1080" actId="26606"/>
          <ac:spMkLst>
            <pc:docMk/>
            <pc:sldMk cId="2596759209" sldId="323"/>
            <ac:spMk id="8" creationId="{1BB867FF-FC45-48F7-8104-F89BE54909F1}"/>
          </ac:spMkLst>
        </pc:spChg>
        <pc:spChg chg="add del">
          <ac:chgData name="Manish Sharma" userId="b799adb9ba789c8f" providerId="LiveId" clId="{4105C92B-BBD3-407D-9684-91D37221424B}" dt="2022-04-27T02:53:24.281" v="1080" actId="26606"/>
          <ac:spMkLst>
            <pc:docMk/>
            <pc:sldMk cId="2596759209" sldId="323"/>
            <ac:spMk id="10" creationId="{8BB56887-D0D5-4F0C-9E19-7247EB83C8B7}"/>
          </ac:spMkLst>
        </pc:spChg>
        <pc:spChg chg="add del">
          <ac:chgData name="Manish Sharma" userId="b799adb9ba789c8f" providerId="LiveId" clId="{4105C92B-BBD3-407D-9684-91D37221424B}" dt="2022-04-27T02:53:24.281" v="1080" actId="26606"/>
          <ac:spMkLst>
            <pc:docMk/>
            <pc:sldMk cId="2596759209" sldId="323"/>
            <ac:spMk id="12" creationId="{081E4A58-353D-44AE-B2FC-2A74E2E400F7}"/>
          </ac:spMkLst>
        </pc:spChg>
        <pc:spChg chg="add del">
          <ac:chgData name="Manish Sharma" userId="b799adb9ba789c8f" providerId="LiveId" clId="{4105C92B-BBD3-407D-9684-91D37221424B}" dt="2022-04-27T02:53:27.409" v="1082" actId="26606"/>
          <ac:spMkLst>
            <pc:docMk/>
            <pc:sldMk cId="2596759209" sldId="323"/>
            <ac:spMk id="14" creationId="{100EDD19-6802-4EC3-95CE-CFFAB042CFD6}"/>
          </ac:spMkLst>
        </pc:spChg>
        <pc:spChg chg="add del">
          <ac:chgData name="Manish Sharma" userId="b799adb9ba789c8f" providerId="LiveId" clId="{4105C92B-BBD3-407D-9684-91D37221424B}" dt="2022-04-27T02:53:27.409" v="1082" actId="26606"/>
          <ac:spMkLst>
            <pc:docMk/>
            <pc:sldMk cId="2596759209" sldId="323"/>
            <ac:spMk id="15" creationId="{DB17E863-922E-4C26-BD64-E8FD41D28661}"/>
          </ac:spMkLst>
        </pc:spChg>
        <pc:spChg chg="add del">
          <ac:chgData name="Manish Sharma" userId="b799adb9ba789c8f" providerId="LiveId" clId="{4105C92B-BBD3-407D-9684-91D37221424B}" dt="2022-04-27T02:53:39.147" v="1084" actId="26606"/>
          <ac:spMkLst>
            <pc:docMk/>
            <pc:sldMk cId="2596759209" sldId="323"/>
            <ac:spMk id="17" creationId="{907EF6B7-1338-4443-8C46-6A318D952DFD}"/>
          </ac:spMkLst>
        </pc:spChg>
        <pc:spChg chg="add del">
          <ac:chgData name="Manish Sharma" userId="b799adb9ba789c8f" providerId="LiveId" clId="{4105C92B-BBD3-407D-9684-91D37221424B}" dt="2022-04-27T02:53:39.147" v="1084" actId="26606"/>
          <ac:spMkLst>
            <pc:docMk/>
            <pc:sldMk cId="2596759209" sldId="323"/>
            <ac:spMk id="18" creationId="{DAAE4CDD-124C-4DCF-9584-B6033B545DD5}"/>
          </ac:spMkLst>
        </pc:spChg>
        <pc:spChg chg="add del">
          <ac:chgData name="Manish Sharma" userId="b799adb9ba789c8f" providerId="LiveId" clId="{4105C92B-BBD3-407D-9684-91D37221424B}" dt="2022-04-27T02:53:39.147" v="1084" actId="26606"/>
          <ac:spMkLst>
            <pc:docMk/>
            <pc:sldMk cId="2596759209" sldId="323"/>
            <ac:spMk id="19" creationId="{081E4A58-353D-44AE-B2FC-2A74E2E400F7}"/>
          </ac:spMkLst>
        </pc:spChg>
        <pc:spChg chg="add del">
          <ac:chgData name="Manish Sharma" userId="b799adb9ba789c8f" providerId="LiveId" clId="{4105C92B-BBD3-407D-9684-91D37221424B}" dt="2022-04-27T02:54:40.912" v="1094" actId="26606"/>
          <ac:spMkLst>
            <pc:docMk/>
            <pc:sldMk cId="2596759209" sldId="323"/>
            <ac:spMk id="21" creationId="{1BB867FF-FC45-48F7-8104-F89BE54909F1}"/>
          </ac:spMkLst>
        </pc:spChg>
        <pc:spChg chg="add del">
          <ac:chgData name="Manish Sharma" userId="b799adb9ba789c8f" providerId="LiveId" clId="{4105C92B-BBD3-407D-9684-91D37221424B}" dt="2022-04-27T02:54:40.912" v="1094" actId="26606"/>
          <ac:spMkLst>
            <pc:docMk/>
            <pc:sldMk cId="2596759209" sldId="323"/>
            <ac:spMk id="22" creationId="{8BB56887-D0D5-4F0C-9E19-7247EB83C8B7}"/>
          </ac:spMkLst>
        </pc:spChg>
        <pc:spChg chg="add del">
          <ac:chgData name="Manish Sharma" userId="b799adb9ba789c8f" providerId="LiveId" clId="{4105C92B-BBD3-407D-9684-91D37221424B}" dt="2022-04-27T02:54:40.912" v="1094" actId="26606"/>
          <ac:spMkLst>
            <pc:docMk/>
            <pc:sldMk cId="2596759209" sldId="323"/>
            <ac:spMk id="23" creationId="{081E4A58-353D-44AE-B2FC-2A74E2E400F7}"/>
          </ac:spMkLst>
        </pc:spChg>
      </pc:sldChg>
      <pc:sldChg chg="modSp add mod">
        <pc:chgData name="Manish Sharma" userId="b799adb9ba789c8f" providerId="LiveId" clId="{4105C92B-BBD3-407D-9684-91D37221424B}" dt="2022-04-27T09:50:08.230" v="1193" actId="27636"/>
        <pc:sldMkLst>
          <pc:docMk/>
          <pc:sldMk cId="3255258127" sldId="324"/>
        </pc:sldMkLst>
        <pc:spChg chg="mod">
          <ac:chgData name="Manish Sharma" userId="b799adb9ba789c8f" providerId="LiveId" clId="{4105C92B-BBD3-407D-9684-91D37221424B}" dt="2022-04-27T09:50:08.230" v="1193" actId="27636"/>
          <ac:spMkLst>
            <pc:docMk/>
            <pc:sldMk cId="3255258127" sldId="324"/>
            <ac:spMk id="2" creationId="{8F59FFBF-CA81-4462-B071-7BB98E245255}"/>
          </ac:spMkLst>
        </pc:spChg>
      </pc:sldChg>
      <pc:sldChg chg="modSp add mod">
        <pc:chgData name="Manish Sharma" userId="b799adb9ba789c8f" providerId="LiveId" clId="{4105C92B-BBD3-407D-9684-91D37221424B}" dt="2022-04-27T09:57:49.595" v="1199" actId="20577"/>
        <pc:sldMkLst>
          <pc:docMk/>
          <pc:sldMk cId="3248288148" sldId="325"/>
        </pc:sldMkLst>
        <pc:spChg chg="mod">
          <ac:chgData name="Manish Sharma" userId="b799adb9ba789c8f" providerId="LiveId" clId="{4105C92B-BBD3-407D-9684-91D37221424B}" dt="2022-04-27T09:57:49.595" v="1199" actId="20577"/>
          <ac:spMkLst>
            <pc:docMk/>
            <pc:sldMk cId="3248288148" sldId="325"/>
            <ac:spMk id="3" creationId="{B8F05CF7-146A-4554-9120-4BFA77BBD3C2}"/>
          </ac:spMkLst>
        </pc:spChg>
      </pc:sldChg>
      <pc:sldChg chg="add">
        <pc:chgData name="Manish Sharma" userId="b799adb9ba789c8f" providerId="LiveId" clId="{4105C92B-BBD3-407D-9684-91D37221424B}" dt="2022-04-27T10:47:51.095" v="1232"/>
        <pc:sldMkLst>
          <pc:docMk/>
          <pc:sldMk cId="3301202624" sldId="326"/>
        </pc:sldMkLst>
      </pc:sldChg>
      <pc:sldChg chg="modSp add mod">
        <pc:chgData name="Manish Sharma" userId="b799adb9ba789c8f" providerId="LiveId" clId="{4105C92B-BBD3-407D-9684-91D37221424B}" dt="2022-04-28T04:58:55.335" v="1439" actId="20577"/>
        <pc:sldMkLst>
          <pc:docMk/>
          <pc:sldMk cId="521453919" sldId="327"/>
        </pc:sldMkLst>
        <pc:spChg chg="mod">
          <ac:chgData name="Manish Sharma" userId="b799adb9ba789c8f" providerId="LiveId" clId="{4105C92B-BBD3-407D-9684-91D37221424B}" dt="2022-04-28T04:58:55.335" v="1439" actId="20577"/>
          <ac:spMkLst>
            <pc:docMk/>
            <pc:sldMk cId="521453919" sldId="327"/>
            <ac:spMk id="3" creationId="{13D28530-1051-4C53-BF8C-12DDDDE191EF}"/>
          </ac:spMkLst>
        </pc:spChg>
      </pc:sldChg>
      <pc:sldChg chg="del">
        <pc:chgData name="Manish Sharma" userId="b799adb9ba789c8f" providerId="LiveId" clId="{4105C92B-BBD3-407D-9684-91D37221424B}" dt="2022-04-26T03:36:29.714" v="3" actId="47"/>
        <pc:sldMkLst>
          <pc:docMk/>
          <pc:sldMk cId="3573060485" sldId="328"/>
        </pc:sldMkLst>
      </pc:sldChg>
      <pc:sldChg chg="modSp add">
        <pc:chgData name="Manish Sharma" userId="b799adb9ba789c8f" providerId="LiveId" clId="{4105C92B-BBD3-407D-9684-91D37221424B}" dt="2022-04-28T08:44:14.029" v="1824" actId="1076"/>
        <pc:sldMkLst>
          <pc:docMk/>
          <pc:sldMk cId="1760135" sldId="329"/>
        </pc:sldMkLst>
        <pc:picChg chg="mod">
          <ac:chgData name="Manish Sharma" userId="b799adb9ba789c8f" providerId="LiveId" clId="{4105C92B-BBD3-407D-9684-91D37221424B}" dt="2022-04-28T08:44:14.029" v="1824" actId="1076"/>
          <ac:picMkLst>
            <pc:docMk/>
            <pc:sldMk cId="1760135" sldId="329"/>
            <ac:picMk id="4" creationId="{C99C7BFE-22FD-4AE5-85EA-8F697B547615}"/>
          </ac:picMkLst>
        </pc:picChg>
      </pc:sldChg>
      <pc:sldChg chg="del">
        <pc:chgData name="Manish Sharma" userId="b799adb9ba789c8f" providerId="LiveId" clId="{4105C92B-BBD3-407D-9684-91D37221424B}" dt="2022-04-26T03:36:29.714" v="3" actId="47"/>
        <pc:sldMkLst>
          <pc:docMk/>
          <pc:sldMk cId="3819615658" sldId="330"/>
        </pc:sldMkLst>
      </pc:sldChg>
      <pc:sldChg chg="modSp add mod">
        <pc:chgData name="Manish Sharma" userId="b799adb9ba789c8f" providerId="LiveId" clId="{4105C92B-BBD3-407D-9684-91D37221424B}" dt="2022-04-27T04:43:33.596" v="1101" actId="27636"/>
        <pc:sldMkLst>
          <pc:docMk/>
          <pc:sldMk cId="603294666" sldId="331"/>
        </pc:sldMkLst>
        <pc:spChg chg="mod">
          <ac:chgData name="Manish Sharma" userId="b799adb9ba789c8f" providerId="LiveId" clId="{4105C92B-BBD3-407D-9684-91D37221424B}" dt="2022-04-27T04:43:33.596" v="1101" actId="27636"/>
          <ac:spMkLst>
            <pc:docMk/>
            <pc:sldMk cId="603294666" sldId="331"/>
            <ac:spMk id="4" creationId="{C1EACD60-7EC3-439D-8D35-7052A1E557BE}"/>
          </ac:spMkLst>
        </pc:spChg>
      </pc:sldChg>
      <pc:sldChg chg="del">
        <pc:chgData name="Manish Sharma" userId="b799adb9ba789c8f" providerId="LiveId" clId="{4105C92B-BBD3-407D-9684-91D37221424B}" dt="2022-04-26T03:36:29.714" v="3" actId="47"/>
        <pc:sldMkLst>
          <pc:docMk/>
          <pc:sldMk cId="1872235650" sldId="331"/>
        </pc:sldMkLst>
      </pc:sldChg>
      <pc:sldChg chg="del">
        <pc:chgData name="Manish Sharma" userId="b799adb9ba789c8f" providerId="LiveId" clId="{4105C92B-BBD3-407D-9684-91D37221424B}" dt="2022-04-26T03:36:29.714" v="3" actId="47"/>
        <pc:sldMkLst>
          <pc:docMk/>
          <pc:sldMk cId="2699455721" sldId="332"/>
        </pc:sldMkLst>
      </pc:sldChg>
      <pc:sldChg chg="addSp delSp modSp add mod setBg">
        <pc:chgData name="Manish Sharma" userId="b799adb9ba789c8f" providerId="LiveId" clId="{4105C92B-BBD3-407D-9684-91D37221424B}" dt="2022-04-27T05:07:14.843" v="1106" actId="26606"/>
        <pc:sldMkLst>
          <pc:docMk/>
          <pc:sldMk cId="2724027664" sldId="332"/>
        </pc:sldMkLst>
        <pc:spChg chg="mod">
          <ac:chgData name="Manish Sharma" userId="b799adb9ba789c8f" providerId="LiveId" clId="{4105C92B-BBD3-407D-9684-91D37221424B}" dt="2022-04-27T05:07:14.843" v="1106" actId="26606"/>
          <ac:spMkLst>
            <pc:docMk/>
            <pc:sldMk cId="2724027664" sldId="332"/>
            <ac:spMk id="2" creationId="{FE3FD86B-DE4D-4FF8-8070-F315D63B7857}"/>
          </ac:spMkLst>
        </pc:spChg>
        <pc:spChg chg="del">
          <ac:chgData name="Manish Sharma" userId="b799adb9ba789c8f" providerId="LiveId" clId="{4105C92B-BBD3-407D-9684-91D37221424B}" dt="2022-04-27T05:07:14.843" v="1106" actId="26606"/>
          <ac:spMkLst>
            <pc:docMk/>
            <pc:sldMk cId="2724027664" sldId="332"/>
            <ac:spMk id="3" creationId="{27A52A4C-B5D0-4F84-9F2F-329848192DEC}"/>
          </ac:spMkLst>
        </pc:spChg>
        <pc:graphicFrameChg chg="add">
          <ac:chgData name="Manish Sharma" userId="b799adb9ba789c8f" providerId="LiveId" clId="{4105C92B-BBD3-407D-9684-91D37221424B}" dt="2022-04-27T05:07:14.843" v="1106" actId="26606"/>
          <ac:graphicFrameMkLst>
            <pc:docMk/>
            <pc:sldMk cId="2724027664" sldId="332"/>
            <ac:graphicFrameMk id="5" creationId="{21DEF201-9BC7-317A-2DB1-F48AB28EA5EB}"/>
          </ac:graphicFrameMkLst>
        </pc:graphicFrameChg>
      </pc:sldChg>
      <pc:sldChg chg="modSp new mod">
        <pc:chgData name="Manish Sharma" userId="b799adb9ba789c8f" providerId="LiveId" clId="{4105C92B-BBD3-407D-9684-91D37221424B}" dt="2022-04-27T05:10:53.858" v="1116"/>
        <pc:sldMkLst>
          <pc:docMk/>
          <pc:sldMk cId="144911442" sldId="333"/>
        </pc:sldMkLst>
        <pc:spChg chg="mod">
          <ac:chgData name="Manish Sharma" userId="b799adb9ba789c8f" providerId="LiveId" clId="{4105C92B-BBD3-407D-9684-91D37221424B}" dt="2022-04-27T05:10:53.858" v="1116"/>
          <ac:spMkLst>
            <pc:docMk/>
            <pc:sldMk cId="144911442" sldId="333"/>
            <ac:spMk id="2" creationId="{58BEDEA6-AC86-4477-80D6-8611387DC4A8}"/>
          </ac:spMkLst>
        </pc:spChg>
        <pc:spChg chg="mod">
          <ac:chgData name="Manish Sharma" userId="b799adb9ba789c8f" providerId="LiveId" clId="{4105C92B-BBD3-407D-9684-91D37221424B}" dt="2022-04-27T05:10:46.444" v="1111" actId="6549"/>
          <ac:spMkLst>
            <pc:docMk/>
            <pc:sldMk cId="144911442" sldId="333"/>
            <ac:spMk id="3" creationId="{F97D6C5F-1A1B-49AC-8F2D-EE0393E1680A}"/>
          </ac:spMkLst>
        </pc:spChg>
      </pc:sldChg>
      <pc:sldChg chg="del">
        <pc:chgData name="Manish Sharma" userId="b799adb9ba789c8f" providerId="LiveId" clId="{4105C92B-BBD3-407D-9684-91D37221424B}" dt="2022-04-26T03:36:29.714" v="3" actId="47"/>
        <pc:sldMkLst>
          <pc:docMk/>
          <pc:sldMk cId="4165250704" sldId="333"/>
        </pc:sldMkLst>
      </pc:sldChg>
      <pc:sldChg chg="del">
        <pc:chgData name="Manish Sharma" userId="b799adb9ba789c8f" providerId="LiveId" clId="{4105C92B-BBD3-407D-9684-91D37221424B}" dt="2022-04-26T03:36:29.714" v="3" actId="47"/>
        <pc:sldMkLst>
          <pc:docMk/>
          <pc:sldMk cId="389683339" sldId="334"/>
        </pc:sldMkLst>
      </pc:sldChg>
      <pc:sldChg chg="addSp delSp modSp new mod">
        <pc:chgData name="Manish Sharma" userId="b799adb9ba789c8f" providerId="LiveId" clId="{4105C92B-BBD3-407D-9684-91D37221424B}" dt="2022-04-27T05:13:09.876" v="1134" actId="33524"/>
        <pc:sldMkLst>
          <pc:docMk/>
          <pc:sldMk cId="697300457" sldId="334"/>
        </pc:sldMkLst>
        <pc:spChg chg="mod">
          <ac:chgData name="Manish Sharma" userId="b799adb9ba789c8f" providerId="LiveId" clId="{4105C92B-BBD3-407D-9684-91D37221424B}" dt="2022-04-27T05:11:31.785" v="1118"/>
          <ac:spMkLst>
            <pc:docMk/>
            <pc:sldMk cId="697300457" sldId="334"/>
            <ac:spMk id="2" creationId="{BEB3E580-6EB7-41C9-AFFF-18E322D20E4A}"/>
          </ac:spMkLst>
        </pc:spChg>
        <pc:spChg chg="mod">
          <ac:chgData name="Manish Sharma" userId="b799adb9ba789c8f" providerId="LiveId" clId="{4105C92B-BBD3-407D-9684-91D37221424B}" dt="2022-04-27T05:13:09.876" v="1134" actId="33524"/>
          <ac:spMkLst>
            <pc:docMk/>
            <pc:sldMk cId="697300457" sldId="334"/>
            <ac:spMk id="3" creationId="{E3EE8C80-07C6-414C-9175-026C2B3F5ECB}"/>
          </ac:spMkLst>
        </pc:spChg>
        <pc:spChg chg="add del">
          <ac:chgData name="Manish Sharma" userId="b799adb9ba789c8f" providerId="LiveId" clId="{4105C92B-BBD3-407D-9684-91D37221424B}" dt="2022-04-27T05:11:58.923" v="1123"/>
          <ac:spMkLst>
            <pc:docMk/>
            <pc:sldMk cId="697300457" sldId="334"/>
            <ac:spMk id="4" creationId="{E8ADF21D-C30D-471D-8E65-C1B49F17CA06}"/>
          </ac:spMkLst>
        </pc:spChg>
      </pc:sldChg>
      <pc:sldChg chg="del">
        <pc:chgData name="Manish Sharma" userId="b799adb9ba789c8f" providerId="LiveId" clId="{4105C92B-BBD3-407D-9684-91D37221424B}" dt="2022-04-26T03:36:29.714" v="3" actId="47"/>
        <pc:sldMkLst>
          <pc:docMk/>
          <pc:sldMk cId="1358718415" sldId="335"/>
        </pc:sldMkLst>
      </pc:sldChg>
      <pc:sldChg chg="modSp add mod">
        <pc:chgData name="Manish Sharma" userId="b799adb9ba789c8f" providerId="LiveId" clId="{4105C92B-BBD3-407D-9684-91D37221424B}" dt="2022-04-27T06:24:07.856" v="1145" actId="6549"/>
        <pc:sldMkLst>
          <pc:docMk/>
          <pc:sldMk cId="4198382552" sldId="335"/>
        </pc:sldMkLst>
        <pc:spChg chg="mod">
          <ac:chgData name="Manish Sharma" userId="b799adb9ba789c8f" providerId="LiveId" clId="{4105C92B-BBD3-407D-9684-91D37221424B}" dt="2022-04-27T06:23:43.861" v="1136" actId="27636"/>
          <ac:spMkLst>
            <pc:docMk/>
            <pc:sldMk cId="4198382552" sldId="335"/>
            <ac:spMk id="2" creationId="{200B82DB-5666-4D21-9ADB-5B816738A471}"/>
          </ac:spMkLst>
        </pc:spChg>
        <pc:spChg chg="mod">
          <ac:chgData name="Manish Sharma" userId="b799adb9ba789c8f" providerId="LiveId" clId="{4105C92B-BBD3-407D-9684-91D37221424B}" dt="2022-04-27T06:24:07.856" v="1145" actId="6549"/>
          <ac:spMkLst>
            <pc:docMk/>
            <pc:sldMk cId="4198382552" sldId="335"/>
            <ac:spMk id="4" creationId="{A0C155F6-EDA6-490E-8527-DD0DD1D7DA99}"/>
          </ac:spMkLst>
        </pc:spChg>
      </pc:sldChg>
      <pc:sldChg chg="del">
        <pc:chgData name="Manish Sharma" userId="b799adb9ba789c8f" providerId="LiveId" clId="{4105C92B-BBD3-407D-9684-91D37221424B}" dt="2022-04-26T03:36:29.714" v="3" actId="47"/>
        <pc:sldMkLst>
          <pc:docMk/>
          <pc:sldMk cId="560902878" sldId="336"/>
        </pc:sldMkLst>
      </pc:sldChg>
      <pc:sldChg chg="modSp add mod">
        <pc:chgData name="Manish Sharma" userId="b799adb9ba789c8f" providerId="LiveId" clId="{4105C92B-BBD3-407D-9684-91D37221424B}" dt="2022-04-27T06:23:43.902" v="1137" actId="27636"/>
        <pc:sldMkLst>
          <pc:docMk/>
          <pc:sldMk cId="3205903522" sldId="336"/>
        </pc:sldMkLst>
        <pc:spChg chg="mod">
          <ac:chgData name="Manish Sharma" userId="b799adb9ba789c8f" providerId="LiveId" clId="{4105C92B-BBD3-407D-9684-91D37221424B}" dt="2022-04-27T06:23:43.902" v="1137" actId="27636"/>
          <ac:spMkLst>
            <pc:docMk/>
            <pc:sldMk cId="3205903522" sldId="336"/>
            <ac:spMk id="5" creationId="{FB8E7FB4-3224-4CDC-A90F-67E31FD29CF2}"/>
          </ac:spMkLst>
        </pc:spChg>
      </pc:sldChg>
      <pc:sldChg chg="add">
        <pc:chgData name="Manish Sharma" userId="b799adb9ba789c8f" providerId="LiveId" clId="{4105C92B-BBD3-407D-9684-91D37221424B}" dt="2022-04-27T06:23:43.762" v="1135"/>
        <pc:sldMkLst>
          <pc:docMk/>
          <pc:sldMk cId="3016633635" sldId="337"/>
        </pc:sldMkLst>
      </pc:sldChg>
      <pc:sldChg chg="del">
        <pc:chgData name="Manish Sharma" userId="b799adb9ba789c8f" providerId="LiveId" clId="{4105C92B-BBD3-407D-9684-91D37221424B}" dt="2022-04-26T03:36:29.714" v="3" actId="47"/>
        <pc:sldMkLst>
          <pc:docMk/>
          <pc:sldMk cId="490180290" sldId="338"/>
        </pc:sldMkLst>
      </pc:sldChg>
      <pc:sldChg chg="modSp new mod">
        <pc:chgData name="Manish Sharma" userId="b799adb9ba789c8f" providerId="LiveId" clId="{4105C92B-BBD3-407D-9684-91D37221424B}" dt="2022-04-27T06:27:49.263" v="1165" actId="27636"/>
        <pc:sldMkLst>
          <pc:docMk/>
          <pc:sldMk cId="2402096242" sldId="338"/>
        </pc:sldMkLst>
        <pc:spChg chg="mod">
          <ac:chgData name="Manish Sharma" userId="b799adb9ba789c8f" providerId="LiveId" clId="{4105C92B-BBD3-407D-9684-91D37221424B}" dt="2022-04-27T06:26:02.713" v="1149"/>
          <ac:spMkLst>
            <pc:docMk/>
            <pc:sldMk cId="2402096242" sldId="338"/>
            <ac:spMk id="2" creationId="{A27BCDDC-A119-4629-BDDF-56C8D3F1613D}"/>
          </ac:spMkLst>
        </pc:spChg>
        <pc:spChg chg="mod">
          <ac:chgData name="Manish Sharma" userId="b799adb9ba789c8f" providerId="LiveId" clId="{4105C92B-BBD3-407D-9684-91D37221424B}" dt="2022-04-27T06:27:49.263" v="1165" actId="27636"/>
          <ac:spMkLst>
            <pc:docMk/>
            <pc:sldMk cId="2402096242" sldId="338"/>
            <ac:spMk id="3" creationId="{5D3BBC13-B81A-4C82-BD65-D1B480C4C2E9}"/>
          </ac:spMkLst>
        </pc:spChg>
      </pc:sldChg>
      <pc:sldChg chg="del">
        <pc:chgData name="Manish Sharma" userId="b799adb9ba789c8f" providerId="LiveId" clId="{4105C92B-BBD3-407D-9684-91D37221424B}" dt="2022-04-26T03:36:29.714" v="3" actId="47"/>
        <pc:sldMkLst>
          <pc:docMk/>
          <pc:sldMk cId="654887882" sldId="339"/>
        </pc:sldMkLst>
      </pc:sldChg>
      <pc:sldChg chg="modSp add mod">
        <pc:chgData name="Manish Sharma" userId="b799adb9ba789c8f" providerId="LiveId" clId="{4105C92B-BBD3-407D-9684-91D37221424B}" dt="2022-04-27T06:57:35.642" v="1168" actId="27636"/>
        <pc:sldMkLst>
          <pc:docMk/>
          <pc:sldMk cId="3481779306" sldId="339"/>
        </pc:sldMkLst>
        <pc:spChg chg="mod">
          <ac:chgData name="Manish Sharma" userId="b799adb9ba789c8f" providerId="LiveId" clId="{4105C92B-BBD3-407D-9684-91D37221424B}" dt="2022-04-27T06:57:35.636" v="1167" actId="27636"/>
          <ac:spMkLst>
            <pc:docMk/>
            <pc:sldMk cId="3481779306" sldId="339"/>
            <ac:spMk id="4" creationId="{458284BE-5F8A-4BC6-90E4-DDF649CBBEBF}"/>
          </ac:spMkLst>
        </pc:spChg>
        <pc:spChg chg="mod">
          <ac:chgData name="Manish Sharma" userId="b799adb9ba789c8f" providerId="LiveId" clId="{4105C92B-BBD3-407D-9684-91D37221424B}" dt="2022-04-27T06:57:35.642" v="1168" actId="27636"/>
          <ac:spMkLst>
            <pc:docMk/>
            <pc:sldMk cId="3481779306" sldId="339"/>
            <ac:spMk id="6" creationId="{CCF6C15B-D0C7-428D-A5C4-8CB761B5EB4E}"/>
          </ac:spMkLst>
        </pc:spChg>
      </pc:sldChg>
      <pc:sldChg chg="del">
        <pc:chgData name="Manish Sharma" userId="b799adb9ba789c8f" providerId="LiveId" clId="{4105C92B-BBD3-407D-9684-91D37221424B}" dt="2022-04-26T03:36:29.714" v="3" actId="47"/>
        <pc:sldMkLst>
          <pc:docMk/>
          <pc:sldMk cId="627418106" sldId="340"/>
        </pc:sldMkLst>
      </pc:sldChg>
      <pc:sldChg chg="addSp delSp modSp new mod">
        <pc:chgData name="Manish Sharma" userId="b799adb9ba789c8f" providerId="LiveId" clId="{4105C92B-BBD3-407D-9684-91D37221424B}" dt="2022-04-27T09:18:16.228" v="1179"/>
        <pc:sldMkLst>
          <pc:docMk/>
          <pc:sldMk cId="2987048403" sldId="340"/>
        </pc:sldMkLst>
        <pc:spChg chg="mod">
          <ac:chgData name="Manish Sharma" userId="b799adb9ba789c8f" providerId="LiveId" clId="{4105C92B-BBD3-407D-9684-91D37221424B}" dt="2022-04-27T08:05:34.528" v="1173"/>
          <ac:spMkLst>
            <pc:docMk/>
            <pc:sldMk cId="2987048403" sldId="340"/>
            <ac:spMk id="2" creationId="{4AFC665A-BE05-4761-9DBE-A11FAB4C41F3}"/>
          </ac:spMkLst>
        </pc:spChg>
        <pc:spChg chg="del">
          <ac:chgData name="Manish Sharma" userId="b799adb9ba789c8f" providerId="LiveId" clId="{4105C92B-BBD3-407D-9684-91D37221424B}" dt="2022-04-27T08:05:44.898" v="1174" actId="478"/>
          <ac:spMkLst>
            <pc:docMk/>
            <pc:sldMk cId="2987048403" sldId="340"/>
            <ac:spMk id="3" creationId="{B913E42F-44AD-4677-8B2C-2CB909CEC31F}"/>
          </ac:spMkLst>
        </pc:spChg>
        <pc:spChg chg="add mod">
          <ac:chgData name="Manish Sharma" userId="b799adb9ba789c8f" providerId="LiveId" clId="{4105C92B-BBD3-407D-9684-91D37221424B}" dt="2022-04-27T08:05:45.581" v="1175"/>
          <ac:spMkLst>
            <pc:docMk/>
            <pc:sldMk cId="2987048403" sldId="340"/>
            <ac:spMk id="4" creationId="{08221015-350D-47BC-BBDD-207B40F7763B}"/>
          </ac:spMkLst>
        </pc:spChg>
        <pc:spChg chg="add mod">
          <ac:chgData name="Manish Sharma" userId="b799adb9ba789c8f" providerId="LiveId" clId="{4105C92B-BBD3-407D-9684-91D37221424B}" dt="2022-04-27T08:05:45.581" v="1175"/>
          <ac:spMkLst>
            <pc:docMk/>
            <pc:sldMk cId="2987048403" sldId="340"/>
            <ac:spMk id="5" creationId="{C36AE461-760D-4BB7-823C-636D58A0EADE}"/>
          </ac:spMkLst>
        </pc:spChg>
        <pc:spChg chg="add mod">
          <ac:chgData name="Manish Sharma" userId="b799adb9ba789c8f" providerId="LiveId" clId="{4105C92B-BBD3-407D-9684-91D37221424B}" dt="2022-04-27T08:05:45.581" v="1175"/>
          <ac:spMkLst>
            <pc:docMk/>
            <pc:sldMk cId="2987048403" sldId="340"/>
            <ac:spMk id="6" creationId="{D7E85EAC-E0BD-43ED-8DCC-BC664F1BF301}"/>
          </ac:spMkLst>
        </pc:spChg>
        <pc:spChg chg="add mod">
          <ac:chgData name="Manish Sharma" userId="b799adb9ba789c8f" providerId="LiveId" clId="{4105C92B-BBD3-407D-9684-91D37221424B}" dt="2022-04-27T08:05:51.863" v="1177" actId="20577"/>
          <ac:spMkLst>
            <pc:docMk/>
            <pc:sldMk cId="2987048403" sldId="340"/>
            <ac:spMk id="8" creationId="{CD2AEB0C-23DD-462C-8881-E60BC2F19B45}"/>
          </ac:spMkLst>
        </pc:spChg>
        <pc:spChg chg="add mod">
          <ac:chgData name="Manish Sharma" userId="b799adb9ba789c8f" providerId="LiveId" clId="{4105C92B-BBD3-407D-9684-91D37221424B}" dt="2022-04-27T09:18:02.054" v="1178"/>
          <ac:spMkLst>
            <pc:docMk/>
            <pc:sldMk cId="2987048403" sldId="340"/>
            <ac:spMk id="9" creationId="{1C2FBEDE-2600-416C-9B2E-929E94BF6B0D}"/>
          </ac:spMkLst>
        </pc:spChg>
        <pc:spChg chg="add mod">
          <ac:chgData name="Manish Sharma" userId="b799adb9ba789c8f" providerId="LiveId" clId="{4105C92B-BBD3-407D-9684-91D37221424B}" dt="2022-04-27T09:18:02.054" v="1178"/>
          <ac:spMkLst>
            <pc:docMk/>
            <pc:sldMk cId="2987048403" sldId="340"/>
            <ac:spMk id="10" creationId="{3C413D3D-7B0F-4CEC-934E-F5BF1D8A174C}"/>
          </ac:spMkLst>
        </pc:spChg>
        <pc:spChg chg="add mod">
          <ac:chgData name="Manish Sharma" userId="b799adb9ba789c8f" providerId="LiveId" clId="{4105C92B-BBD3-407D-9684-91D37221424B}" dt="2022-04-27T09:18:02.054" v="1178"/>
          <ac:spMkLst>
            <pc:docMk/>
            <pc:sldMk cId="2987048403" sldId="340"/>
            <ac:spMk id="11" creationId="{8115489F-A948-4B3D-B799-3BC004BCF88B}"/>
          </ac:spMkLst>
        </pc:spChg>
        <pc:spChg chg="add mod">
          <ac:chgData name="Manish Sharma" userId="b799adb9ba789c8f" providerId="LiveId" clId="{4105C92B-BBD3-407D-9684-91D37221424B}" dt="2022-04-27T09:18:02.054" v="1178"/>
          <ac:spMkLst>
            <pc:docMk/>
            <pc:sldMk cId="2987048403" sldId="340"/>
            <ac:spMk id="13" creationId="{95D4C050-4703-45D3-B440-CCDCF70AAAFF}"/>
          </ac:spMkLst>
        </pc:spChg>
        <pc:spChg chg="add mod">
          <ac:chgData name="Manish Sharma" userId="b799adb9ba789c8f" providerId="LiveId" clId="{4105C92B-BBD3-407D-9684-91D37221424B}" dt="2022-04-27T09:18:02.054" v="1178"/>
          <ac:spMkLst>
            <pc:docMk/>
            <pc:sldMk cId="2987048403" sldId="340"/>
            <ac:spMk id="14" creationId="{07B0927B-2A66-4244-AB7C-EA9F2FE87771}"/>
          </ac:spMkLst>
        </pc:spChg>
        <pc:spChg chg="add mod">
          <ac:chgData name="Manish Sharma" userId="b799adb9ba789c8f" providerId="LiveId" clId="{4105C92B-BBD3-407D-9684-91D37221424B}" dt="2022-04-27T09:18:16.228" v="1179"/>
          <ac:spMkLst>
            <pc:docMk/>
            <pc:sldMk cId="2987048403" sldId="340"/>
            <ac:spMk id="15" creationId="{C8986205-67EA-46DE-9BAF-5E9B76E5E74C}"/>
          </ac:spMkLst>
        </pc:spChg>
        <pc:spChg chg="add mod">
          <ac:chgData name="Manish Sharma" userId="b799adb9ba789c8f" providerId="LiveId" clId="{4105C92B-BBD3-407D-9684-91D37221424B}" dt="2022-04-27T09:18:16.228" v="1179"/>
          <ac:spMkLst>
            <pc:docMk/>
            <pc:sldMk cId="2987048403" sldId="340"/>
            <ac:spMk id="16" creationId="{64F4885E-05D6-494E-8079-6F8C4EDF919C}"/>
          </ac:spMkLst>
        </pc:spChg>
        <pc:spChg chg="add mod">
          <ac:chgData name="Manish Sharma" userId="b799adb9ba789c8f" providerId="LiveId" clId="{4105C92B-BBD3-407D-9684-91D37221424B}" dt="2022-04-27T09:18:16.228" v="1179"/>
          <ac:spMkLst>
            <pc:docMk/>
            <pc:sldMk cId="2987048403" sldId="340"/>
            <ac:spMk id="17" creationId="{ACC08C3C-19B3-4ACE-88DB-414E1C9C9273}"/>
          </ac:spMkLst>
        </pc:spChg>
        <pc:spChg chg="add mod">
          <ac:chgData name="Manish Sharma" userId="b799adb9ba789c8f" providerId="LiveId" clId="{4105C92B-BBD3-407D-9684-91D37221424B}" dt="2022-04-27T09:18:16.228" v="1179"/>
          <ac:spMkLst>
            <pc:docMk/>
            <pc:sldMk cId="2987048403" sldId="340"/>
            <ac:spMk id="19" creationId="{242DBFCE-43DF-4953-A4A1-F271680D36F7}"/>
          </ac:spMkLst>
        </pc:spChg>
        <pc:spChg chg="add mod">
          <ac:chgData name="Manish Sharma" userId="b799adb9ba789c8f" providerId="LiveId" clId="{4105C92B-BBD3-407D-9684-91D37221424B}" dt="2022-04-27T09:18:16.228" v="1179"/>
          <ac:spMkLst>
            <pc:docMk/>
            <pc:sldMk cId="2987048403" sldId="340"/>
            <ac:spMk id="20" creationId="{D8772645-347E-4A7F-92B2-C0220FB81058}"/>
          </ac:spMkLst>
        </pc:spChg>
        <pc:cxnChg chg="add mod">
          <ac:chgData name="Manish Sharma" userId="b799adb9ba789c8f" providerId="LiveId" clId="{4105C92B-BBD3-407D-9684-91D37221424B}" dt="2022-04-27T08:05:45.581" v="1175"/>
          <ac:cxnSpMkLst>
            <pc:docMk/>
            <pc:sldMk cId="2987048403" sldId="340"/>
            <ac:cxnSpMk id="7" creationId="{077A1741-96A7-47B1-A5D4-70C3B4D4EED2}"/>
          </ac:cxnSpMkLst>
        </pc:cxnChg>
        <pc:cxnChg chg="add mod">
          <ac:chgData name="Manish Sharma" userId="b799adb9ba789c8f" providerId="LiveId" clId="{4105C92B-BBD3-407D-9684-91D37221424B}" dt="2022-04-27T09:18:02.054" v="1178"/>
          <ac:cxnSpMkLst>
            <pc:docMk/>
            <pc:sldMk cId="2987048403" sldId="340"/>
            <ac:cxnSpMk id="12" creationId="{501C9F42-F08B-4CE9-844B-06B6896D92C2}"/>
          </ac:cxnSpMkLst>
        </pc:cxnChg>
        <pc:cxnChg chg="add mod">
          <ac:chgData name="Manish Sharma" userId="b799adb9ba789c8f" providerId="LiveId" clId="{4105C92B-BBD3-407D-9684-91D37221424B}" dt="2022-04-27T09:18:16.228" v="1179"/>
          <ac:cxnSpMkLst>
            <pc:docMk/>
            <pc:sldMk cId="2987048403" sldId="340"/>
            <ac:cxnSpMk id="18" creationId="{376E8AB0-805B-4B0C-97A5-F5EFEEF10771}"/>
          </ac:cxnSpMkLst>
        </pc:cxnChg>
      </pc:sldChg>
      <pc:sldChg chg="addSp delSp modSp new mod">
        <pc:chgData name="Manish Sharma" userId="b799adb9ba789c8f" providerId="LiveId" clId="{4105C92B-BBD3-407D-9684-91D37221424B}" dt="2022-04-27T09:28:38.109" v="1184"/>
        <pc:sldMkLst>
          <pc:docMk/>
          <pc:sldMk cId="241656494" sldId="341"/>
        </pc:sldMkLst>
        <pc:spChg chg="mod">
          <ac:chgData name="Manish Sharma" userId="b799adb9ba789c8f" providerId="LiveId" clId="{4105C92B-BBD3-407D-9684-91D37221424B}" dt="2022-04-27T09:27:58.025" v="1181"/>
          <ac:spMkLst>
            <pc:docMk/>
            <pc:sldMk cId="241656494" sldId="341"/>
            <ac:spMk id="2" creationId="{7C3248FE-29BF-4045-ACCC-A406EBB59C48}"/>
          </ac:spMkLst>
        </pc:spChg>
        <pc:spChg chg="del">
          <ac:chgData name="Manish Sharma" userId="b799adb9ba789c8f" providerId="LiveId" clId="{4105C92B-BBD3-407D-9684-91D37221424B}" dt="2022-04-27T09:28:02.052" v="1182" actId="478"/>
          <ac:spMkLst>
            <pc:docMk/>
            <pc:sldMk cId="241656494" sldId="341"/>
            <ac:spMk id="3" creationId="{C5FBC16B-59AD-4BA9-AC32-E6588DED71D9}"/>
          </ac:spMkLst>
        </pc:spChg>
        <pc:spChg chg="add mod">
          <ac:chgData name="Manish Sharma" userId="b799adb9ba789c8f" providerId="LiveId" clId="{4105C92B-BBD3-407D-9684-91D37221424B}" dt="2022-04-27T09:28:10.647" v="1183"/>
          <ac:spMkLst>
            <pc:docMk/>
            <pc:sldMk cId="241656494" sldId="341"/>
            <ac:spMk id="4" creationId="{B6B3E4A9-39DE-4055-8231-91B38084875E}"/>
          </ac:spMkLst>
        </pc:spChg>
        <pc:spChg chg="add mod">
          <ac:chgData name="Manish Sharma" userId="b799adb9ba789c8f" providerId="LiveId" clId="{4105C92B-BBD3-407D-9684-91D37221424B}" dt="2022-04-27T09:28:10.647" v="1183"/>
          <ac:spMkLst>
            <pc:docMk/>
            <pc:sldMk cId="241656494" sldId="341"/>
            <ac:spMk id="5" creationId="{2FA4E1B8-4A34-4814-BB3C-BB7C8AC29558}"/>
          </ac:spMkLst>
        </pc:spChg>
        <pc:spChg chg="add mod">
          <ac:chgData name="Manish Sharma" userId="b799adb9ba789c8f" providerId="LiveId" clId="{4105C92B-BBD3-407D-9684-91D37221424B}" dt="2022-04-27T09:28:10.647" v="1183"/>
          <ac:spMkLst>
            <pc:docMk/>
            <pc:sldMk cId="241656494" sldId="341"/>
            <ac:spMk id="6" creationId="{926B9F55-4F9F-4D74-BCB7-9CCFC44DB17F}"/>
          </ac:spMkLst>
        </pc:spChg>
        <pc:spChg chg="add mod">
          <ac:chgData name="Manish Sharma" userId="b799adb9ba789c8f" providerId="LiveId" clId="{4105C92B-BBD3-407D-9684-91D37221424B}" dt="2022-04-27T09:28:38.109" v="1184"/>
          <ac:spMkLst>
            <pc:docMk/>
            <pc:sldMk cId="241656494" sldId="341"/>
            <ac:spMk id="9" creationId="{2F0C32F2-27F8-4F78-BE64-1DBDF662B4D2}"/>
          </ac:spMkLst>
        </pc:spChg>
        <pc:spChg chg="add mod">
          <ac:chgData name="Manish Sharma" userId="b799adb9ba789c8f" providerId="LiveId" clId="{4105C92B-BBD3-407D-9684-91D37221424B}" dt="2022-04-27T09:28:38.109" v="1184"/>
          <ac:spMkLst>
            <pc:docMk/>
            <pc:sldMk cId="241656494" sldId="341"/>
            <ac:spMk id="10" creationId="{825BA32D-296F-4092-A1AF-24997CDAEBBA}"/>
          </ac:spMkLst>
        </pc:spChg>
        <pc:spChg chg="add mod">
          <ac:chgData name="Manish Sharma" userId="b799adb9ba789c8f" providerId="LiveId" clId="{4105C92B-BBD3-407D-9684-91D37221424B}" dt="2022-04-27T09:28:38.109" v="1184"/>
          <ac:spMkLst>
            <pc:docMk/>
            <pc:sldMk cId="241656494" sldId="341"/>
            <ac:spMk id="11" creationId="{BD8A0E67-5410-4C90-A30B-689AE2BF5A3E}"/>
          </ac:spMkLst>
        </pc:spChg>
        <pc:spChg chg="add mod">
          <ac:chgData name="Manish Sharma" userId="b799adb9ba789c8f" providerId="LiveId" clId="{4105C92B-BBD3-407D-9684-91D37221424B}" dt="2022-04-27T09:28:38.109" v="1184"/>
          <ac:spMkLst>
            <pc:docMk/>
            <pc:sldMk cId="241656494" sldId="341"/>
            <ac:spMk id="12" creationId="{E03C991D-605A-4C7B-ACE4-90790A935F9E}"/>
          </ac:spMkLst>
        </pc:spChg>
        <pc:cxnChg chg="add mod">
          <ac:chgData name="Manish Sharma" userId="b799adb9ba789c8f" providerId="LiveId" clId="{4105C92B-BBD3-407D-9684-91D37221424B}" dt="2022-04-27T09:28:10.647" v="1183"/>
          <ac:cxnSpMkLst>
            <pc:docMk/>
            <pc:sldMk cId="241656494" sldId="341"/>
            <ac:cxnSpMk id="7" creationId="{5E7722F7-F24D-46D5-97D1-22407CB572AE}"/>
          </ac:cxnSpMkLst>
        </pc:cxnChg>
        <pc:cxnChg chg="add mod">
          <ac:chgData name="Manish Sharma" userId="b799adb9ba789c8f" providerId="LiveId" clId="{4105C92B-BBD3-407D-9684-91D37221424B}" dt="2022-04-27T09:28:10.647" v="1183"/>
          <ac:cxnSpMkLst>
            <pc:docMk/>
            <pc:sldMk cId="241656494" sldId="341"/>
            <ac:cxnSpMk id="8" creationId="{07177A5A-E774-4E8E-85A1-721DC3FB85C1}"/>
          </ac:cxnSpMkLst>
        </pc:cxnChg>
      </pc:sldChg>
      <pc:sldChg chg="del">
        <pc:chgData name="Manish Sharma" userId="b799adb9ba789c8f" providerId="LiveId" clId="{4105C92B-BBD3-407D-9684-91D37221424B}" dt="2022-04-26T03:36:29.714" v="3" actId="47"/>
        <pc:sldMkLst>
          <pc:docMk/>
          <pc:sldMk cId="2912743240" sldId="341"/>
        </pc:sldMkLst>
      </pc:sldChg>
      <pc:sldChg chg="modSp add mod">
        <pc:chgData name="Manish Sharma" userId="b799adb9ba789c8f" providerId="LiveId" clId="{4105C92B-BBD3-407D-9684-91D37221424B}" dt="2022-04-27T09:35:38.606" v="1186" actId="27636"/>
        <pc:sldMkLst>
          <pc:docMk/>
          <pc:sldMk cId="2548338547" sldId="342"/>
        </pc:sldMkLst>
        <pc:spChg chg="mod">
          <ac:chgData name="Manish Sharma" userId="b799adb9ba789c8f" providerId="LiveId" clId="{4105C92B-BBD3-407D-9684-91D37221424B}" dt="2022-04-27T09:35:38.606" v="1186" actId="27636"/>
          <ac:spMkLst>
            <pc:docMk/>
            <pc:sldMk cId="2548338547" sldId="342"/>
            <ac:spMk id="2" creationId="{5015CB6B-C5DA-4BD4-8BC8-10F3F4196D63}"/>
          </ac:spMkLst>
        </pc:spChg>
      </pc:sldChg>
      <pc:sldChg chg="del">
        <pc:chgData name="Manish Sharma" userId="b799adb9ba789c8f" providerId="LiveId" clId="{4105C92B-BBD3-407D-9684-91D37221424B}" dt="2022-04-26T03:36:29.714" v="3" actId="47"/>
        <pc:sldMkLst>
          <pc:docMk/>
          <pc:sldMk cId="3977474411" sldId="342"/>
        </pc:sldMkLst>
      </pc:sldChg>
      <pc:sldChg chg="new del">
        <pc:chgData name="Manish Sharma" userId="b799adb9ba789c8f" providerId="LiveId" clId="{4105C92B-BBD3-407D-9684-91D37221424B}" dt="2022-04-27T09:57:23.581" v="1196" actId="47"/>
        <pc:sldMkLst>
          <pc:docMk/>
          <pc:sldMk cId="818443668" sldId="343"/>
        </pc:sldMkLst>
      </pc:sldChg>
      <pc:sldChg chg="del">
        <pc:chgData name="Manish Sharma" userId="b799adb9ba789c8f" providerId="LiveId" clId="{4105C92B-BBD3-407D-9684-91D37221424B}" dt="2022-04-26T03:36:29.714" v="3" actId="47"/>
        <pc:sldMkLst>
          <pc:docMk/>
          <pc:sldMk cId="878738908" sldId="343"/>
        </pc:sldMkLst>
      </pc:sldChg>
      <pc:sldChg chg="addSp delSp modSp new mod">
        <pc:chgData name="Manish Sharma" userId="b799adb9ba789c8f" providerId="LiveId" clId="{4105C92B-BBD3-407D-9684-91D37221424B}" dt="2022-04-27T10:45:56.149" v="1231" actId="33524"/>
        <pc:sldMkLst>
          <pc:docMk/>
          <pc:sldMk cId="2870919332" sldId="343"/>
        </pc:sldMkLst>
        <pc:spChg chg="mod">
          <ac:chgData name="Manish Sharma" userId="b799adb9ba789c8f" providerId="LiveId" clId="{4105C92B-BBD3-407D-9684-91D37221424B}" dt="2022-04-27T10:45:43.620" v="1230" actId="20577"/>
          <ac:spMkLst>
            <pc:docMk/>
            <pc:sldMk cId="2870919332" sldId="343"/>
            <ac:spMk id="2" creationId="{F5B8E6E0-9011-4A07-9BDF-09216601568F}"/>
          </ac:spMkLst>
        </pc:spChg>
        <pc:spChg chg="add del mod">
          <ac:chgData name="Manish Sharma" userId="b799adb9ba789c8f" providerId="LiveId" clId="{4105C92B-BBD3-407D-9684-91D37221424B}" dt="2022-04-27T10:45:56.149" v="1231" actId="33524"/>
          <ac:spMkLst>
            <pc:docMk/>
            <pc:sldMk cId="2870919332" sldId="343"/>
            <ac:spMk id="3" creationId="{99B819CD-AA4F-4FD1-A882-3BBA80B69F75}"/>
          </ac:spMkLst>
        </pc:spChg>
        <pc:spChg chg="add del mod">
          <ac:chgData name="Manish Sharma" userId="b799adb9ba789c8f" providerId="LiveId" clId="{4105C92B-BBD3-407D-9684-91D37221424B}" dt="2022-04-27T10:45:17.405" v="1205"/>
          <ac:spMkLst>
            <pc:docMk/>
            <pc:sldMk cId="2870919332" sldId="343"/>
            <ac:spMk id="4" creationId="{F3D925F2-CC67-4F92-821D-6C849D4ECC08}"/>
          </ac:spMkLst>
        </pc:spChg>
      </pc:sldChg>
      <pc:sldChg chg="addSp delSp modSp new mod">
        <pc:chgData name="Manish Sharma" userId="b799adb9ba789c8f" providerId="LiveId" clId="{4105C92B-BBD3-407D-9684-91D37221424B}" dt="2022-04-28T04:18:38.118" v="1293" actId="20577"/>
        <pc:sldMkLst>
          <pc:docMk/>
          <pc:sldMk cId="1967050575" sldId="344"/>
        </pc:sldMkLst>
        <pc:spChg chg="mod">
          <ac:chgData name="Manish Sharma" userId="b799adb9ba789c8f" providerId="LiveId" clId="{4105C92B-BBD3-407D-9684-91D37221424B}" dt="2022-04-28T04:18:38.118" v="1293" actId="20577"/>
          <ac:spMkLst>
            <pc:docMk/>
            <pc:sldMk cId="1967050575" sldId="344"/>
            <ac:spMk id="2" creationId="{CF6D7FDC-1A8A-42A9-B73A-10DD5F615233}"/>
          </ac:spMkLst>
        </pc:spChg>
        <pc:spChg chg="mod">
          <ac:chgData name="Manish Sharma" userId="b799adb9ba789c8f" providerId="LiveId" clId="{4105C92B-BBD3-407D-9684-91D37221424B}" dt="2022-04-28T04:18:24.656" v="1274" actId="27636"/>
          <ac:spMkLst>
            <pc:docMk/>
            <pc:sldMk cId="1967050575" sldId="344"/>
            <ac:spMk id="3" creationId="{B7C72FB6-B93D-4BE0-9F76-C020C1F068BA}"/>
          </ac:spMkLst>
        </pc:spChg>
        <pc:spChg chg="add del">
          <ac:chgData name="Manish Sharma" userId="b799adb9ba789c8f" providerId="LiveId" clId="{4105C92B-BBD3-407D-9684-91D37221424B}" dt="2022-04-28T04:18:16.114" v="1267"/>
          <ac:spMkLst>
            <pc:docMk/>
            <pc:sldMk cId="1967050575" sldId="344"/>
            <ac:spMk id="4" creationId="{F6264FB3-B5DE-4F6B-A9E5-996733A68D39}"/>
          </ac:spMkLst>
        </pc:spChg>
      </pc:sldChg>
      <pc:sldChg chg="del">
        <pc:chgData name="Manish Sharma" userId="b799adb9ba789c8f" providerId="LiveId" clId="{4105C92B-BBD3-407D-9684-91D37221424B}" dt="2022-04-26T03:36:29.714" v="3" actId="47"/>
        <pc:sldMkLst>
          <pc:docMk/>
          <pc:sldMk cId="2724290472" sldId="344"/>
        </pc:sldMkLst>
      </pc:sldChg>
      <pc:sldChg chg="modSp new mod">
        <pc:chgData name="Manish Sharma" userId="b799adb9ba789c8f" providerId="LiveId" clId="{4105C92B-BBD3-407D-9684-91D37221424B}" dt="2022-04-28T04:17:36.174" v="1264"/>
        <pc:sldMkLst>
          <pc:docMk/>
          <pc:sldMk cId="800310057" sldId="345"/>
        </pc:sldMkLst>
        <pc:spChg chg="mod">
          <ac:chgData name="Manish Sharma" userId="b799adb9ba789c8f" providerId="LiveId" clId="{4105C92B-BBD3-407D-9684-91D37221424B}" dt="2022-04-28T04:17:36.174" v="1264"/>
          <ac:spMkLst>
            <pc:docMk/>
            <pc:sldMk cId="800310057" sldId="345"/>
            <ac:spMk id="2" creationId="{C8A6DC86-7201-4877-AA95-D6879E37294B}"/>
          </ac:spMkLst>
        </pc:spChg>
        <pc:spChg chg="mod">
          <ac:chgData name="Manish Sharma" userId="b799adb9ba789c8f" providerId="LiveId" clId="{4105C92B-BBD3-407D-9684-91D37221424B}" dt="2022-04-28T04:17:26.041" v="1261" actId="20577"/>
          <ac:spMkLst>
            <pc:docMk/>
            <pc:sldMk cId="800310057" sldId="345"/>
            <ac:spMk id="3" creationId="{87BA42FF-7495-4AB2-A4B4-07F4D42E19DB}"/>
          </ac:spMkLst>
        </pc:spChg>
      </pc:sldChg>
      <pc:sldChg chg="del">
        <pc:chgData name="Manish Sharma" userId="b799adb9ba789c8f" providerId="LiveId" clId="{4105C92B-BBD3-407D-9684-91D37221424B}" dt="2022-04-26T03:36:29.714" v="3" actId="47"/>
        <pc:sldMkLst>
          <pc:docMk/>
          <pc:sldMk cId="2213827792" sldId="345"/>
        </pc:sldMkLst>
      </pc:sldChg>
      <pc:sldChg chg="addSp delSp modSp new mod">
        <pc:chgData name="Manish Sharma" userId="b799adb9ba789c8f" providerId="LiveId" clId="{4105C92B-BBD3-407D-9684-91D37221424B}" dt="2022-04-28T06:35:44.810" v="1605" actId="6549"/>
        <pc:sldMkLst>
          <pc:docMk/>
          <pc:sldMk cId="3284853755" sldId="346"/>
        </pc:sldMkLst>
        <pc:spChg chg="del">
          <ac:chgData name="Manish Sharma" userId="b799adb9ba789c8f" providerId="LiveId" clId="{4105C92B-BBD3-407D-9684-91D37221424B}" dt="2022-04-28T06:33:15.943" v="1441" actId="478"/>
          <ac:spMkLst>
            <pc:docMk/>
            <pc:sldMk cId="3284853755" sldId="346"/>
            <ac:spMk id="2" creationId="{14C6104C-A2B6-4D85-82B4-85A1F14D76B1}"/>
          </ac:spMkLst>
        </pc:spChg>
        <pc:spChg chg="del">
          <ac:chgData name="Manish Sharma" userId="b799adb9ba789c8f" providerId="LiveId" clId="{4105C92B-BBD3-407D-9684-91D37221424B}" dt="2022-04-28T06:33:15.943" v="1441" actId="478"/>
          <ac:spMkLst>
            <pc:docMk/>
            <pc:sldMk cId="3284853755" sldId="346"/>
            <ac:spMk id="3" creationId="{34B21FCB-4031-4C6B-BAF9-AA6F02818B27}"/>
          </ac:spMkLst>
        </pc:spChg>
        <pc:spChg chg="add mod">
          <ac:chgData name="Manish Sharma" userId="b799adb9ba789c8f" providerId="LiveId" clId="{4105C92B-BBD3-407D-9684-91D37221424B}" dt="2022-04-28T06:33:17.608" v="1442"/>
          <ac:spMkLst>
            <pc:docMk/>
            <pc:sldMk cId="3284853755" sldId="346"/>
            <ac:spMk id="4" creationId="{7FFD3C0D-432C-49A3-B263-6C7DA2E32C80}"/>
          </ac:spMkLst>
        </pc:spChg>
        <pc:spChg chg="add mod">
          <ac:chgData name="Manish Sharma" userId="b799adb9ba789c8f" providerId="LiveId" clId="{4105C92B-BBD3-407D-9684-91D37221424B}" dt="2022-04-28T06:33:17.608" v="1442"/>
          <ac:spMkLst>
            <pc:docMk/>
            <pc:sldMk cId="3284853755" sldId="346"/>
            <ac:spMk id="5" creationId="{4283669B-9604-4383-AA36-8DD1322BD6AD}"/>
          </ac:spMkLst>
        </pc:spChg>
        <pc:spChg chg="add mod">
          <ac:chgData name="Manish Sharma" userId="b799adb9ba789c8f" providerId="LiveId" clId="{4105C92B-BBD3-407D-9684-91D37221424B}" dt="2022-04-28T06:33:17.608" v="1442"/>
          <ac:spMkLst>
            <pc:docMk/>
            <pc:sldMk cId="3284853755" sldId="346"/>
            <ac:spMk id="6" creationId="{F3EF3837-BE39-47F9-834C-5DC84CAF9D5B}"/>
          </ac:spMkLst>
        </pc:spChg>
        <pc:spChg chg="add mod">
          <ac:chgData name="Manish Sharma" userId="b799adb9ba789c8f" providerId="LiveId" clId="{4105C92B-BBD3-407D-9684-91D37221424B}" dt="2022-04-28T06:33:17.608" v="1442"/>
          <ac:spMkLst>
            <pc:docMk/>
            <pc:sldMk cId="3284853755" sldId="346"/>
            <ac:spMk id="9" creationId="{D38F8384-7C32-4E9F-BE08-77949556091F}"/>
          </ac:spMkLst>
        </pc:spChg>
        <pc:spChg chg="add mod">
          <ac:chgData name="Manish Sharma" userId="b799adb9ba789c8f" providerId="LiveId" clId="{4105C92B-BBD3-407D-9684-91D37221424B}" dt="2022-04-28T06:33:17.608" v="1442"/>
          <ac:spMkLst>
            <pc:docMk/>
            <pc:sldMk cId="3284853755" sldId="346"/>
            <ac:spMk id="10" creationId="{34A622A1-5CBD-461D-BCA0-92EA2A5B2BA5}"/>
          </ac:spMkLst>
        </pc:spChg>
        <pc:spChg chg="add mod">
          <ac:chgData name="Manish Sharma" userId="b799adb9ba789c8f" providerId="LiveId" clId="{4105C92B-BBD3-407D-9684-91D37221424B}" dt="2022-04-28T06:33:17.608" v="1442"/>
          <ac:spMkLst>
            <pc:docMk/>
            <pc:sldMk cId="3284853755" sldId="346"/>
            <ac:spMk id="11" creationId="{5525E2DC-CD45-4089-AC88-8E480C8E999B}"/>
          </ac:spMkLst>
        </pc:spChg>
        <pc:spChg chg="add mod">
          <ac:chgData name="Manish Sharma" userId="b799adb9ba789c8f" providerId="LiveId" clId="{4105C92B-BBD3-407D-9684-91D37221424B}" dt="2022-04-28T06:33:41.126" v="1443"/>
          <ac:spMkLst>
            <pc:docMk/>
            <pc:sldMk cId="3284853755" sldId="346"/>
            <ac:spMk id="12" creationId="{73B59F53-F194-4A19-B5A7-B496AFFE9DEA}"/>
          </ac:spMkLst>
        </pc:spChg>
        <pc:spChg chg="add mod">
          <ac:chgData name="Manish Sharma" userId="b799adb9ba789c8f" providerId="LiveId" clId="{4105C92B-BBD3-407D-9684-91D37221424B}" dt="2022-04-28T06:33:41.126" v="1443"/>
          <ac:spMkLst>
            <pc:docMk/>
            <pc:sldMk cId="3284853755" sldId="346"/>
            <ac:spMk id="13" creationId="{6F177D7F-0A8E-4E2E-A929-95C565FC722A}"/>
          </ac:spMkLst>
        </pc:spChg>
        <pc:spChg chg="add mod">
          <ac:chgData name="Manish Sharma" userId="b799adb9ba789c8f" providerId="LiveId" clId="{4105C92B-BBD3-407D-9684-91D37221424B}" dt="2022-04-28T06:33:41.126" v="1443"/>
          <ac:spMkLst>
            <pc:docMk/>
            <pc:sldMk cId="3284853755" sldId="346"/>
            <ac:spMk id="16" creationId="{0011B8E6-99B7-461D-832A-81C122B93276}"/>
          </ac:spMkLst>
        </pc:spChg>
        <pc:spChg chg="add mod">
          <ac:chgData name="Manish Sharma" userId="b799adb9ba789c8f" providerId="LiveId" clId="{4105C92B-BBD3-407D-9684-91D37221424B}" dt="2022-04-28T06:33:41.126" v="1443"/>
          <ac:spMkLst>
            <pc:docMk/>
            <pc:sldMk cId="3284853755" sldId="346"/>
            <ac:spMk id="19" creationId="{3D275896-D1A1-4A67-9BA5-2AC56D01D94F}"/>
          </ac:spMkLst>
        </pc:spChg>
        <pc:spChg chg="add mod">
          <ac:chgData name="Manish Sharma" userId="b799adb9ba789c8f" providerId="LiveId" clId="{4105C92B-BBD3-407D-9684-91D37221424B}" dt="2022-04-28T06:33:41.126" v="1443"/>
          <ac:spMkLst>
            <pc:docMk/>
            <pc:sldMk cId="3284853755" sldId="346"/>
            <ac:spMk id="20" creationId="{7AD5CD1C-D448-4311-87AA-2942C9C359F5}"/>
          </ac:spMkLst>
        </pc:spChg>
        <pc:spChg chg="add mod">
          <ac:chgData name="Manish Sharma" userId="b799adb9ba789c8f" providerId="LiveId" clId="{4105C92B-BBD3-407D-9684-91D37221424B}" dt="2022-04-28T06:35:44.810" v="1605" actId="6549"/>
          <ac:spMkLst>
            <pc:docMk/>
            <pc:sldMk cId="3284853755" sldId="346"/>
            <ac:spMk id="21" creationId="{F43E96A3-C2E9-4EB5-89A4-6E00F59771B1}"/>
          </ac:spMkLst>
        </pc:spChg>
        <pc:cxnChg chg="add mod">
          <ac:chgData name="Manish Sharma" userId="b799adb9ba789c8f" providerId="LiveId" clId="{4105C92B-BBD3-407D-9684-91D37221424B}" dt="2022-04-28T06:33:17.608" v="1442"/>
          <ac:cxnSpMkLst>
            <pc:docMk/>
            <pc:sldMk cId="3284853755" sldId="346"/>
            <ac:cxnSpMk id="7" creationId="{40F8C7CA-5413-4F81-8A48-9B650B04009A}"/>
          </ac:cxnSpMkLst>
        </pc:cxnChg>
        <pc:cxnChg chg="add mod">
          <ac:chgData name="Manish Sharma" userId="b799adb9ba789c8f" providerId="LiveId" clId="{4105C92B-BBD3-407D-9684-91D37221424B}" dt="2022-04-28T06:33:17.608" v="1442"/>
          <ac:cxnSpMkLst>
            <pc:docMk/>
            <pc:sldMk cId="3284853755" sldId="346"/>
            <ac:cxnSpMk id="8" creationId="{12E284CE-2377-4650-8057-F791EFDCEA41}"/>
          </ac:cxnSpMkLst>
        </pc:cxnChg>
        <pc:cxnChg chg="add mod">
          <ac:chgData name="Manish Sharma" userId="b799adb9ba789c8f" providerId="LiveId" clId="{4105C92B-BBD3-407D-9684-91D37221424B}" dt="2022-04-28T06:33:41.126" v="1443"/>
          <ac:cxnSpMkLst>
            <pc:docMk/>
            <pc:sldMk cId="3284853755" sldId="346"/>
            <ac:cxnSpMk id="14" creationId="{C3ED8BAC-7AB6-4117-BD6E-29C49C1D4BA6}"/>
          </ac:cxnSpMkLst>
        </pc:cxnChg>
        <pc:cxnChg chg="add mod">
          <ac:chgData name="Manish Sharma" userId="b799adb9ba789c8f" providerId="LiveId" clId="{4105C92B-BBD3-407D-9684-91D37221424B}" dt="2022-04-28T06:33:41.126" v="1443"/>
          <ac:cxnSpMkLst>
            <pc:docMk/>
            <pc:sldMk cId="3284853755" sldId="346"/>
            <ac:cxnSpMk id="15" creationId="{4A645910-4CDB-4526-A8F8-46B6151714B9}"/>
          </ac:cxnSpMkLst>
        </pc:cxnChg>
        <pc:cxnChg chg="add mod">
          <ac:chgData name="Manish Sharma" userId="b799adb9ba789c8f" providerId="LiveId" clId="{4105C92B-BBD3-407D-9684-91D37221424B}" dt="2022-04-28T06:33:41.126" v="1443"/>
          <ac:cxnSpMkLst>
            <pc:docMk/>
            <pc:sldMk cId="3284853755" sldId="346"/>
            <ac:cxnSpMk id="17" creationId="{99A0C64E-B65F-4B00-A520-94A0C535EA04}"/>
          </ac:cxnSpMkLst>
        </pc:cxnChg>
        <pc:cxnChg chg="add mod">
          <ac:chgData name="Manish Sharma" userId="b799adb9ba789c8f" providerId="LiveId" clId="{4105C92B-BBD3-407D-9684-91D37221424B}" dt="2022-04-28T06:33:41.126" v="1443"/>
          <ac:cxnSpMkLst>
            <pc:docMk/>
            <pc:sldMk cId="3284853755" sldId="346"/>
            <ac:cxnSpMk id="18" creationId="{E839F5E3-4047-422F-8158-02A3BBE2390E}"/>
          </ac:cxnSpMkLst>
        </pc:cxnChg>
      </pc:sldChg>
      <pc:sldChg chg="del">
        <pc:chgData name="Manish Sharma" userId="b799adb9ba789c8f" providerId="LiveId" clId="{4105C92B-BBD3-407D-9684-91D37221424B}" dt="2022-04-26T03:36:29.714" v="3" actId="47"/>
        <pc:sldMkLst>
          <pc:docMk/>
          <pc:sldMk cId="3636982683" sldId="346"/>
        </pc:sldMkLst>
      </pc:sldChg>
      <pc:sldChg chg="addSp delSp modSp new mod">
        <pc:chgData name="Manish Sharma" userId="b799adb9ba789c8f" providerId="LiveId" clId="{4105C92B-BBD3-407D-9684-91D37221424B}" dt="2022-04-28T06:52:06.725" v="1628"/>
        <pc:sldMkLst>
          <pc:docMk/>
          <pc:sldMk cId="432255272" sldId="347"/>
        </pc:sldMkLst>
        <pc:spChg chg="del">
          <ac:chgData name="Manish Sharma" userId="b799adb9ba789c8f" providerId="LiveId" clId="{4105C92B-BBD3-407D-9684-91D37221424B}" dt="2022-04-28T06:40:40.952" v="1607" actId="478"/>
          <ac:spMkLst>
            <pc:docMk/>
            <pc:sldMk cId="432255272" sldId="347"/>
            <ac:spMk id="2" creationId="{837673D3-9B10-4F2F-A5D0-653C5CC78701}"/>
          </ac:spMkLst>
        </pc:spChg>
        <pc:spChg chg="del">
          <ac:chgData name="Manish Sharma" userId="b799adb9ba789c8f" providerId="LiveId" clId="{4105C92B-BBD3-407D-9684-91D37221424B}" dt="2022-04-28T06:40:40.952" v="1607" actId="478"/>
          <ac:spMkLst>
            <pc:docMk/>
            <pc:sldMk cId="432255272" sldId="347"/>
            <ac:spMk id="3" creationId="{CBB70AC0-D8B3-48B2-AF34-83746094C08F}"/>
          </ac:spMkLst>
        </pc:spChg>
        <pc:spChg chg="add mod">
          <ac:chgData name="Manish Sharma" userId="b799adb9ba789c8f" providerId="LiveId" clId="{4105C92B-BBD3-407D-9684-91D37221424B}" dt="2022-04-28T06:40:49.972" v="1608"/>
          <ac:spMkLst>
            <pc:docMk/>
            <pc:sldMk cId="432255272" sldId="347"/>
            <ac:spMk id="4" creationId="{DC20A2CD-D4F4-41CC-87BA-807300928314}"/>
          </ac:spMkLst>
        </pc:spChg>
        <pc:spChg chg="add mod">
          <ac:chgData name="Manish Sharma" userId="b799adb9ba789c8f" providerId="LiveId" clId="{4105C92B-BBD3-407D-9684-91D37221424B}" dt="2022-04-28T06:40:49.972" v="1608"/>
          <ac:spMkLst>
            <pc:docMk/>
            <pc:sldMk cId="432255272" sldId="347"/>
            <ac:spMk id="5" creationId="{FE331525-1330-47D5-BC6F-D22BC5E72A57}"/>
          </ac:spMkLst>
        </pc:spChg>
        <pc:spChg chg="add mod">
          <ac:chgData name="Manish Sharma" userId="b799adb9ba789c8f" providerId="LiveId" clId="{4105C92B-BBD3-407D-9684-91D37221424B}" dt="2022-04-28T06:40:49.972" v="1608"/>
          <ac:spMkLst>
            <pc:docMk/>
            <pc:sldMk cId="432255272" sldId="347"/>
            <ac:spMk id="8" creationId="{ACA615E0-ACC3-46D4-998C-8DC94793E593}"/>
          </ac:spMkLst>
        </pc:spChg>
        <pc:spChg chg="add mod">
          <ac:chgData name="Manish Sharma" userId="b799adb9ba789c8f" providerId="LiveId" clId="{4105C92B-BBD3-407D-9684-91D37221424B}" dt="2022-04-28T06:40:49.972" v="1608"/>
          <ac:spMkLst>
            <pc:docMk/>
            <pc:sldMk cId="432255272" sldId="347"/>
            <ac:spMk id="9" creationId="{268589AC-5461-4DC4-ADFE-8D6569FDF274}"/>
          </ac:spMkLst>
        </pc:spChg>
        <pc:spChg chg="add mod">
          <ac:chgData name="Manish Sharma" userId="b799adb9ba789c8f" providerId="LiveId" clId="{4105C92B-BBD3-407D-9684-91D37221424B}" dt="2022-04-28T06:41:00.581" v="1609"/>
          <ac:spMkLst>
            <pc:docMk/>
            <pc:sldMk cId="432255272" sldId="347"/>
            <ac:spMk id="10" creationId="{01040051-7819-41E3-B843-6AF8CCE24344}"/>
          </ac:spMkLst>
        </pc:spChg>
        <pc:spChg chg="add mod">
          <ac:chgData name="Manish Sharma" userId="b799adb9ba789c8f" providerId="LiveId" clId="{4105C92B-BBD3-407D-9684-91D37221424B}" dt="2022-04-28T06:41:00.581" v="1609"/>
          <ac:spMkLst>
            <pc:docMk/>
            <pc:sldMk cId="432255272" sldId="347"/>
            <ac:spMk id="11" creationId="{6ADC2FB9-D583-4DB4-99F2-E2B6EBD8DFF6}"/>
          </ac:spMkLst>
        </pc:spChg>
        <pc:spChg chg="add mod">
          <ac:chgData name="Manish Sharma" userId="b799adb9ba789c8f" providerId="LiveId" clId="{4105C92B-BBD3-407D-9684-91D37221424B}" dt="2022-04-28T06:41:53.998" v="1623" actId="1076"/>
          <ac:spMkLst>
            <pc:docMk/>
            <pc:sldMk cId="432255272" sldId="347"/>
            <ac:spMk id="13" creationId="{55D924A9-6D8B-4D1C-9EAA-19D3D727BB88}"/>
          </ac:spMkLst>
        </pc:spChg>
        <pc:spChg chg="add mod">
          <ac:chgData name="Manish Sharma" userId="b799adb9ba789c8f" providerId="LiveId" clId="{4105C92B-BBD3-407D-9684-91D37221424B}" dt="2022-04-28T06:50:37.802" v="1625"/>
          <ac:spMkLst>
            <pc:docMk/>
            <pc:sldMk cId="432255272" sldId="347"/>
            <ac:spMk id="14" creationId="{404E97E9-D072-4B71-9035-E0FC2D8D42BF}"/>
          </ac:spMkLst>
        </pc:spChg>
        <pc:spChg chg="add mod">
          <ac:chgData name="Manish Sharma" userId="b799adb9ba789c8f" providerId="LiveId" clId="{4105C92B-BBD3-407D-9684-91D37221424B}" dt="2022-04-28T06:50:37.802" v="1625"/>
          <ac:spMkLst>
            <pc:docMk/>
            <pc:sldMk cId="432255272" sldId="347"/>
            <ac:spMk id="15" creationId="{D1AFB065-9FE0-4B9B-9D28-C2C77AE96945}"/>
          </ac:spMkLst>
        </pc:spChg>
        <pc:spChg chg="add mod">
          <ac:chgData name="Manish Sharma" userId="b799adb9ba789c8f" providerId="LiveId" clId="{4105C92B-BBD3-407D-9684-91D37221424B}" dt="2022-04-28T06:50:37.802" v="1625"/>
          <ac:spMkLst>
            <pc:docMk/>
            <pc:sldMk cId="432255272" sldId="347"/>
            <ac:spMk id="17" creationId="{546682D3-96B8-4627-89B5-2CCBF7E8FE14}"/>
          </ac:spMkLst>
        </pc:spChg>
        <pc:spChg chg="add mod">
          <ac:chgData name="Manish Sharma" userId="b799adb9ba789c8f" providerId="LiveId" clId="{4105C92B-BBD3-407D-9684-91D37221424B}" dt="2022-04-28T06:50:37.802" v="1625"/>
          <ac:spMkLst>
            <pc:docMk/>
            <pc:sldMk cId="432255272" sldId="347"/>
            <ac:spMk id="19" creationId="{E04D87E1-BEFD-4BAA-8A9A-7306BE7E2E36}"/>
          </ac:spMkLst>
        </pc:spChg>
        <pc:spChg chg="add mod">
          <ac:chgData name="Manish Sharma" userId="b799adb9ba789c8f" providerId="LiveId" clId="{4105C92B-BBD3-407D-9684-91D37221424B}" dt="2022-04-28T06:50:37.802" v="1625"/>
          <ac:spMkLst>
            <pc:docMk/>
            <pc:sldMk cId="432255272" sldId="347"/>
            <ac:spMk id="20" creationId="{CDFE32EC-D7C4-4D26-AA6E-670B1BE3315B}"/>
          </ac:spMkLst>
        </pc:spChg>
        <pc:spChg chg="add mod">
          <ac:chgData name="Manish Sharma" userId="b799adb9ba789c8f" providerId="LiveId" clId="{4105C92B-BBD3-407D-9684-91D37221424B}" dt="2022-04-28T06:51:51.821" v="1627" actId="207"/>
          <ac:spMkLst>
            <pc:docMk/>
            <pc:sldMk cId="432255272" sldId="347"/>
            <ac:spMk id="21" creationId="{0F3008C9-5C64-4FEA-8FE7-41EC4662CC11}"/>
          </ac:spMkLst>
        </pc:spChg>
        <pc:spChg chg="add mod">
          <ac:chgData name="Manish Sharma" userId="b799adb9ba789c8f" providerId="LiveId" clId="{4105C92B-BBD3-407D-9684-91D37221424B}" dt="2022-04-28T06:52:06.725" v="1628"/>
          <ac:spMkLst>
            <pc:docMk/>
            <pc:sldMk cId="432255272" sldId="347"/>
            <ac:spMk id="22" creationId="{34685AE4-7D25-45E7-9EF4-B8966B37381A}"/>
          </ac:spMkLst>
        </pc:spChg>
        <pc:spChg chg="add mod">
          <ac:chgData name="Manish Sharma" userId="b799adb9ba789c8f" providerId="LiveId" clId="{4105C92B-BBD3-407D-9684-91D37221424B}" dt="2022-04-28T06:52:06.725" v="1628"/>
          <ac:spMkLst>
            <pc:docMk/>
            <pc:sldMk cId="432255272" sldId="347"/>
            <ac:spMk id="27" creationId="{62CA2CAA-E31F-4A36-8E7A-3150B9C8E049}"/>
          </ac:spMkLst>
        </pc:spChg>
        <pc:spChg chg="add mod">
          <ac:chgData name="Manish Sharma" userId="b799adb9ba789c8f" providerId="LiveId" clId="{4105C92B-BBD3-407D-9684-91D37221424B}" dt="2022-04-28T06:52:06.725" v="1628"/>
          <ac:spMkLst>
            <pc:docMk/>
            <pc:sldMk cId="432255272" sldId="347"/>
            <ac:spMk id="28" creationId="{2393788A-7F5D-450B-9F48-1FAE9CBBEABE}"/>
          </ac:spMkLst>
        </pc:spChg>
        <pc:cxnChg chg="add mod">
          <ac:chgData name="Manish Sharma" userId="b799adb9ba789c8f" providerId="LiveId" clId="{4105C92B-BBD3-407D-9684-91D37221424B}" dt="2022-04-28T06:40:49.972" v="1608"/>
          <ac:cxnSpMkLst>
            <pc:docMk/>
            <pc:sldMk cId="432255272" sldId="347"/>
            <ac:cxnSpMk id="6" creationId="{574210FF-F4A4-48FF-88FE-7AC7889B952F}"/>
          </ac:cxnSpMkLst>
        </pc:cxnChg>
        <pc:cxnChg chg="add mod">
          <ac:chgData name="Manish Sharma" userId="b799adb9ba789c8f" providerId="LiveId" clId="{4105C92B-BBD3-407D-9684-91D37221424B}" dt="2022-04-28T06:40:49.972" v="1608"/>
          <ac:cxnSpMkLst>
            <pc:docMk/>
            <pc:sldMk cId="432255272" sldId="347"/>
            <ac:cxnSpMk id="7" creationId="{1D0E9AB4-7F59-49C8-B4B2-B416E3FC31B2}"/>
          </ac:cxnSpMkLst>
        </pc:cxnChg>
        <pc:cxnChg chg="add mod">
          <ac:chgData name="Manish Sharma" userId="b799adb9ba789c8f" providerId="LiveId" clId="{4105C92B-BBD3-407D-9684-91D37221424B}" dt="2022-04-28T06:50:37.802" v="1625"/>
          <ac:cxnSpMkLst>
            <pc:docMk/>
            <pc:sldMk cId="432255272" sldId="347"/>
            <ac:cxnSpMk id="16" creationId="{34EE194C-B99C-482B-9D76-C62D8AF646BC}"/>
          </ac:cxnSpMkLst>
        </pc:cxnChg>
        <pc:cxnChg chg="add mod">
          <ac:chgData name="Manish Sharma" userId="b799adb9ba789c8f" providerId="LiveId" clId="{4105C92B-BBD3-407D-9684-91D37221424B}" dt="2022-04-28T06:50:37.802" v="1625"/>
          <ac:cxnSpMkLst>
            <pc:docMk/>
            <pc:sldMk cId="432255272" sldId="347"/>
            <ac:cxnSpMk id="18" creationId="{8AE4A08B-90B4-408A-AF01-14B1552984D2}"/>
          </ac:cxnSpMkLst>
        </pc:cxnChg>
        <pc:cxnChg chg="add mod">
          <ac:chgData name="Manish Sharma" userId="b799adb9ba789c8f" providerId="LiveId" clId="{4105C92B-BBD3-407D-9684-91D37221424B}" dt="2022-04-28T06:52:06.725" v="1628"/>
          <ac:cxnSpMkLst>
            <pc:docMk/>
            <pc:sldMk cId="432255272" sldId="347"/>
            <ac:cxnSpMk id="23" creationId="{87BE75E1-4EF4-4A54-93FA-8D15CCAE8C2C}"/>
          </ac:cxnSpMkLst>
        </pc:cxnChg>
        <pc:cxnChg chg="add mod">
          <ac:chgData name="Manish Sharma" userId="b799adb9ba789c8f" providerId="LiveId" clId="{4105C92B-BBD3-407D-9684-91D37221424B}" dt="2022-04-28T06:52:06.725" v="1628"/>
          <ac:cxnSpMkLst>
            <pc:docMk/>
            <pc:sldMk cId="432255272" sldId="347"/>
            <ac:cxnSpMk id="24" creationId="{D4B19EA5-77F2-411A-A754-67BB8FE9D681}"/>
          </ac:cxnSpMkLst>
        </pc:cxnChg>
        <pc:cxnChg chg="add mod">
          <ac:chgData name="Manish Sharma" userId="b799adb9ba789c8f" providerId="LiveId" clId="{4105C92B-BBD3-407D-9684-91D37221424B}" dt="2022-04-28T06:52:06.725" v="1628"/>
          <ac:cxnSpMkLst>
            <pc:docMk/>
            <pc:sldMk cId="432255272" sldId="347"/>
            <ac:cxnSpMk id="25" creationId="{85132336-3DD5-400B-8339-BB984EBB3FB0}"/>
          </ac:cxnSpMkLst>
        </pc:cxnChg>
        <pc:cxnChg chg="add mod">
          <ac:chgData name="Manish Sharma" userId="b799adb9ba789c8f" providerId="LiveId" clId="{4105C92B-BBD3-407D-9684-91D37221424B}" dt="2022-04-28T06:52:06.725" v="1628"/>
          <ac:cxnSpMkLst>
            <pc:docMk/>
            <pc:sldMk cId="432255272" sldId="347"/>
            <ac:cxnSpMk id="26" creationId="{6E95D253-4DA6-41C9-B9AA-347D56010D3E}"/>
          </ac:cxnSpMkLst>
        </pc:cxnChg>
      </pc:sldChg>
      <pc:sldChg chg="del">
        <pc:chgData name="Manish Sharma" userId="b799adb9ba789c8f" providerId="LiveId" clId="{4105C92B-BBD3-407D-9684-91D37221424B}" dt="2022-04-26T03:36:29.714" v="3" actId="47"/>
        <pc:sldMkLst>
          <pc:docMk/>
          <pc:sldMk cId="593789212" sldId="347"/>
        </pc:sldMkLst>
      </pc:sldChg>
      <pc:sldChg chg="del">
        <pc:chgData name="Manish Sharma" userId="b799adb9ba789c8f" providerId="LiveId" clId="{4105C92B-BBD3-407D-9684-91D37221424B}" dt="2022-04-26T03:36:29.714" v="3" actId="47"/>
        <pc:sldMkLst>
          <pc:docMk/>
          <pc:sldMk cId="2554709674" sldId="348"/>
        </pc:sldMkLst>
      </pc:sldChg>
      <pc:sldChg chg="addSp delSp modSp new mod ord chgLayout">
        <pc:chgData name="Manish Sharma" userId="b799adb9ba789c8f" providerId="LiveId" clId="{4105C92B-BBD3-407D-9684-91D37221424B}" dt="2022-04-28T08:43:50.141" v="1821" actId="404"/>
        <pc:sldMkLst>
          <pc:docMk/>
          <pc:sldMk cId="2819867940" sldId="348"/>
        </pc:sldMkLst>
        <pc:spChg chg="del">
          <ac:chgData name="Manish Sharma" userId="b799adb9ba789c8f" providerId="LiveId" clId="{4105C92B-BBD3-407D-9684-91D37221424B}" dt="2022-04-28T08:37:53.863" v="1634" actId="478"/>
          <ac:spMkLst>
            <pc:docMk/>
            <pc:sldMk cId="2819867940" sldId="348"/>
            <ac:spMk id="2" creationId="{B21BEE2A-024F-42DF-8727-8ED70881D4EB}"/>
          </ac:spMkLst>
        </pc:spChg>
        <pc:spChg chg="del">
          <ac:chgData name="Manish Sharma" userId="b799adb9ba789c8f" providerId="LiveId" clId="{4105C92B-BBD3-407D-9684-91D37221424B}" dt="2022-04-28T08:37:35.274" v="1632" actId="478"/>
          <ac:spMkLst>
            <pc:docMk/>
            <pc:sldMk cId="2819867940" sldId="348"/>
            <ac:spMk id="3" creationId="{959ED04A-FBC8-45CE-862A-32F6C4BAD2F8}"/>
          </ac:spMkLst>
        </pc:spChg>
        <pc:spChg chg="add mod">
          <ac:chgData name="Manish Sharma" userId="b799adb9ba789c8f" providerId="LiveId" clId="{4105C92B-BBD3-407D-9684-91D37221424B}" dt="2022-04-28T08:38:26.217" v="1650" actId="1076"/>
          <ac:spMkLst>
            <pc:docMk/>
            <pc:sldMk cId="2819867940" sldId="348"/>
            <ac:spMk id="6" creationId="{11C6FF36-F788-4146-B417-9BD389E1903A}"/>
          </ac:spMkLst>
        </pc:spChg>
        <pc:spChg chg="add mod">
          <ac:chgData name="Manish Sharma" userId="b799adb9ba789c8f" providerId="LiveId" clId="{4105C92B-BBD3-407D-9684-91D37221424B}" dt="2022-04-28T08:38:34.749" v="1655" actId="20577"/>
          <ac:spMkLst>
            <pc:docMk/>
            <pc:sldMk cId="2819867940" sldId="348"/>
            <ac:spMk id="7" creationId="{F60DEF90-A717-463E-AFDD-4F7C3959F2B3}"/>
          </ac:spMkLst>
        </pc:spChg>
        <pc:spChg chg="add del mod">
          <ac:chgData name="Manish Sharma" userId="b799adb9ba789c8f" providerId="LiveId" clId="{4105C92B-BBD3-407D-9684-91D37221424B}" dt="2022-04-28T08:43:36.127" v="1805" actId="478"/>
          <ac:spMkLst>
            <pc:docMk/>
            <pc:sldMk cId="2819867940" sldId="348"/>
            <ac:spMk id="8" creationId="{9ADB5309-B503-45CC-9DA1-1D060165E11D}"/>
          </ac:spMkLst>
        </pc:spChg>
        <pc:spChg chg="add mod ord">
          <ac:chgData name="Manish Sharma" userId="b799adb9ba789c8f" providerId="LiveId" clId="{4105C92B-BBD3-407D-9684-91D37221424B}" dt="2022-04-28T08:43:50.141" v="1821" actId="404"/>
          <ac:spMkLst>
            <pc:docMk/>
            <pc:sldMk cId="2819867940" sldId="348"/>
            <ac:spMk id="9" creationId="{495C30E1-8EF4-4FB8-96BF-384561863D13}"/>
          </ac:spMkLst>
        </pc:spChg>
        <pc:spChg chg="add del mod ord">
          <ac:chgData name="Manish Sharma" userId="b799adb9ba789c8f" providerId="LiveId" clId="{4105C92B-BBD3-407D-9684-91D37221424B}" dt="2022-04-28T08:43:19.090" v="1799" actId="478"/>
          <ac:spMkLst>
            <pc:docMk/>
            <pc:sldMk cId="2819867940" sldId="348"/>
            <ac:spMk id="10" creationId="{8C43882A-8A69-4338-AD62-744C79D3E6CF}"/>
          </ac:spMkLst>
        </pc:spChg>
        <pc:graphicFrameChg chg="add mod">
          <ac:chgData name="Manish Sharma" userId="b799adb9ba789c8f" providerId="LiveId" clId="{4105C92B-BBD3-407D-9684-91D37221424B}" dt="2022-04-28T08:37:45.766" v="1633"/>
          <ac:graphicFrameMkLst>
            <pc:docMk/>
            <pc:sldMk cId="2819867940" sldId="348"/>
            <ac:graphicFrameMk id="4" creationId="{88E2858B-445B-49A0-AB61-CA46110FA53C}"/>
          </ac:graphicFrameMkLst>
        </pc:graphicFrameChg>
        <pc:graphicFrameChg chg="add mod">
          <ac:chgData name="Manish Sharma" userId="b799adb9ba789c8f" providerId="LiveId" clId="{4105C92B-BBD3-407D-9684-91D37221424B}" dt="2022-04-28T08:38:03.688" v="1635"/>
          <ac:graphicFrameMkLst>
            <pc:docMk/>
            <pc:sldMk cId="2819867940" sldId="348"/>
            <ac:graphicFrameMk id="5" creationId="{C16354D0-EE6B-4398-9CD1-DC4674C90862}"/>
          </ac:graphicFrameMkLst>
        </pc:graphicFrameChg>
      </pc:sldChg>
      <pc:sldChg chg="del">
        <pc:chgData name="Manish Sharma" userId="b799adb9ba789c8f" providerId="LiveId" clId="{4105C92B-BBD3-407D-9684-91D37221424B}" dt="2022-04-26T03:36:29.714" v="3" actId="47"/>
        <pc:sldMkLst>
          <pc:docMk/>
          <pc:sldMk cId="811649670" sldId="349"/>
        </pc:sldMkLst>
      </pc:sldChg>
      <pc:sldChg chg="modSp new mod ord">
        <pc:chgData name="Manish Sharma" userId="b799adb9ba789c8f" providerId="LiveId" clId="{4105C92B-BBD3-407D-9684-91D37221424B}" dt="2022-04-28T08:46:24.793" v="1886" actId="20577"/>
        <pc:sldMkLst>
          <pc:docMk/>
          <pc:sldMk cId="4088875331" sldId="349"/>
        </pc:sldMkLst>
        <pc:spChg chg="mod">
          <ac:chgData name="Manish Sharma" userId="b799adb9ba789c8f" providerId="LiveId" clId="{4105C92B-BBD3-407D-9684-91D37221424B}" dt="2022-04-28T08:46:10.046" v="1847" actId="20577"/>
          <ac:spMkLst>
            <pc:docMk/>
            <pc:sldMk cId="4088875331" sldId="349"/>
            <ac:spMk id="2" creationId="{25A9E482-C730-4034-A2E2-01689B78B2AB}"/>
          </ac:spMkLst>
        </pc:spChg>
        <pc:spChg chg="mod">
          <ac:chgData name="Manish Sharma" userId="b799adb9ba789c8f" providerId="LiveId" clId="{4105C92B-BBD3-407D-9684-91D37221424B}" dt="2022-04-28T08:46:24.793" v="1886" actId="20577"/>
          <ac:spMkLst>
            <pc:docMk/>
            <pc:sldMk cId="4088875331" sldId="349"/>
            <ac:spMk id="3" creationId="{CE2D1EA6-ABED-4526-AD07-7577DED90340}"/>
          </ac:spMkLst>
        </pc:spChg>
      </pc:sldChg>
      <pc:sldChg chg="del">
        <pc:chgData name="Manish Sharma" userId="b799adb9ba789c8f" providerId="LiveId" clId="{4105C92B-BBD3-407D-9684-91D37221424B}" dt="2022-04-26T03:36:29.714" v="3" actId="47"/>
        <pc:sldMkLst>
          <pc:docMk/>
          <pc:sldMk cId="3546361591" sldId="350"/>
        </pc:sldMkLst>
      </pc:sldChg>
      <pc:sldChg chg="del">
        <pc:chgData name="Manish Sharma" userId="b799adb9ba789c8f" providerId="LiveId" clId="{4105C92B-BBD3-407D-9684-91D37221424B}" dt="2022-04-26T03:36:29.714" v="3" actId="47"/>
        <pc:sldMkLst>
          <pc:docMk/>
          <pc:sldMk cId="2857248363" sldId="351"/>
        </pc:sldMkLst>
      </pc:sldChg>
      <pc:sldChg chg="del">
        <pc:chgData name="Manish Sharma" userId="b799adb9ba789c8f" providerId="LiveId" clId="{4105C92B-BBD3-407D-9684-91D37221424B}" dt="2022-04-26T03:36:29.714" v="3" actId="47"/>
        <pc:sldMkLst>
          <pc:docMk/>
          <pc:sldMk cId="1157391303" sldId="352"/>
        </pc:sldMkLst>
      </pc:sldChg>
      <pc:sldChg chg="del">
        <pc:chgData name="Manish Sharma" userId="b799adb9ba789c8f" providerId="LiveId" clId="{4105C92B-BBD3-407D-9684-91D37221424B}" dt="2022-04-26T03:36:29.714" v="3" actId="47"/>
        <pc:sldMkLst>
          <pc:docMk/>
          <pc:sldMk cId="2744805497" sldId="353"/>
        </pc:sldMkLst>
      </pc:sldChg>
      <pc:sldChg chg="del">
        <pc:chgData name="Manish Sharma" userId="b799adb9ba789c8f" providerId="LiveId" clId="{4105C92B-BBD3-407D-9684-91D37221424B}" dt="2022-04-26T03:36:29.714" v="3" actId="47"/>
        <pc:sldMkLst>
          <pc:docMk/>
          <pc:sldMk cId="2958282647" sldId="354"/>
        </pc:sldMkLst>
      </pc:sldChg>
      <pc:sldChg chg="del">
        <pc:chgData name="Manish Sharma" userId="b799adb9ba789c8f" providerId="LiveId" clId="{4105C92B-BBD3-407D-9684-91D37221424B}" dt="2022-04-26T03:36:29.714" v="3" actId="47"/>
        <pc:sldMkLst>
          <pc:docMk/>
          <pc:sldMk cId="2850348841" sldId="355"/>
        </pc:sldMkLst>
      </pc:sldChg>
      <pc:sldChg chg="del">
        <pc:chgData name="Manish Sharma" userId="b799adb9ba789c8f" providerId="LiveId" clId="{4105C92B-BBD3-407D-9684-91D37221424B}" dt="2022-04-26T03:36:29.714" v="3" actId="47"/>
        <pc:sldMkLst>
          <pc:docMk/>
          <pc:sldMk cId="2903542338" sldId="356"/>
        </pc:sldMkLst>
      </pc:sldChg>
      <pc:sldChg chg="del">
        <pc:chgData name="Manish Sharma" userId="b799adb9ba789c8f" providerId="LiveId" clId="{4105C92B-BBD3-407D-9684-91D37221424B}" dt="2022-04-26T03:36:29.714" v="3" actId="47"/>
        <pc:sldMkLst>
          <pc:docMk/>
          <pc:sldMk cId="475261100" sldId="357"/>
        </pc:sldMkLst>
      </pc:sldChg>
      <pc:sldChg chg="del">
        <pc:chgData name="Manish Sharma" userId="b799adb9ba789c8f" providerId="LiveId" clId="{4105C92B-BBD3-407D-9684-91D37221424B}" dt="2022-04-26T03:36:29.714" v="3" actId="47"/>
        <pc:sldMkLst>
          <pc:docMk/>
          <pc:sldMk cId="4222450273" sldId="358"/>
        </pc:sldMkLst>
      </pc:sldChg>
      <pc:sldChg chg="del">
        <pc:chgData name="Manish Sharma" userId="b799adb9ba789c8f" providerId="LiveId" clId="{4105C92B-BBD3-407D-9684-91D37221424B}" dt="2022-04-26T03:36:29.714" v="3" actId="47"/>
        <pc:sldMkLst>
          <pc:docMk/>
          <pc:sldMk cId="1345247763" sldId="359"/>
        </pc:sldMkLst>
      </pc:sldChg>
    </pc:docChg>
  </pc:docChgLst>
  <pc:docChgLst>
    <pc:chgData name="Manish Sharma" userId="b799adb9ba789c8f" providerId="LiveId" clId="{1E06067A-49EA-4561-BF94-0B38AACB87C5}"/>
    <pc:docChg chg="undo custSel addSld delSld modSld">
      <pc:chgData name="Manish Sharma" userId="b799adb9ba789c8f" providerId="LiveId" clId="{1E06067A-49EA-4561-BF94-0B38AACB87C5}" dt="2022-07-15T10:59:42.954" v="1362" actId="207"/>
      <pc:docMkLst>
        <pc:docMk/>
      </pc:docMkLst>
      <pc:sldChg chg="add del">
        <pc:chgData name="Manish Sharma" userId="b799adb9ba789c8f" providerId="LiveId" clId="{1E06067A-49EA-4561-BF94-0B38AACB87C5}" dt="2022-07-12T04:31:57.969" v="47"/>
        <pc:sldMkLst>
          <pc:docMk/>
          <pc:sldMk cId="3343896531" sldId="261"/>
        </pc:sldMkLst>
      </pc:sldChg>
      <pc:sldChg chg="add del">
        <pc:chgData name="Manish Sharma" userId="b799adb9ba789c8f" providerId="LiveId" clId="{1E06067A-49EA-4561-BF94-0B38AACB87C5}" dt="2022-07-12T04:13:04.196" v="41"/>
        <pc:sldMkLst>
          <pc:docMk/>
          <pc:sldMk cId="2942799856" sldId="262"/>
        </pc:sldMkLst>
      </pc:sldChg>
      <pc:sldChg chg="add del">
        <pc:chgData name="Manish Sharma" userId="b799adb9ba789c8f" providerId="LiveId" clId="{1E06067A-49EA-4561-BF94-0B38AACB87C5}" dt="2022-07-12T11:32:14.160" v="438"/>
        <pc:sldMkLst>
          <pc:docMk/>
          <pc:sldMk cId="337758348" sldId="270"/>
        </pc:sldMkLst>
      </pc:sldChg>
      <pc:sldChg chg="add del">
        <pc:chgData name="Manish Sharma" userId="b799adb9ba789c8f" providerId="LiveId" clId="{1E06067A-49EA-4561-BF94-0B38AACB87C5}" dt="2022-07-12T11:33:34.093" v="439"/>
        <pc:sldMkLst>
          <pc:docMk/>
          <pc:sldMk cId="1800526853" sldId="272"/>
        </pc:sldMkLst>
      </pc:sldChg>
      <pc:sldChg chg="add del">
        <pc:chgData name="Manish Sharma" userId="b799adb9ba789c8f" providerId="LiveId" clId="{1E06067A-49EA-4561-BF94-0B38AACB87C5}" dt="2022-07-13T04:09:23.828" v="1251"/>
        <pc:sldMkLst>
          <pc:docMk/>
          <pc:sldMk cId="1937767460" sldId="276"/>
        </pc:sldMkLst>
      </pc:sldChg>
      <pc:sldChg chg="add del">
        <pc:chgData name="Manish Sharma" userId="b799adb9ba789c8f" providerId="LiveId" clId="{1E06067A-49EA-4561-BF94-0B38AACB87C5}" dt="2022-07-13T10:28:35.122" v="1266"/>
        <pc:sldMkLst>
          <pc:docMk/>
          <pc:sldMk cId="1535532918" sldId="290"/>
        </pc:sldMkLst>
      </pc:sldChg>
      <pc:sldChg chg="add del">
        <pc:chgData name="Manish Sharma" userId="b799adb9ba789c8f" providerId="LiveId" clId="{1E06067A-49EA-4561-BF94-0B38AACB87C5}" dt="2022-07-13T10:28:35.122" v="1266"/>
        <pc:sldMkLst>
          <pc:docMk/>
          <pc:sldMk cId="927873483" sldId="291"/>
        </pc:sldMkLst>
      </pc:sldChg>
      <pc:sldChg chg="add del">
        <pc:chgData name="Manish Sharma" userId="b799adb9ba789c8f" providerId="LiveId" clId="{1E06067A-49EA-4561-BF94-0B38AACB87C5}" dt="2022-07-14T04:58:57.238" v="1270"/>
        <pc:sldMkLst>
          <pc:docMk/>
          <pc:sldMk cId="4125748975" sldId="292"/>
        </pc:sldMkLst>
      </pc:sldChg>
      <pc:sldChg chg="add del">
        <pc:chgData name="Manish Sharma" userId="b799adb9ba789c8f" providerId="LiveId" clId="{1E06067A-49EA-4561-BF94-0B38AACB87C5}" dt="2022-07-15T05:40:42.818" v="1297"/>
        <pc:sldMkLst>
          <pc:docMk/>
          <pc:sldMk cId="3776691465" sldId="296"/>
        </pc:sldMkLst>
      </pc:sldChg>
      <pc:sldChg chg="add del">
        <pc:chgData name="Manish Sharma" userId="b799adb9ba789c8f" providerId="LiveId" clId="{1E06067A-49EA-4561-BF94-0B38AACB87C5}" dt="2022-07-15T10:56:50.292" v="1361"/>
        <pc:sldMkLst>
          <pc:docMk/>
          <pc:sldMk cId="2063019643" sldId="300"/>
        </pc:sldMkLst>
      </pc:sldChg>
      <pc:sldChg chg="del">
        <pc:chgData name="Manish Sharma" userId="b799adb9ba789c8f" providerId="LiveId" clId="{1E06067A-49EA-4561-BF94-0B38AACB87C5}" dt="2022-07-12T03:17:21.464" v="0" actId="47"/>
        <pc:sldMkLst>
          <pc:docMk/>
          <pc:sldMk cId="478541214" sldId="302"/>
        </pc:sldMkLst>
      </pc:sldChg>
      <pc:sldChg chg="addSp modSp new">
        <pc:chgData name="Manish Sharma" userId="b799adb9ba789c8f" providerId="LiveId" clId="{1E06067A-49EA-4561-BF94-0B38AACB87C5}" dt="2022-07-12T03:50:55.220" v="7"/>
        <pc:sldMkLst>
          <pc:docMk/>
          <pc:sldMk cId="4250228821" sldId="302"/>
        </pc:sldMkLst>
        <pc:spChg chg="add mod">
          <ac:chgData name="Manish Sharma" userId="b799adb9ba789c8f" providerId="LiveId" clId="{1E06067A-49EA-4561-BF94-0B38AACB87C5}" dt="2022-07-12T03:49:40.237" v="2"/>
          <ac:spMkLst>
            <pc:docMk/>
            <pc:sldMk cId="4250228821" sldId="302"/>
            <ac:spMk id="2" creationId="{1E5811EE-136A-A140-B431-98E75A5621DF}"/>
          </ac:spMkLst>
        </pc:spChg>
        <pc:spChg chg="mod">
          <ac:chgData name="Manish Sharma" userId="b799adb9ba789c8f" providerId="LiveId" clId="{1E06067A-49EA-4561-BF94-0B38AACB87C5}" dt="2022-07-12T03:49:40.237" v="2"/>
          <ac:spMkLst>
            <pc:docMk/>
            <pc:sldMk cId="4250228821" sldId="302"/>
            <ac:spMk id="4" creationId="{12334878-ECF2-11D1-8787-44DC45DB91A2}"/>
          </ac:spMkLst>
        </pc:spChg>
        <pc:spChg chg="mod">
          <ac:chgData name="Manish Sharma" userId="b799adb9ba789c8f" providerId="LiveId" clId="{1E06067A-49EA-4561-BF94-0B38AACB87C5}" dt="2022-07-12T03:49:40.237" v="2"/>
          <ac:spMkLst>
            <pc:docMk/>
            <pc:sldMk cId="4250228821" sldId="302"/>
            <ac:spMk id="5" creationId="{372ACBA7-0F22-6314-8567-D5A0F7F447B7}"/>
          </ac:spMkLst>
        </pc:spChg>
        <pc:spChg chg="mod">
          <ac:chgData name="Manish Sharma" userId="b799adb9ba789c8f" providerId="LiveId" clId="{1E06067A-49EA-4561-BF94-0B38AACB87C5}" dt="2022-07-12T03:49:40.237" v="2"/>
          <ac:spMkLst>
            <pc:docMk/>
            <pc:sldMk cId="4250228821" sldId="302"/>
            <ac:spMk id="7" creationId="{1F99F300-AEFD-BC32-F413-3B3D5C47A405}"/>
          </ac:spMkLst>
        </pc:spChg>
        <pc:spChg chg="mod">
          <ac:chgData name="Manish Sharma" userId="b799adb9ba789c8f" providerId="LiveId" clId="{1E06067A-49EA-4561-BF94-0B38AACB87C5}" dt="2022-07-12T03:49:40.237" v="2"/>
          <ac:spMkLst>
            <pc:docMk/>
            <pc:sldMk cId="4250228821" sldId="302"/>
            <ac:spMk id="8" creationId="{2624EB20-74E9-A5F4-40A5-858A41235C18}"/>
          </ac:spMkLst>
        </pc:spChg>
        <pc:spChg chg="add mod">
          <ac:chgData name="Manish Sharma" userId="b799adb9ba789c8f" providerId="LiveId" clId="{1E06067A-49EA-4561-BF94-0B38AACB87C5}" dt="2022-07-12T03:49:48.722" v="3"/>
          <ac:spMkLst>
            <pc:docMk/>
            <pc:sldMk cId="4250228821" sldId="302"/>
            <ac:spMk id="9" creationId="{136FC67F-A5B9-D8C1-F644-616982A11E6C}"/>
          </ac:spMkLst>
        </pc:spChg>
        <pc:spChg chg="add mod">
          <ac:chgData name="Manish Sharma" userId="b799adb9ba789c8f" providerId="LiveId" clId="{1E06067A-49EA-4561-BF94-0B38AACB87C5}" dt="2022-07-12T03:49:59.105" v="4"/>
          <ac:spMkLst>
            <pc:docMk/>
            <pc:sldMk cId="4250228821" sldId="302"/>
            <ac:spMk id="11" creationId="{84451A7A-0A52-CE21-EA04-E518987433D9}"/>
          </ac:spMkLst>
        </pc:spChg>
        <pc:spChg chg="add mod">
          <ac:chgData name="Manish Sharma" userId="b799adb9ba789c8f" providerId="LiveId" clId="{1E06067A-49EA-4561-BF94-0B38AACB87C5}" dt="2022-07-12T03:49:59.105" v="4"/>
          <ac:spMkLst>
            <pc:docMk/>
            <pc:sldMk cId="4250228821" sldId="302"/>
            <ac:spMk id="13" creationId="{F9E31E4F-DC2A-712A-FDD9-89A5999B9059}"/>
          </ac:spMkLst>
        </pc:spChg>
        <pc:spChg chg="add mod">
          <ac:chgData name="Manish Sharma" userId="b799adb9ba789c8f" providerId="LiveId" clId="{1E06067A-49EA-4561-BF94-0B38AACB87C5}" dt="2022-07-12T03:50:26.412" v="5"/>
          <ac:spMkLst>
            <pc:docMk/>
            <pc:sldMk cId="4250228821" sldId="302"/>
            <ac:spMk id="14" creationId="{37ABE339-95AE-7790-C9E1-FF6307B9F88A}"/>
          </ac:spMkLst>
        </pc:spChg>
        <pc:spChg chg="add mod">
          <ac:chgData name="Manish Sharma" userId="b799adb9ba789c8f" providerId="LiveId" clId="{1E06067A-49EA-4561-BF94-0B38AACB87C5}" dt="2022-07-12T03:50:26.412" v="5"/>
          <ac:spMkLst>
            <pc:docMk/>
            <pc:sldMk cId="4250228821" sldId="302"/>
            <ac:spMk id="15" creationId="{FE512A7B-CFF5-5A48-8D6B-7F3FDD24A57B}"/>
          </ac:spMkLst>
        </pc:spChg>
        <pc:spChg chg="add mod">
          <ac:chgData name="Manish Sharma" userId="b799adb9ba789c8f" providerId="LiveId" clId="{1E06067A-49EA-4561-BF94-0B38AACB87C5}" dt="2022-07-12T03:50:26.412" v="5"/>
          <ac:spMkLst>
            <pc:docMk/>
            <pc:sldMk cId="4250228821" sldId="302"/>
            <ac:spMk id="16" creationId="{66B5AE38-2DF0-3BF7-5EC3-D33539BF35FE}"/>
          </ac:spMkLst>
        </pc:spChg>
        <pc:spChg chg="add mod">
          <ac:chgData name="Manish Sharma" userId="b799adb9ba789c8f" providerId="LiveId" clId="{1E06067A-49EA-4561-BF94-0B38AACB87C5}" dt="2022-07-12T03:50:26.412" v="5"/>
          <ac:spMkLst>
            <pc:docMk/>
            <pc:sldMk cId="4250228821" sldId="302"/>
            <ac:spMk id="17" creationId="{5F88BB0E-2360-4919-E033-94350C192344}"/>
          </ac:spMkLst>
        </pc:spChg>
        <pc:spChg chg="add mod">
          <ac:chgData name="Manish Sharma" userId="b799adb9ba789c8f" providerId="LiveId" clId="{1E06067A-49EA-4561-BF94-0B38AACB87C5}" dt="2022-07-12T03:50:26.412" v="5"/>
          <ac:spMkLst>
            <pc:docMk/>
            <pc:sldMk cId="4250228821" sldId="302"/>
            <ac:spMk id="18" creationId="{82F07F01-F449-076D-BE41-1ADB1E3F2C83}"/>
          </ac:spMkLst>
        </pc:spChg>
        <pc:spChg chg="add mod">
          <ac:chgData name="Manish Sharma" userId="b799adb9ba789c8f" providerId="LiveId" clId="{1E06067A-49EA-4561-BF94-0B38AACB87C5}" dt="2022-07-12T03:50:48.499" v="6"/>
          <ac:spMkLst>
            <pc:docMk/>
            <pc:sldMk cId="4250228821" sldId="302"/>
            <ac:spMk id="21" creationId="{C89DED05-24C7-99CB-FB25-EFE278B3F292}"/>
          </ac:spMkLst>
        </pc:spChg>
        <pc:spChg chg="add mod">
          <ac:chgData name="Manish Sharma" userId="b799adb9ba789c8f" providerId="LiveId" clId="{1E06067A-49EA-4561-BF94-0B38AACB87C5}" dt="2022-07-12T03:50:48.499" v="6"/>
          <ac:spMkLst>
            <pc:docMk/>
            <pc:sldMk cId="4250228821" sldId="302"/>
            <ac:spMk id="22" creationId="{42225954-F224-C356-86AE-13AF37B2B658}"/>
          </ac:spMkLst>
        </pc:spChg>
        <pc:spChg chg="mod">
          <ac:chgData name="Manish Sharma" userId="b799adb9ba789c8f" providerId="LiveId" clId="{1E06067A-49EA-4561-BF94-0B38AACB87C5}" dt="2022-07-12T03:50:55.220" v="7"/>
          <ac:spMkLst>
            <pc:docMk/>
            <pc:sldMk cId="4250228821" sldId="302"/>
            <ac:spMk id="24" creationId="{88648FBA-66F0-D6E0-5E85-3A41EFB9F5A5}"/>
          </ac:spMkLst>
        </pc:spChg>
        <pc:spChg chg="mod">
          <ac:chgData name="Manish Sharma" userId="b799adb9ba789c8f" providerId="LiveId" clId="{1E06067A-49EA-4561-BF94-0B38AACB87C5}" dt="2022-07-12T03:50:55.220" v="7"/>
          <ac:spMkLst>
            <pc:docMk/>
            <pc:sldMk cId="4250228821" sldId="302"/>
            <ac:spMk id="25" creationId="{463E3CAF-E462-E5D0-EAA2-BC2EBD0F8819}"/>
          </ac:spMkLst>
        </pc:spChg>
        <pc:grpChg chg="add mod">
          <ac:chgData name="Manish Sharma" userId="b799adb9ba789c8f" providerId="LiveId" clId="{1E06067A-49EA-4561-BF94-0B38AACB87C5}" dt="2022-07-12T03:49:40.237" v="2"/>
          <ac:grpSpMkLst>
            <pc:docMk/>
            <pc:sldMk cId="4250228821" sldId="302"/>
            <ac:grpSpMk id="3" creationId="{B5484223-1A12-C302-8EE3-16E561EBE97C}"/>
          </ac:grpSpMkLst>
        </pc:grpChg>
        <pc:grpChg chg="add mod">
          <ac:chgData name="Manish Sharma" userId="b799adb9ba789c8f" providerId="LiveId" clId="{1E06067A-49EA-4561-BF94-0B38AACB87C5}" dt="2022-07-12T03:49:40.237" v="2"/>
          <ac:grpSpMkLst>
            <pc:docMk/>
            <pc:sldMk cId="4250228821" sldId="302"/>
            <ac:grpSpMk id="6" creationId="{8C50A26A-DC05-0E6C-9AB5-79E17C3CCFBB}"/>
          </ac:grpSpMkLst>
        </pc:grpChg>
        <pc:grpChg chg="add mod">
          <ac:chgData name="Manish Sharma" userId="b799adb9ba789c8f" providerId="LiveId" clId="{1E06067A-49EA-4561-BF94-0B38AACB87C5}" dt="2022-07-12T03:50:55.220" v="7"/>
          <ac:grpSpMkLst>
            <pc:docMk/>
            <pc:sldMk cId="4250228821" sldId="302"/>
            <ac:grpSpMk id="23" creationId="{F8D4F347-37F6-292F-37BA-BC8FD38A2C5B}"/>
          </ac:grpSpMkLst>
        </pc:grpChg>
        <pc:cxnChg chg="add mod">
          <ac:chgData name="Manish Sharma" userId="b799adb9ba789c8f" providerId="LiveId" clId="{1E06067A-49EA-4561-BF94-0B38AACB87C5}" dt="2022-07-12T03:49:59.105" v="4"/>
          <ac:cxnSpMkLst>
            <pc:docMk/>
            <pc:sldMk cId="4250228821" sldId="302"/>
            <ac:cxnSpMk id="10" creationId="{5393F42C-B32F-A737-E6AB-D086D709DAE4}"/>
          </ac:cxnSpMkLst>
        </pc:cxnChg>
        <pc:cxnChg chg="add mod">
          <ac:chgData name="Manish Sharma" userId="b799adb9ba789c8f" providerId="LiveId" clId="{1E06067A-49EA-4561-BF94-0B38AACB87C5}" dt="2022-07-12T03:49:59.105" v="4"/>
          <ac:cxnSpMkLst>
            <pc:docMk/>
            <pc:sldMk cId="4250228821" sldId="302"/>
            <ac:cxnSpMk id="12" creationId="{6AC904BD-3124-CCAF-9024-0ECF39B4E6BB}"/>
          </ac:cxnSpMkLst>
        </pc:cxnChg>
        <pc:cxnChg chg="add mod">
          <ac:chgData name="Manish Sharma" userId="b799adb9ba789c8f" providerId="LiveId" clId="{1E06067A-49EA-4561-BF94-0B38AACB87C5}" dt="2022-07-12T03:50:48.499" v="6"/>
          <ac:cxnSpMkLst>
            <pc:docMk/>
            <pc:sldMk cId="4250228821" sldId="302"/>
            <ac:cxnSpMk id="19" creationId="{8CEE6475-BE45-9E34-B947-536F16895F0B}"/>
          </ac:cxnSpMkLst>
        </pc:cxnChg>
        <pc:cxnChg chg="add mod">
          <ac:chgData name="Manish Sharma" userId="b799adb9ba789c8f" providerId="LiveId" clId="{1E06067A-49EA-4561-BF94-0B38AACB87C5}" dt="2022-07-12T03:50:48.499" v="6"/>
          <ac:cxnSpMkLst>
            <pc:docMk/>
            <pc:sldMk cId="4250228821" sldId="302"/>
            <ac:cxnSpMk id="20" creationId="{876A2A21-EB78-B410-BBE3-18E5B5F4CC75}"/>
          </ac:cxnSpMkLst>
        </pc:cxnChg>
      </pc:sldChg>
      <pc:sldChg chg="del">
        <pc:chgData name="Manish Sharma" userId="b799adb9ba789c8f" providerId="LiveId" clId="{1E06067A-49EA-4561-BF94-0B38AACB87C5}" dt="2022-07-12T03:17:21.464" v="0" actId="47"/>
        <pc:sldMkLst>
          <pc:docMk/>
          <pc:sldMk cId="74185702" sldId="303"/>
        </pc:sldMkLst>
      </pc:sldChg>
      <pc:sldChg chg="addSp modSp new">
        <pc:chgData name="Manish Sharma" userId="b799adb9ba789c8f" providerId="LiveId" clId="{1E06067A-49EA-4561-BF94-0B38AACB87C5}" dt="2022-07-12T03:53:45.716" v="14"/>
        <pc:sldMkLst>
          <pc:docMk/>
          <pc:sldMk cId="3736148090" sldId="303"/>
        </pc:sldMkLst>
        <pc:spChg chg="add mod">
          <ac:chgData name="Manish Sharma" userId="b799adb9ba789c8f" providerId="LiveId" clId="{1E06067A-49EA-4561-BF94-0B38AACB87C5}" dt="2022-07-12T03:52:20.555" v="9"/>
          <ac:spMkLst>
            <pc:docMk/>
            <pc:sldMk cId="3736148090" sldId="303"/>
            <ac:spMk id="2" creationId="{D27221BE-5F58-93E6-5E5C-4EA206A63317}"/>
          </ac:spMkLst>
        </pc:spChg>
        <pc:spChg chg="add mod">
          <ac:chgData name="Manish Sharma" userId="b799adb9ba789c8f" providerId="LiveId" clId="{1E06067A-49EA-4561-BF94-0B38AACB87C5}" dt="2022-07-12T03:52:20.555" v="9"/>
          <ac:spMkLst>
            <pc:docMk/>
            <pc:sldMk cId="3736148090" sldId="303"/>
            <ac:spMk id="5" creationId="{F10917DB-AA18-A0AD-21A9-F7F7AB30B5BD}"/>
          </ac:spMkLst>
        </pc:spChg>
        <pc:spChg chg="mod">
          <ac:chgData name="Manish Sharma" userId="b799adb9ba789c8f" providerId="LiveId" clId="{1E06067A-49EA-4561-BF94-0B38AACB87C5}" dt="2022-07-12T03:52:33.172" v="10"/>
          <ac:spMkLst>
            <pc:docMk/>
            <pc:sldMk cId="3736148090" sldId="303"/>
            <ac:spMk id="7" creationId="{FCCC8E03-FD40-E89E-FB02-6B6B44FB44A3}"/>
          </ac:spMkLst>
        </pc:spChg>
        <pc:spChg chg="mod">
          <ac:chgData name="Manish Sharma" userId="b799adb9ba789c8f" providerId="LiveId" clId="{1E06067A-49EA-4561-BF94-0B38AACB87C5}" dt="2022-07-12T03:52:33.172" v="10"/>
          <ac:spMkLst>
            <pc:docMk/>
            <pc:sldMk cId="3736148090" sldId="303"/>
            <ac:spMk id="8" creationId="{835390AF-731C-922B-C97D-31063D1E1D9A}"/>
          </ac:spMkLst>
        </pc:spChg>
        <pc:spChg chg="mod">
          <ac:chgData name="Manish Sharma" userId="b799adb9ba789c8f" providerId="LiveId" clId="{1E06067A-49EA-4561-BF94-0B38AACB87C5}" dt="2022-07-12T03:52:33.172" v="10"/>
          <ac:spMkLst>
            <pc:docMk/>
            <pc:sldMk cId="3736148090" sldId="303"/>
            <ac:spMk id="10" creationId="{6229E9D3-09BA-F6B3-7272-4E0CC5744F57}"/>
          </ac:spMkLst>
        </pc:spChg>
        <pc:spChg chg="mod">
          <ac:chgData name="Manish Sharma" userId="b799adb9ba789c8f" providerId="LiveId" clId="{1E06067A-49EA-4561-BF94-0B38AACB87C5}" dt="2022-07-12T03:52:33.172" v="10"/>
          <ac:spMkLst>
            <pc:docMk/>
            <pc:sldMk cId="3736148090" sldId="303"/>
            <ac:spMk id="11" creationId="{EB2856BF-3001-2BBD-8613-50EE38CACE86}"/>
          </ac:spMkLst>
        </pc:spChg>
        <pc:spChg chg="add mod">
          <ac:chgData name="Manish Sharma" userId="b799adb9ba789c8f" providerId="LiveId" clId="{1E06067A-49EA-4561-BF94-0B38AACB87C5}" dt="2022-07-12T03:52:39.590" v="11"/>
          <ac:spMkLst>
            <pc:docMk/>
            <pc:sldMk cId="3736148090" sldId="303"/>
            <ac:spMk id="13" creationId="{103D00E8-2A67-5F88-B056-618B2B951F56}"/>
          </ac:spMkLst>
        </pc:spChg>
        <pc:spChg chg="add mod">
          <ac:chgData name="Manish Sharma" userId="b799adb9ba789c8f" providerId="LiveId" clId="{1E06067A-49EA-4561-BF94-0B38AACB87C5}" dt="2022-07-12T03:53:08.181" v="12"/>
          <ac:spMkLst>
            <pc:docMk/>
            <pc:sldMk cId="3736148090" sldId="303"/>
            <ac:spMk id="14" creationId="{A1CDB008-28AB-4258-12B5-2E1FC659A401}"/>
          </ac:spMkLst>
        </pc:spChg>
        <pc:spChg chg="add mod">
          <ac:chgData name="Manish Sharma" userId="b799adb9ba789c8f" providerId="LiveId" clId="{1E06067A-49EA-4561-BF94-0B38AACB87C5}" dt="2022-07-12T03:53:08.181" v="12"/>
          <ac:spMkLst>
            <pc:docMk/>
            <pc:sldMk cId="3736148090" sldId="303"/>
            <ac:spMk id="16" creationId="{40588F37-4C46-C945-EEFC-313B6F3D42FD}"/>
          </ac:spMkLst>
        </pc:spChg>
        <pc:spChg chg="add mod">
          <ac:chgData name="Manish Sharma" userId="b799adb9ba789c8f" providerId="LiveId" clId="{1E06067A-49EA-4561-BF94-0B38AACB87C5}" dt="2022-07-12T03:53:08.181" v="12"/>
          <ac:spMkLst>
            <pc:docMk/>
            <pc:sldMk cId="3736148090" sldId="303"/>
            <ac:spMk id="18" creationId="{2B80D50D-E8F7-0DB8-9CB0-54F5057F48D3}"/>
          </ac:spMkLst>
        </pc:spChg>
        <pc:spChg chg="add mod">
          <ac:chgData name="Manish Sharma" userId="b799adb9ba789c8f" providerId="LiveId" clId="{1E06067A-49EA-4561-BF94-0B38AACB87C5}" dt="2022-07-12T03:53:26.728" v="13"/>
          <ac:spMkLst>
            <pc:docMk/>
            <pc:sldMk cId="3736148090" sldId="303"/>
            <ac:spMk id="19" creationId="{FFFBF0AA-014E-3DF4-7BC7-7BDBB0343EF4}"/>
          </ac:spMkLst>
        </pc:spChg>
        <pc:spChg chg="add mod">
          <ac:chgData name="Manish Sharma" userId="b799adb9ba789c8f" providerId="LiveId" clId="{1E06067A-49EA-4561-BF94-0B38AACB87C5}" dt="2022-07-12T03:53:26.728" v="13"/>
          <ac:spMkLst>
            <pc:docMk/>
            <pc:sldMk cId="3736148090" sldId="303"/>
            <ac:spMk id="20" creationId="{FF664894-579B-1593-1681-50616E135451}"/>
          </ac:spMkLst>
        </pc:spChg>
        <pc:spChg chg="add mod">
          <ac:chgData name="Manish Sharma" userId="b799adb9ba789c8f" providerId="LiveId" clId="{1E06067A-49EA-4561-BF94-0B38AACB87C5}" dt="2022-07-12T03:53:26.728" v="13"/>
          <ac:spMkLst>
            <pc:docMk/>
            <pc:sldMk cId="3736148090" sldId="303"/>
            <ac:spMk id="21" creationId="{58A9A159-0247-D8EB-509E-D151947DCFF2}"/>
          </ac:spMkLst>
        </pc:spChg>
        <pc:spChg chg="add mod">
          <ac:chgData name="Manish Sharma" userId="b799adb9ba789c8f" providerId="LiveId" clId="{1E06067A-49EA-4561-BF94-0B38AACB87C5}" dt="2022-07-12T03:53:26.728" v="13"/>
          <ac:spMkLst>
            <pc:docMk/>
            <pc:sldMk cId="3736148090" sldId="303"/>
            <ac:spMk id="22" creationId="{D008A98A-EED7-18FA-9949-03DC883835F2}"/>
          </ac:spMkLst>
        </pc:spChg>
        <pc:spChg chg="add mod">
          <ac:chgData name="Manish Sharma" userId="b799adb9ba789c8f" providerId="LiveId" clId="{1E06067A-49EA-4561-BF94-0B38AACB87C5}" dt="2022-07-12T03:53:26.728" v="13"/>
          <ac:spMkLst>
            <pc:docMk/>
            <pc:sldMk cId="3736148090" sldId="303"/>
            <ac:spMk id="23" creationId="{9D93BA06-BAC5-5F07-2C0E-F64AA897F808}"/>
          </ac:spMkLst>
        </pc:spChg>
        <pc:spChg chg="add mod">
          <ac:chgData name="Manish Sharma" userId="b799adb9ba789c8f" providerId="LiveId" clId="{1E06067A-49EA-4561-BF94-0B38AACB87C5}" dt="2022-07-12T03:53:45.716" v="14"/>
          <ac:spMkLst>
            <pc:docMk/>
            <pc:sldMk cId="3736148090" sldId="303"/>
            <ac:spMk id="25" creationId="{3A465E49-D0AD-B8F3-2218-5B050806C55C}"/>
          </ac:spMkLst>
        </pc:spChg>
        <pc:spChg chg="add mod">
          <ac:chgData name="Manish Sharma" userId="b799adb9ba789c8f" providerId="LiveId" clId="{1E06067A-49EA-4561-BF94-0B38AACB87C5}" dt="2022-07-12T03:53:45.716" v="14"/>
          <ac:spMkLst>
            <pc:docMk/>
            <pc:sldMk cId="3736148090" sldId="303"/>
            <ac:spMk id="26" creationId="{D15DBA4C-6EB1-F5E9-414B-8025064F0377}"/>
          </ac:spMkLst>
        </pc:spChg>
        <pc:spChg chg="mod">
          <ac:chgData name="Manish Sharma" userId="b799adb9ba789c8f" providerId="LiveId" clId="{1E06067A-49EA-4561-BF94-0B38AACB87C5}" dt="2022-07-12T03:53:45.716" v="14"/>
          <ac:spMkLst>
            <pc:docMk/>
            <pc:sldMk cId="3736148090" sldId="303"/>
            <ac:spMk id="28" creationId="{E7D0621F-C7A0-2F20-7CA0-A0E6487EA83B}"/>
          </ac:spMkLst>
        </pc:spChg>
        <pc:spChg chg="mod">
          <ac:chgData name="Manish Sharma" userId="b799adb9ba789c8f" providerId="LiveId" clId="{1E06067A-49EA-4561-BF94-0B38AACB87C5}" dt="2022-07-12T03:53:45.716" v="14"/>
          <ac:spMkLst>
            <pc:docMk/>
            <pc:sldMk cId="3736148090" sldId="303"/>
            <ac:spMk id="29" creationId="{634F26B5-0591-A225-DFFB-AE3C6274E606}"/>
          </ac:spMkLst>
        </pc:spChg>
        <pc:grpChg chg="add mod">
          <ac:chgData name="Manish Sharma" userId="b799adb9ba789c8f" providerId="LiveId" clId="{1E06067A-49EA-4561-BF94-0B38AACB87C5}" dt="2022-07-12T03:52:33.172" v="10"/>
          <ac:grpSpMkLst>
            <pc:docMk/>
            <pc:sldMk cId="3736148090" sldId="303"/>
            <ac:grpSpMk id="6" creationId="{6EA3A1B0-6F0E-5974-82AF-CA09CE050DA4}"/>
          </ac:grpSpMkLst>
        </pc:grpChg>
        <pc:grpChg chg="add mod">
          <ac:chgData name="Manish Sharma" userId="b799adb9ba789c8f" providerId="LiveId" clId="{1E06067A-49EA-4561-BF94-0B38AACB87C5}" dt="2022-07-12T03:52:33.172" v="10"/>
          <ac:grpSpMkLst>
            <pc:docMk/>
            <pc:sldMk cId="3736148090" sldId="303"/>
            <ac:grpSpMk id="9" creationId="{CD740FBD-77E3-F752-AD46-E18A922A8C16}"/>
          </ac:grpSpMkLst>
        </pc:grpChg>
        <pc:grpChg chg="add mod">
          <ac:chgData name="Manish Sharma" userId="b799adb9ba789c8f" providerId="LiveId" clId="{1E06067A-49EA-4561-BF94-0B38AACB87C5}" dt="2022-07-12T03:53:45.716" v="14"/>
          <ac:grpSpMkLst>
            <pc:docMk/>
            <pc:sldMk cId="3736148090" sldId="303"/>
            <ac:grpSpMk id="27" creationId="{0A1CBB53-85F1-6800-3AED-7B310EBD0DEE}"/>
          </ac:grpSpMkLst>
        </pc:grpChg>
        <pc:cxnChg chg="add mod">
          <ac:chgData name="Manish Sharma" userId="b799adb9ba789c8f" providerId="LiveId" clId="{1E06067A-49EA-4561-BF94-0B38AACB87C5}" dt="2022-07-12T03:52:20.555" v="9"/>
          <ac:cxnSpMkLst>
            <pc:docMk/>
            <pc:sldMk cId="3736148090" sldId="303"/>
            <ac:cxnSpMk id="3" creationId="{FC9D7244-1BD8-151F-0785-055A0FBCA512}"/>
          </ac:cxnSpMkLst>
        </pc:cxnChg>
        <pc:cxnChg chg="add mod">
          <ac:chgData name="Manish Sharma" userId="b799adb9ba789c8f" providerId="LiveId" clId="{1E06067A-49EA-4561-BF94-0B38AACB87C5}" dt="2022-07-12T03:52:20.555" v="9"/>
          <ac:cxnSpMkLst>
            <pc:docMk/>
            <pc:sldMk cId="3736148090" sldId="303"/>
            <ac:cxnSpMk id="4" creationId="{440BCB2A-88B6-0B21-9B1C-55B32EE9DDC8}"/>
          </ac:cxnSpMkLst>
        </pc:cxnChg>
        <pc:cxnChg chg="add mod">
          <ac:chgData name="Manish Sharma" userId="b799adb9ba789c8f" providerId="LiveId" clId="{1E06067A-49EA-4561-BF94-0B38AACB87C5}" dt="2022-07-12T03:52:33.172" v="10"/>
          <ac:cxnSpMkLst>
            <pc:docMk/>
            <pc:sldMk cId="3736148090" sldId="303"/>
            <ac:cxnSpMk id="12" creationId="{0C4B464F-AE0B-6508-0A2D-C26CCD6B0D9C}"/>
          </ac:cxnSpMkLst>
        </pc:cxnChg>
        <pc:cxnChg chg="add mod">
          <ac:chgData name="Manish Sharma" userId="b799adb9ba789c8f" providerId="LiveId" clId="{1E06067A-49EA-4561-BF94-0B38AACB87C5}" dt="2022-07-12T03:53:08.181" v="12"/>
          <ac:cxnSpMkLst>
            <pc:docMk/>
            <pc:sldMk cId="3736148090" sldId="303"/>
            <ac:cxnSpMk id="15" creationId="{B93CE2E0-4D13-5385-A4AF-4332883B18D4}"/>
          </ac:cxnSpMkLst>
        </pc:cxnChg>
        <pc:cxnChg chg="add mod">
          <ac:chgData name="Manish Sharma" userId="b799adb9ba789c8f" providerId="LiveId" clId="{1E06067A-49EA-4561-BF94-0B38AACB87C5}" dt="2022-07-12T03:53:08.181" v="12"/>
          <ac:cxnSpMkLst>
            <pc:docMk/>
            <pc:sldMk cId="3736148090" sldId="303"/>
            <ac:cxnSpMk id="17" creationId="{6EEB7A51-36FD-75E6-902B-DE7C511F7BE1}"/>
          </ac:cxnSpMkLst>
        </pc:cxnChg>
        <pc:cxnChg chg="add mod">
          <ac:chgData name="Manish Sharma" userId="b799adb9ba789c8f" providerId="LiveId" clId="{1E06067A-49EA-4561-BF94-0B38AACB87C5}" dt="2022-07-12T03:53:45.716" v="14"/>
          <ac:cxnSpMkLst>
            <pc:docMk/>
            <pc:sldMk cId="3736148090" sldId="303"/>
            <ac:cxnSpMk id="24" creationId="{BD70032F-C60C-9406-E15F-9B68CCE9C710}"/>
          </ac:cxnSpMkLst>
        </pc:cxnChg>
        <pc:cxnChg chg="add mod">
          <ac:chgData name="Manish Sharma" userId="b799adb9ba789c8f" providerId="LiveId" clId="{1E06067A-49EA-4561-BF94-0B38AACB87C5}" dt="2022-07-12T03:53:45.716" v="14"/>
          <ac:cxnSpMkLst>
            <pc:docMk/>
            <pc:sldMk cId="3736148090" sldId="303"/>
            <ac:cxnSpMk id="30" creationId="{854EC074-2CF3-A911-E5A4-FDD667B18C21}"/>
          </ac:cxnSpMkLst>
        </pc:cxnChg>
      </pc:sldChg>
      <pc:sldChg chg="del">
        <pc:chgData name="Manish Sharma" userId="b799adb9ba789c8f" providerId="LiveId" clId="{1E06067A-49EA-4561-BF94-0B38AACB87C5}" dt="2022-07-12T03:17:21.464" v="0" actId="47"/>
        <pc:sldMkLst>
          <pc:docMk/>
          <pc:sldMk cId="674613534" sldId="304"/>
        </pc:sldMkLst>
      </pc:sldChg>
      <pc:sldChg chg="addSp modSp new">
        <pc:chgData name="Manish Sharma" userId="b799adb9ba789c8f" providerId="LiveId" clId="{1E06067A-49EA-4561-BF94-0B38AACB87C5}" dt="2022-07-12T03:57:24.782" v="24"/>
        <pc:sldMkLst>
          <pc:docMk/>
          <pc:sldMk cId="3302561693" sldId="304"/>
        </pc:sldMkLst>
        <pc:spChg chg="add mod">
          <ac:chgData name="Manish Sharma" userId="b799adb9ba789c8f" providerId="LiveId" clId="{1E06067A-49EA-4561-BF94-0B38AACB87C5}" dt="2022-07-12T03:55:21.547" v="16"/>
          <ac:spMkLst>
            <pc:docMk/>
            <pc:sldMk cId="3302561693" sldId="304"/>
            <ac:spMk id="2" creationId="{1E3E54A3-414A-8995-9A30-84885C71EFD3}"/>
          </ac:spMkLst>
        </pc:spChg>
        <pc:spChg chg="add mod">
          <ac:chgData name="Manish Sharma" userId="b799adb9ba789c8f" providerId="LiveId" clId="{1E06067A-49EA-4561-BF94-0B38AACB87C5}" dt="2022-07-12T03:55:21.547" v="16"/>
          <ac:spMkLst>
            <pc:docMk/>
            <pc:sldMk cId="3302561693" sldId="304"/>
            <ac:spMk id="5" creationId="{7A958D68-E017-A291-D6B9-BF6E71C4703E}"/>
          </ac:spMkLst>
        </pc:spChg>
        <pc:spChg chg="mod">
          <ac:chgData name="Manish Sharma" userId="b799adb9ba789c8f" providerId="LiveId" clId="{1E06067A-49EA-4561-BF94-0B38AACB87C5}" dt="2022-07-12T03:55:29.845" v="17"/>
          <ac:spMkLst>
            <pc:docMk/>
            <pc:sldMk cId="3302561693" sldId="304"/>
            <ac:spMk id="7" creationId="{70F8F6D4-9FBC-31DD-D181-D1AACA532980}"/>
          </ac:spMkLst>
        </pc:spChg>
        <pc:spChg chg="mod">
          <ac:chgData name="Manish Sharma" userId="b799adb9ba789c8f" providerId="LiveId" clId="{1E06067A-49EA-4561-BF94-0B38AACB87C5}" dt="2022-07-12T03:55:29.845" v="17"/>
          <ac:spMkLst>
            <pc:docMk/>
            <pc:sldMk cId="3302561693" sldId="304"/>
            <ac:spMk id="8" creationId="{154B9567-348A-A417-3604-B321ACE556D8}"/>
          </ac:spMkLst>
        </pc:spChg>
        <pc:spChg chg="mod">
          <ac:chgData name="Manish Sharma" userId="b799adb9ba789c8f" providerId="LiveId" clId="{1E06067A-49EA-4561-BF94-0B38AACB87C5}" dt="2022-07-12T03:55:29.845" v="17"/>
          <ac:spMkLst>
            <pc:docMk/>
            <pc:sldMk cId="3302561693" sldId="304"/>
            <ac:spMk id="10" creationId="{D186BAC1-2229-00A1-1E77-4C66FC11D2B1}"/>
          </ac:spMkLst>
        </pc:spChg>
        <pc:spChg chg="mod">
          <ac:chgData name="Manish Sharma" userId="b799adb9ba789c8f" providerId="LiveId" clId="{1E06067A-49EA-4561-BF94-0B38AACB87C5}" dt="2022-07-12T03:55:29.845" v="17"/>
          <ac:spMkLst>
            <pc:docMk/>
            <pc:sldMk cId="3302561693" sldId="304"/>
            <ac:spMk id="11" creationId="{2CF16EB2-E0AC-A8E7-75C8-25AFDC5BD1EF}"/>
          </ac:spMkLst>
        </pc:spChg>
        <pc:spChg chg="mod">
          <ac:chgData name="Manish Sharma" userId="b799adb9ba789c8f" providerId="LiveId" clId="{1E06067A-49EA-4561-BF94-0B38AACB87C5}" dt="2022-07-12T03:55:29.845" v="17"/>
          <ac:spMkLst>
            <pc:docMk/>
            <pc:sldMk cId="3302561693" sldId="304"/>
            <ac:spMk id="13" creationId="{2B1FD4A8-8AF5-6E69-F2A4-63B4151D9FA3}"/>
          </ac:spMkLst>
        </pc:spChg>
        <pc:spChg chg="mod">
          <ac:chgData name="Manish Sharma" userId="b799adb9ba789c8f" providerId="LiveId" clId="{1E06067A-49EA-4561-BF94-0B38AACB87C5}" dt="2022-07-12T03:55:29.845" v="17"/>
          <ac:spMkLst>
            <pc:docMk/>
            <pc:sldMk cId="3302561693" sldId="304"/>
            <ac:spMk id="14" creationId="{05E57457-9F1D-2AC3-81BD-8A46B7D457B3}"/>
          </ac:spMkLst>
        </pc:spChg>
        <pc:spChg chg="add mod">
          <ac:chgData name="Manish Sharma" userId="b799adb9ba789c8f" providerId="LiveId" clId="{1E06067A-49EA-4561-BF94-0B38AACB87C5}" dt="2022-07-12T03:55:37.673" v="18"/>
          <ac:spMkLst>
            <pc:docMk/>
            <pc:sldMk cId="3302561693" sldId="304"/>
            <ac:spMk id="15" creationId="{5E9903CE-D7FF-9061-5194-B1D5F207A42A}"/>
          </ac:spMkLst>
        </pc:spChg>
        <pc:spChg chg="add mod">
          <ac:chgData name="Manish Sharma" userId="b799adb9ba789c8f" providerId="LiveId" clId="{1E06067A-49EA-4561-BF94-0B38AACB87C5}" dt="2022-07-12T03:55:51.318" v="19"/>
          <ac:spMkLst>
            <pc:docMk/>
            <pc:sldMk cId="3302561693" sldId="304"/>
            <ac:spMk id="17" creationId="{82094E61-534D-BA8A-F448-F97F3B1994E2}"/>
          </ac:spMkLst>
        </pc:spChg>
        <pc:spChg chg="add mod">
          <ac:chgData name="Manish Sharma" userId="b799adb9ba789c8f" providerId="LiveId" clId="{1E06067A-49EA-4561-BF94-0B38AACB87C5}" dt="2022-07-12T03:55:51.318" v="19"/>
          <ac:spMkLst>
            <pc:docMk/>
            <pc:sldMk cId="3302561693" sldId="304"/>
            <ac:spMk id="18" creationId="{04BE3B13-5E4C-2D4A-CEA9-070BB1F9CB2B}"/>
          </ac:spMkLst>
        </pc:spChg>
        <pc:spChg chg="add mod">
          <ac:chgData name="Manish Sharma" userId="b799adb9ba789c8f" providerId="LiveId" clId="{1E06067A-49EA-4561-BF94-0B38AACB87C5}" dt="2022-07-12T03:55:51.318" v="19"/>
          <ac:spMkLst>
            <pc:docMk/>
            <pc:sldMk cId="3302561693" sldId="304"/>
            <ac:spMk id="20" creationId="{6AB5F6AF-0050-895E-9E06-E1FE08578232}"/>
          </ac:spMkLst>
        </pc:spChg>
        <pc:spChg chg="add mod">
          <ac:chgData name="Manish Sharma" userId="b799adb9ba789c8f" providerId="LiveId" clId="{1E06067A-49EA-4561-BF94-0B38AACB87C5}" dt="2022-07-12T03:56:15.820" v="20"/>
          <ac:spMkLst>
            <pc:docMk/>
            <pc:sldMk cId="3302561693" sldId="304"/>
            <ac:spMk id="22" creationId="{EBED427F-6945-2125-BA57-2C81830BF1A9}"/>
          </ac:spMkLst>
        </pc:spChg>
        <pc:spChg chg="add mod">
          <ac:chgData name="Manish Sharma" userId="b799adb9ba789c8f" providerId="LiveId" clId="{1E06067A-49EA-4561-BF94-0B38AACB87C5}" dt="2022-07-12T03:56:15.820" v="20"/>
          <ac:spMkLst>
            <pc:docMk/>
            <pc:sldMk cId="3302561693" sldId="304"/>
            <ac:spMk id="23" creationId="{346E00AA-2EA0-217F-6072-7D60754974F8}"/>
          </ac:spMkLst>
        </pc:spChg>
        <pc:spChg chg="add mod">
          <ac:chgData name="Manish Sharma" userId="b799adb9ba789c8f" providerId="LiveId" clId="{1E06067A-49EA-4561-BF94-0B38AACB87C5}" dt="2022-07-12T03:56:15.820" v="20"/>
          <ac:spMkLst>
            <pc:docMk/>
            <pc:sldMk cId="3302561693" sldId="304"/>
            <ac:spMk id="24" creationId="{5800EFB5-E57C-26C4-1CB2-8EAA3B0AE954}"/>
          </ac:spMkLst>
        </pc:spChg>
        <pc:spChg chg="add mod">
          <ac:chgData name="Manish Sharma" userId="b799adb9ba789c8f" providerId="LiveId" clId="{1E06067A-49EA-4561-BF94-0B38AACB87C5}" dt="2022-07-12T03:56:15.820" v="20"/>
          <ac:spMkLst>
            <pc:docMk/>
            <pc:sldMk cId="3302561693" sldId="304"/>
            <ac:spMk id="25" creationId="{DB5611A5-CD37-8C67-C671-F21D55A73F39}"/>
          </ac:spMkLst>
        </pc:spChg>
        <pc:spChg chg="add mod">
          <ac:chgData name="Manish Sharma" userId="b799adb9ba789c8f" providerId="LiveId" clId="{1E06067A-49EA-4561-BF94-0B38AACB87C5}" dt="2022-07-12T03:56:15.820" v="20"/>
          <ac:spMkLst>
            <pc:docMk/>
            <pc:sldMk cId="3302561693" sldId="304"/>
            <ac:spMk id="26" creationId="{176BD48E-E8FC-A2D3-499C-E00888F4D7DB}"/>
          </ac:spMkLst>
        </pc:spChg>
        <pc:spChg chg="add mod">
          <ac:chgData name="Manish Sharma" userId="b799adb9ba789c8f" providerId="LiveId" clId="{1E06067A-49EA-4561-BF94-0B38AACB87C5}" dt="2022-07-12T03:56:32.366" v="21"/>
          <ac:spMkLst>
            <pc:docMk/>
            <pc:sldMk cId="3302561693" sldId="304"/>
            <ac:spMk id="29" creationId="{00A06469-8368-9A02-CBDB-7C0D64D897ED}"/>
          </ac:spMkLst>
        </pc:spChg>
        <pc:spChg chg="add mod">
          <ac:chgData name="Manish Sharma" userId="b799adb9ba789c8f" providerId="LiveId" clId="{1E06067A-49EA-4561-BF94-0B38AACB87C5}" dt="2022-07-12T03:56:32.366" v="21"/>
          <ac:spMkLst>
            <pc:docMk/>
            <pc:sldMk cId="3302561693" sldId="304"/>
            <ac:spMk id="30" creationId="{C75C35B3-7FAC-4AB9-178D-C2C2EDC86722}"/>
          </ac:spMkLst>
        </pc:spChg>
        <pc:spChg chg="add mod">
          <ac:chgData name="Manish Sharma" userId="b799adb9ba789c8f" providerId="LiveId" clId="{1E06067A-49EA-4561-BF94-0B38AACB87C5}" dt="2022-07-12T03:56:47.427" v="22"/>
          <ac:spMkLst>
            <pc:docMk/>
            <pc:sldMk cId="3302561693" sldId="304"/>
            <ac:spMk id="31" creationId="{A99F3EE2-635F-9BB5-0250-962ECCD36C4E}"/>
          </ac:spMkLst>
        </pc:spChg>
        <pc:spChg chg="add mod">
          <ac:chgData name="Manish Sharma" userId="b799adb9ba789c8f" providerId="LiveId" clId="{1E06067A-49EA-4561-BF94-0B38AACB87C5}" dt="2022-07-12T03:56:47.427" v="22"/>
          <ac:spMkLst>
            <pc:docMk/>
            <pc:sldMk cId="3302561693" sldId="304"/>
            <ac:spMk id="33" creationId="{70BE5F13-41C2-2B14-D74B-A0F18525275B}"/>
          </ac:spMkLst>
        </pc:spChg>
        <pc:spChg chg="mod">
          <ac:chgData name="Manish Sharma" userId="b799adb9ba789c8f" providerId="LiveId" clId="{1E06067A-49EA-4561-BF94-0B38AACB87C5}" dt="2022-07-12T03:57:09.893" v="23"/>
          <ac:spMkLst>
            <pc:docMk/>
            <pc:sldMk cId="3302561693" sldId="304"/>
            <ac:spMk id="35" creationId="{C6322396-B5BD-BC50-FBC1-CBC3922405EA}"/>
          </ac:spMkLst>
        </pc:spChg>
        <pc:spChg chg="mod">
          <ac:chgData name="Manish Sharma" userId="b799adb9ba789c8f" providerId="LiveId" clId="{1E06067A-49EA-4561-BF94-0B38AACB87C5}" dt="2022-07-12T03:57:09.893" v="23"/>
          <ac:spMkLst>
            <pc:docMk/>
            <pc:sldMk cId="3302561693" sldId="304"/>
            <ac:spMk id="36" creationId="{4983E0A5-6657-57E8-E097-8786C558036E}"/>
          </ac:spMkLst>
        </pc:spChg>
        <pc:spChg chg="add mod">
          <ac:chgData name="Manish Sharma" userId="b799adb9ba789c8f" providerId="LiveId" clId="{1E06067A-49EA-4561-BF94-0B38AACB87C5}" dt="2022-07-12T03:57:24.782" v="24"/>
          <ac:spMkLst>
            <pc:docMk/>
            <pc:sldMk cId="3302561693" sldId="304"/>
            <ac:spMk id="37" creationId="{FA5367CB-55DC-E79E-04F8-7B12D53893A8}"/>
          </ac:spMkLst>
        </pc:spChg>
        <pc:grpChg chg="add mod">
          <ac:chgData name="Manish Sharma" userId="b799adb9ba789c8f" providerId="LiveId" clId="{1E06067A-49EA-4561-BF94-0B38AACB87C5}" dt="2022-07-12T03:55:29.845" v="17"/>
          <ac:grpSpMkLst>
            <pc:docMk/>
            <pc:sldMk cId="3302561693" sldId="304"/>
            <ac:grpSpMk id="6" creationId="{E15EB082-A3C6-3153-5775-FDC3D9A374AA}"/>
          </ac:grpSpMkLst>
        </pc:grpChg>
        <pc:grpChg chg="add mod">
          <ac:chgData name="Manish Sharma" userId="b799adb9ba789c8f" providerId="LiveId" clId="{1E06067A-49EA-4561-BF94-0B38AACB87C5}" dt="2022-07-12T03:55:29.845" v="17"/>
          <ac:grpSpMkLst>
            <pc:docMk/>
            <pc:sldMk cId="3302561693" sldId="304"/>
            <ac:grpSpMk id="9" creationId="{9951E05B-81B7-0FFE-E1D7-38784C6F6475}"/>
          </ac:grpSpMkLst>
        </pc:grpChg>
        <pc:grpChg chg="add mod">
          <ac:chgData name="Manish Sharma" userId="b799adb9ba789c8f" providerId="LiveId" clId="{1E06067A-49EA-4561-BF94-0B38AACB87C5}" dt="2022-07-12T03:55:29.845" v="17"/>
          <ac:grpSpMkLst>
            <pc:docMk/>
            <pc:sldMk cId="3302561693" sldId="304"/>
            <ac:grpSpMk id="12" creationId="{AEEBC49D-C322-D7C4-B4CA-60AB49241A1F}"/>
          </ac:grpSpMkLst>
        </pc:grpChg>
        <pc:grpChg chg="add mod">
          <ac:chgData name="Manish Sharma" userId="b799adb9ba789c8f" providerId="LiveId" clId="{1E06067A-49EA-4561-BF94-0B38AACB87C5}" dt="2022-07-12T03:57:09.893" v="23"/>
          <ac:grpSpMkLst>
            <pc:docMk/>
            <pc:sldMk cId="3302561693" sldId="304"/>
            <ac:grpSpMk id="34" creationId="{3CEBF25F-2AEA-C9D5-853C-EE5DA2C9235C}"/>
          </ac:grpSpMkLst>
        </pc:grpChg>
        <pc:cxnChg chg="add mod">
          <ac:chgData name="Manish Sharma" userId="b799adb9ba789c8f" providerId="LiveId" clId="{1E06067A-49EA-4561-BF94-0B38AACB87C5}" dt="2022-07-12T03:55:21.547" v="16"/>
          <ac:cxnSpMkLst>
            <pc:docMk/>
            <pc:sldMk cId="3302561693" sldId="304"/>
            <ac:cxnSpMk id="3" creationId="{0F3D3DD4-6AEC-2275-DEC8-48DBBE2BE1EB}"/>
          </ac:cxnSpMkLst>
        </pc:cxnChg>
        <pc:cxnChg chg="add mod">
          <ac:chgData name="Manish Sharma" userId="b799adb9ba789c8f" providerId="LiveId" clId="{1E06067A-49EA-4561-BF94-0B38AACB87C5}" dt="2022-07-12T03:55:21.547" v="16"/>
          <ac:cxnSpMkLst>
            <pc:docMk/>
            <pc:sldMk cId="3302561693" sldId="304"/>
            <ac:cxnSpMk id="4" creationId="{A1418357-0D56-F7D8-D016-3D6D33022A93}"/>
          </ac:cxnSpMkLst>
        </pc:cxnChg>
        <pc:cxnChg chg="add mod">
          <ac:chgData name="Manish Sharma" userId="b799adb9ba789c8f" providerId="LiveId" clId="{1E06067A-49EA-4561-BF94-0B38AACB87C5}" dt="2022-07-12T03:55:37.673" v="18"/>
          <ac:cxnSpMkLst>
            <pc:docMk/>
            <pc:sldMk cId="3302561693" sldId="304"/>
            <ac:cxnSpMk id="16" creationId="{26834E77-736C-60DB-04B4-2CC8A2E9FBBF}"/>
          </ac:cxnSpMkLst>
        </pc:cxnChg>
        <pc:cxnChg chg="add mod">
          <ac:chgData name="Manish Sharma" userId="b799adb9ba789c8f" providerId="LiveId" clId="{1E06067A-49EA-4561-BF94-0B38AACB87C5}" dt="2022-07-12T03:55:51.318" v="19"/>
          <ac:cxnSpMkLst>
            <pc:docMk/>
            <pc:sldMk cId="3302561693" sldId="304"/>
            <ac:cxnSpMk id="19" creationId="{789B56F5-885A-C801-BF09-281D7CA465E2}"/>
          </ac:cxnSpMkLst>
        </pc:cxnChg>
        <pc:cxnChg chg="add mod">
          <ac:chgData name="Manish Sharma" userId="b799adb9ba789c8f" providerId="LiveId" clId="{1E06067A-49EA-4561-BF94-0B38AACB87C5}" dt="2022-07-12T03:55:51.318" v="19"/>
          <ac:cxnSpMkLst>
            <pc:docMk/>
            <pc:sldMk cId="3302561693" sldId="304"/>
            <ac:cxnSpMk id="21" creationId="{045C3EAC-428E-4859-279E-982ED109BDB6}"/>
          </ac:cxnSpMkLst>
        </pc:cxnChg>
        <pc:cxnChg chg="add mod">
          <ac:chgData name="Manish Sharma" userId="b799adb9ba789c8f" providerId="LiveId" clId="{1E06067A-49EA-4561-BF94-0B38AACB87C5}" dt="2022-07-12T03:56:32.366" v="21"/>
          <ac:cxnSpMkLst>
            <pc:docMk/>
            <pc:sldMk cId="3302561693" sldId="304"/>
            <ac:cxnSpMk id="27" creationId="{43898323-2C69-8528-95DF-79438494E2C1}"/>
          </ac:cxnSpMkLst>
        </pc:cxnChg>
        <pc:cxnChg chg="add mod">
          <ac:chgData name="Manish Sharma" userId="b799adb9ba789c8f" providerId="LiveId" clId="{1E06067A-49EA-4561-BF94-0B38AACB87C5}" dt="2022-07-12T03:56:32.366" v="21"/>
          <ac:cxnSpMkLst>
            <pc:docMk/>
            <pc:sldMk cId="3302561693" sldId="304"/>
            <ac:cxnSpMk id="28" creationId="{A24C89FF-0752-CAA0-6AA3-C9A6D61012F9}"/>
          </ac:cxnSpMkLst>
        </pc:cxnChg>
        <pc:cxnChg chg="add mod">
          <ac:chgData name="Manish Sharma" userId="b799adb9ba789c8f" providerId="LiveId" clId="{1E06067A-49EA-4561-BF94-0B38AACB87C5}" dt="2022-07-12T03:56:47.427" v="22"/>
          <ac:cxnSpMkLst>
            <pc:docMk/>
            <pc:sldMk cId="3302561693" sldId="304"/>
            <ac:cxnSpMk id="32" creationId="{94364EEC-3FAF-B7AD-53B2-08658B391D63}"/>
          </ac:cxnSpMkLst>
        </pc:cxnChg>
      </pc:sldChg>
      <pc:sldChg chg="addSp modSp new">
        <pc:chgData name="Manish Sharma" userId="b799adb9ba789c8f" providerId="LiveId" clId="{1E06067A-49EA-4561-BF94-0B38AACB87C5}" dt="2022-07-12T04:12:36.733" v="39"/>
        <pc:sldMkLst>
          <pc:docMk/>
          <pc:sldMk cId="1229907135" sldId="305"/>
        </pc:sldMkLst>
        <pc:spChg chg="add mod">
          <ac:chgData name="Manish Sharma" userId="b799adb9ba789c8f" providerId="LiveId" clId="{1E06067A-49EA-4561-BF94-0B38AACB87C5}" dt="2022-07-12T04:02:51.389" v="26"/>
          <ac:spMkLst>
            <pc:docMk/>
            <pc:sldMk cId="1229907135" sldId="305"/>
            <ac:spMk id="2" creationId="{08D52225-EAE0-B4FF-9CEA-194DE6895F3C}"/>
          </ac:spMkLst>
        </pc:spChg>
        <pc:spChg chg="add mod">
          <ac:chgData name="Manish Sharma" userId="b799adb9ba789c8f" providerId="LiveId" clId="{1E06067A-49EA-4561-BF94-0B38AACB87C5}" dt="2022-07-12T04:02:51.389" v="26"/>
          <ac:spMkLst>
            <pc:docMk/>
            <pc:sldMk cId="1229907135" sldId="305"/>
            <ac:spMk id="3" creationId="{64DBFA78-A010-22FD-1927-EAAD709CC0C1}"/>
          </ac:spMkLst>
        </pc:spChg>
        <pc:spChg chg="add mod">
          <ac:chgData name="Manish Sharma" userId="b799adb9ba789c8f" providerId="LiveId" clId="{1E06067A-49EA-4561-BF94-0B38AACB87C5}" dt="2022-07-12T04:02:51.389" v="26"/>
          <ac:spMkLst>
            <pc:docMk/>
            <pc:sldMk cId="1229907135" sldId="305"/>
            <ac:spMk id="4" creationId="{E58CF5C7-48AE-A9D9-B2A3-13B9EFA7CB21}"/>
          </ac:spMkLst>
        </pc:spChg>
        <pc:spChg chg="mod">
          <ac:chgData name="Manish Sharma" userId="b799adb9ba789c8f" providerId="LiveId" clId="{1E06067A-49EA-4561-BF94-0B38AACB87C5}" dt="2022-07-12T04:02:51.389" v="26"/>
          <ac:spMkLst>
            <pc:docMk/>
            <pc:sldMk cId="1229907135" sldId="305"/>
            <ac:spMk id="6" creationId="{155D61CD-0AB0-8514-EA38-09FC433375A8}"/>
          </ac:spMkLst>
        </pc:spChg>
        <pc:spChg chg="mod">
          <ac:chgData name="Manish Sharma" userId="b799adb9ba789c8f" providerId="LiveId" clId="{1E06067A-49EA-4561-BF94-0B38AACB87C5}" dt="2022-07-12T04:02:51.389" v="26"/>
          <ac:spMkLst>
            <pc:docMk/>
            <pc:sldMk cId="1229907135" sldId="305"/>
            <ac:spMk id="7" creationId="{343434DF-D08D-C827-4721-C09F52AA4B16}"/>
          </ac:spMkLst>
        </pc:spChg>
        <pc:spChg chg="mod">
          <ac:chgData name="Manish Sharma" userId="b799adb9ba789c8f" providerId="LiveId" clId="{1E06067A-49EA-4561-BF94-0B38AACB87C5}" dt="2022-07-12T04:02:51.389" v="26"/>
          <ac:spMkLst>
            <pc:docMk/>
            <pc:sldMk cId="1229907135" sldId="305"/>
            <ac:spMk id="9" creationId="{798BBDB4-6414-8E7F-B83C-7B224B47B263}"/>
          </ac:spMkLst>
        </pc:spChg>
        <pc:spChg chg="mod">
          <ac:chgData name="Manish Sharma" userId="b799adb9ba789c8f" providerId="LiveId" clId="{1E06067A-49EA-4561-BF94-0B38AACB87C5}" dt="2022-07-12T04:02:51.389" v="26"/>
          <ac:spMkLst>
            <pc:docMk/>
            <pc:sldMk cId="1229907135" sldId="305"/>
            <ac:spMk id="10" creationId="{A903E547-E763-8D5F-E01F-769C381E100F}"/>
          </ac:spMkLst>
        </pc:spChg>
        <pc:spChg chg="mod">
          <ac:chgData name="Manish Sharma" userId="b799adb9ba789c8f" providerId="LiveId" clId="{1E06067A-49EA-4561-BF94-0B38AACB87C5}" dt="2022-07-12T04:02:51.389" v="26"/>
          <ac:spMkLst>
            <pc:docMk/>
            <pc:sldMk cId="1229907135" sldId="305"/>
            <ac:spMk id="12" creationId="{6D8525E9-8679-E56F-4101-1C7AE3093588}"/>
          </ac:spMkLst>
        </pc:spChg>
        <pc:spChg chg="mod">
          <ac:chgData name="Manish Sharma" userId="b799adb9ba789c8f" providerId="LiveId" clId="{1E06067A-49EA-4561-BF94-0B38AACB87C5}" dt="2022-07-12T04:02:51.389" v="26"/>
          <ac:spMkLst>
            <pc:docMk/>
            <pc:sldMk cId="1229907135" sldId="305"/>
            <ac:spMk id="13" creationId="{0D7BD93F-A18D-5137-7379-386ABF88AD75}"/>
          </ac:spMkLst>
        </pc:spChg>
        <pc:spChg chg="add mod">
          <ac:chgData name="Manish Sharma" userId="b799adb9ba789c8f" providerId="LiveId" clId="{1E06067A-49EA-4561-BF94-0B38AACB87C5}" dt="2022-07-12T04:02:59.699" v="27"/>
          <ac:spMkLst>
            <pc:docMk/>
            <pc:sldMk cId="1229907135" sldId="305"/>
            <ac:spMk id="16" creationId="{0CB30762-744B-3E81-4040-6F6A462EE8A8}"/>
          </ac:spMkLst>
        </pc:spChg>
        <pc:spChg chg="add mod">
          <ac:chgData name="Manish Sharma" userId="b799adb9ba789c8f" providerId="LiveId" clId="{1E06067A-49EA-4561-BF94-0B38AACB87C5}" dt="2022-07-12T04:02:59.699" v="27"/>
          <ac:spMkLst>
            <pc:docMk/>
            <pc:sldMk cId="1229907135" sldId="305"/>
            <ac:spMk id="17" creationId="{98F4BB78-E8ED-382F-9A08-FC386753B4D5}"/>
          </ac:spMkLst>
        </pc:spChg>
        <pc:spChg chg="add mod">
          <ac:chgData name="Manish Sharma" userId="b799adb9ba789c8f" providerId="LiveId" clId="{1E06067A-49EA-4561-BF94-0B38AACB87C5}" dt="2022-07-12T04:02:59.699" v="27"/>
          <ac:spMkLst>
            <pc:docMk/>
            <pc:sldMk cId="1229907135" sldId="305"/>
            <ac:spMk id="19" creationId="{4A4624AC-8EAE-942E-1322-AA394B5B6102}"/>
          </ac:spMkLst>
        </pc:spChg>
        <pc:spChg chg="add mod">
          <ac:chgData name="Manish Sharma" userId="b799adb9ba789c8f" providerId="LiveId" clId="{1E06067A-49EA-4561-BF94-0B38AACB87C5}" dt="2022-07-12T04:03:11.377" v="28"/>
          <ac:spMkLst>
            <pc:docMk/>
            <pc:sldMk cId="1229907135" sldId="305"/>
            <ac:spMk id="20" creationId="{D1C73597-3E9F-9537-AA13-A7EB73FDF22A}"/>
          </ac:spMkLst>
        </pc:spChg>
        <pc:spChg chg="add mod">
          <ac:chgData name="Manish Sharma" userId="b799adb9ba789c8f" providerId="LiveId" clId="{1E06067A-49EA-4561-BF94-0B38AACB87C5}" dt="2022-07-12T04:03:11.377" v="28"/>
          <ac:spMkLst>
            <pc:docMk/>
            <pc:sldMk cId="1229907135" sldId="305"/>
            <ac:spMk id="21" creationId="{C70D0102-22D5-6BF0-2736-4F4361C72FB4}"/>
          </ac:spMkLst>
        </pc:spChg>
        <pc:spChg chg="add mod">
          <ac:chgData name="Manish Sharma" userId="b799adb9ba789c8f" providerId="LiveId" clId="{1E06067A-49EA-4561-BF94-0B38AACB87C5}" dt="2022-07-12T04:03:11.377" v="28"/>
          <ac:spMkLst>
            <pc:docMk/>
            <pc:sldMk cId="1229907135" sldId="305"/>
            <ac:spMk id="22" creationId="{C3F8777E-62A8-E88B-0EE5-D05D04A63FEA}"/>
          </ac:spMkLst>
        </pc:spChg>
        <pc:spChg chg="add mod">
          <ac:chgData name="Manish Sharma" userId="b799adb9ba789c8f" providerId="LiveId" clId="{1E06067A-49EA-4561-BF94-0B38AACB87C5}" dt="2022-07-12T04:03:11.377" v="28"/>
          <ac:spMkLst>
            <pc:docMk/>
            <pc:sldMk cId="1229907135" sldId="305"/>
            <ac:spMk id="23" creationId="{92884C72-C64A-74A2-856F-3C121139FC87}"/>
          </ac:spMkLst>
        </pc:spChg>
        <pc:spChg chg="add mod">
          <ac:chgData name="Manish Sharma" userId="b799adb9ba789c8f" providerId="LiveId" clId="{1E06067A-49EA-4561-BF94-0B38AACB87C5}" dt="2022-07-12T04:03:11.377" v="28"/>
          <ac:spMkLst>
            <pc:docMk/>
            <pc:sldMk cId="1229907135" sldId="305"/>
            <ac:spMk id="24" creationId="{058305AD-4EB5-3AFB-AED7-981B10AF5008}"/>
          </ac:spMkLst>
        </pc:spChg>
        <pc:spChg chg="add mod">
          <ac:chgData name="Manish Sharma" userId="b799adb9ba789c8f" providerId="LiveId" clId="{1E06067A-49EA-4561-BF94-0B38AACB87C5}" dt="2022-07-12T04:03:35.920" v="29"/>
          <ac:spMkLst>
            <pc:docMk/>
            <pc:sldMk cId="1229907135" sldId="305"/>
            <ac:spMk id="25" creationId="{8B0BF0FC-EC31-E878-3C3F-619ADE21EC7F}"/>
          </ac:spMkLst>
        </pc:spChg>
        <pc:spChg chg="add mod">
          <ac:chgData name="Manish Sharma" userId="b799adb9ba789c8f" providerId="LiveId" clId="{1E06067A-49EA-4561-BF94-0B38AACB87C5}" dt="2022-07-12T04:03:35.920" v="29"/>
          <ac:spMkLst>
            <pc:docMk/>
            <pc:sldMk cId="1229907135" sldId="305"/>
            <ac:spMk id="27" creationId="{716E2520-A8F8-A916-FF5A-8D64B010F05B}"/>
          </ac:spMkLst>
        </pc:spChg>
        <pc:spChg chg="add mod">
          <ac:chgData name="Manish Sharma" userId="b799adb9ba789c8f" providerId="LiveId" clId="{1E06067A-49EA-4561-BF94-0B38AACB87C5}" dt="2022-07-12T04:03:35.920" v="29"/>
          <ac:spMkLst>
            <pc:docMk/>
            <pc:sldMk cId="1229907135" sldId="305"/>
            <ac:spMk id="29" creationId="{56C01D60-33A7-E64D-3980-480FC56301E2}"/>
          </ac:spMkLst>
        </pc:spChg>
        <pc:spChg chg="add mod">
          <ac:chgData name="Manish Sharma" userId="b799adb9ba789c8f" providerId="LiveId" clId="{1E06067A-49EA-4561-BF94-0B38AACB87C5}" dt="2022-07-12T04:03:35.920" v="29"/>
          <ac:spMkLst>
            <pc:docMk/>
            <pc:sldMk cId="1229907135" sldId="305"/>
            <ac:spMk id="30" creationId="{E39EB4A1-41C9-B69D-B627-612CE00ECC35}"/>
          </ac:spMkLst>
        </pc:spChg>
        <pc:spChg chg="add mod">
          <ac:chgData name="Manish Sharma" userId="b799adb9ba789c8f" providerId="LiveId" clId="{1E06067A-49EA-4561-BF94-0B38AACB87C5}" dt="2022-07-12T04:03:35.920" v="29"/>
          <ac:spMkLst>
            <pc:docMk/>
            <pc:sldMk cId="1229907135" sldId="305"/>
            <ac:spMk id="31" creationId="{4645C51C-0110-B54B-D262-5E5870CB0FA4}"/>
          </ac:spMkLst>
        </pc:spChg>
        <pc:spChg chg="add mod">
          <ac:chgData name="Manish Sharma" userId="b799adb9ba789c8f" providerId="LiveId" clId="{1E06067A-49EA-4561-BF94-0B38AACB87C5}" dt="2022-07-12T04:03:59.926" v="30"/>
          <ac:spMkLst>
            <pc:docMk/>
            <pc:sldMk cId="1229907135" sldId="305"/>
            <ac:spMk id="34" creationId="{93107BF8-8073-EDE3-7D65-E4E67AE0F26C}"/>
          </ac:spMkLst>
        </pc:spChg>
        <pc:spChg chg="add mod">
          <ac:chgData name="Manish Sharma" userId="b799adb9ba789c8f" providerId="LiveId" clId="{1E06067A-49EA-4561-BF94-0B38AACB87C5}" dt="2022-07-12T04:04:47.091" v="31"/>
          <ac:spMkLst>
            <pc:docMk/>
            <pc:sldMk cId="1229907135" sldId="305"/>
            <ac:spMk id="35" creationId="{D1F1DDAF-31D9-33DB-8E42-4EAB401298D4}"/>
          </ac:spMkLst>
        </pc:spChg>
        <pc:spChg chg="add mod">
          <ac:chgData name="Manish Sharma" userId="b799adb9ba789c8f" providerId="LiveId" clId="{1E06067A-49EA-4561-BF94-0B38AACB87C5}" dt="2022-07-12T04:05:26.100" v="32"/>
          <ac:spMkLst>
            <pc:docMk/>
            <pc:sldMk cId="1229907135" sldId="305"/>
            <ac:spMk id="36" creationId="{3C3A4315-0F0A-FA76-330A-0487A46B103D}"/>
          </ac:spMkLst>
        </pc:spChg>
        <pc:spChg chg="add mod">
          <ac:chgData name="Manish Sharma" userId="b799adb9ba789c8f" providerId="LiveId" clId="{1E06067A-49EA-4561-BF94-0B38AACB87C5}" dt="2022-07-12T04:10:52.755" v="33"/>
          <ac:spMkLst>
            <pc:docMk/>
            <pc:sldMk cId="1229907135" sldId="305"/>
            <ac:spMk id="37" creationId="{8608EDD7-82B6-AE94-A4FF-D17BBE63232B}"/>
          </ac:spMkLst>
        </pc:spChg>
        <pc:spChg chg="add mod">
          <ac:chgData name="Manish Sharma" userId="b799adb9ba789c8f" providerId="LiveId" clId="{1E06067A-49EA-4561-BF94-0B38AACB87C5}" dt="2022-07-12T04:12:36.733" v="39"/>
          <ac:spMkLst>
            <pc:docMk/>
            <pc:sldMk cId="1229907135" sldId="305"/>
            <ac:spMk id="38" creationId="{B1EC3DD7-43BE-1E8F-C903-9713450735F4}"/>
          </ac:spMkLst>
        </pc:spChg>
        <pc:grpChg chg="add mod">
          <ac:chgData name="Manish Sharma" userId="b799adb9ba789c8f" providerId="LiveId" clId="{1E06067A-49EA-4561-BF94-0B38AACB87C5}" dt="2022-07-12T04:02:51.389" v="26"/>
          <ac:grpSpMkLst>
            <pc:docMk/>
            <pc:sldMk cId="1229907135" sldId="305"/>
            <ac:grpSpMk id="5" creationId="{7FBCA465-5B01-B735-11DA-13DF966E9D04}"/>
          </ac:grpSpMkLst>
        </pc:grpChg>
        <pc:grpChg chg="add mod">
          <ac:chgData name="Manish Sharma" userId="b799adb9ba789c8f" providerId="LiveId" clId="{1E06067A-49EA-4561-BF94-0B38AACB87C5}" dt="2022-07-12T04:02:51.389" v="26"/>
          <ac:grpSpMkLst>
            <pc:docMk/>
            <pc:sldMk cId="1229907135" sldId="305"/>
            <ac:grpSpMk id="8" creationId="{9D2F06B0-3DC4-42CC-ADD7-BF7CECF31D22}"/>
          </ac:grpSpMkLst>
        </pc:grpChg>
        <pc:grpChg chg="add mod">
          <ac:chgData name="Manish Sharma" userId="b799adb9ba789c8f" providerId="LiveId" clId="{1E06067A-49EA-4561-BF94-0B38AACB87C5}" dt="2022-07-12T04:02:51.389" v="26"/>
          <ac:grpSpMkLst>
            <pc:docMk/>
            <pc:sldMk cId="1229907135" sldId="305"/>
            <ac:grpSpMk id="11" creationId="{932A4B58-665F-AB14-31D0-6772FAA66538}"/>
          </ac:grpSpMkLst>
        </pc:grpChg>
        <pc:cxnChg chg="add mod">
          <ac:chgData name="Manish Sharma" userId="b799adb9ba789c8f" providerId="LiveId" clId="{1E06067A-49EA-4561-BF94-0B38AACB87C5}" dt="2022-07-12T04:02:51.389" v="26"/>
          <ac:cxnSpMkLst>
            <pc:docMk/>
            <pc:sldMk cId="1229907135" sldId="305"/>
            <ac:cxnSpMk id="14" creationId="{906D149D-6FAD-7D5A-AAD0-007E96CA6CE3}"/>
          </ac:cxnSpMkLst>
        </pc:cxnChg>
        <pc:cxnChg chg="add mod">
          <ac:chgData name="Manish Sharma" userId="b799adb9ba789c8f" providerId="LiveId" clId="{1E06067A-49EA-4561-BF94-0B38AACB87C5}" dt="2022-07-12T04:02:59.699" v="27"/>
          <ac:cxnSpMkLst>
            <pc:docMk/>
            <pc:sldMk cId="1229907135" sldId="305"/>
            <ac:cxnSpMk id="15" creationId="{BA382BE7-44BE-3575-E48A-CBC2D41F3985}"/>
          </ac:cxnSpMkLst>
        </pc:cxnChg>
        <pc:cxnChg chg="add mod">
          <ac:chgData name="Manish Sharma" userId="b799adb9ba789c8f" providerId="LiveId" clId="{1E06067A-49EA-4561-BF94-0B38AACB87C5}" dt="2022-07-12T04:02:59.699" v="27"/>
          <ac:cxnSpMkLst>
            <pc:docMk/>
            <pc:sldMk cId="1229907135" sldId="305"/>
            <ac:cxnSpMk id="18" creationId="{FFED41DD-AA9F-5AD1-D8E9-A80AD8C28CD1}"/>
          </ac:cxnSpMkLst>
        </pc:cxnChg>
        <pc:cxnChg chg="add mod">
          <ac:chgData name="Manish Sharma" userId="b799adb9ba789c8f" providerId="LiveId" clId="{1E06067A-49EA-4561-BF94-0B38AACB87C5}" dt="2022-07-12T04:03:35.920" v="29"/>
          <ac:cxnSpMkLst>
            <pc:docMk/>
            <pc:sldMk cId="1229907135" sldId="305"/>
            <ac:cxnSpMk id="26" creationId="{53A51809-8ECE-E83F-2680-CAB4D10B6250}"/>
          </ac:cxnSpMkLst>
        </pc:cxnChg>
        <pc:cxnChg chg="add mod">
          <ac:chgData name="Manish Sharma" userId="b799adb9ba789c8f" providerId="LiveId" clId="{1E06067A-49EA-4561-BF94-0B38AACB87C5}" dt="2022-07-12T04:03:35.920" v="29"/>
          <ac:cxnSpMkLst>
            <pc:docMk/>
            <pc:sldMk cId="1229907135" sldId="305"/>
            <ac:cxnSpMk id="28" creationId="{CF13A772-A5E6-5BEF-F97E-5DF05F7F7DB0}"/>
          </ac:cxnSpMkLst>
        </pc:cxnChg>
        <pc:cxnChg chg="add mod">
          <ac:chgData name="Manish Sharma" userId="b799adb9ba789c8f" providerId="LiveId" clId="{1E06067A-49EA-4561-BF94-0B38AACB87C5}" dt="2022-07-12T04:03:35.920" v="29"/>
          <ac:cxnSpMkLst>
            <pc:docMk/>
            <pc:sldMk cId="1229907135" sldId="305"/>
            <ac:cxnSpMk id="32" creationId="{1C95EAD2-AF8A-15D1-BD1B-E4088504570E}"/>
          </ac:cxnSpMkLst>
        </pc:cxnChg>
        <pc:cxnChg chg="add mod">
          <ac:chgData name="Manish Sharma" userId="b799adb9ba789c8f" providerId="LiveId" clId="{1E06067A-49EA-4561-BF94-0B38AACB87C5}" dt="2022-07-12T04:03:35.920" v="29"/>
          <ac:cxnSpMkLst>
            <pc:docMk/>
            <pc:sldMk cId="1229907135" sldId="305"/>
            <ac:cxnSpMk id="33" creationId="{933BBB2B-04AB-0399-9F12-7EAB45B547B3}"/>
          </ac:cxnSpMkLst>
        </pc:cxnChg>
      </pc:sldChg>
      <pc:sldChg chg="del">
        <pc:chgData name="Manish Sharma" userId="b799adb9ba789c8f" providerId="LiveId" clId="{1E06067A-49EA-4561-BF94-0B38AACB87C5}" dt="2022-07-12T03:17:21.464" v="0" actId="47"/>
        <pc:sldMkLst>
          <pc:docMk/>
          <pc:sldMk cId="4045290228" sldId="305"/>
        </pc:sldMkLst>
      </pc:sldChg>
      <pc:sldChg chg="del">
        <pc:chgData name="Manish Sharma" userId="b799adb9ba789c8f" providerId="LiveId" clId="{1E06067A-49EA-4561-BF94-0B38AACB87C5}" dt="2022-07-12T03:17:21.464" v="0" actId="47"/>
        <pc:sldMkLst>
          <pc:docMk/>
          <pc:sldMk cId="1345778640" sldId="306"/>
        </pc:sldMkLst>
      </pc:sldChg>
      <pc:sldChg chg="addSp delSp modSp new mod">
        <pc:chgData name="Manish Sharma" userId="b799adb9ba789c8f" providerId="LiveId" clId="{1E06067A-49EA-4561-BF94-0B38AACB87C5}" dt="2022-07-12T04:12:40.314" v="40"/>
        <pc:sldMkLst>
          <pc:docMk/>
          <pc:sldMk cId="4023201532" sldId="306"/>
        </pc:sldMkLst>
        <pc:spChg chg="add mod">
          <ac:chgData name="Manish Sharma" userId="b799adb9ba789c8f" providerId="LiveId" clId="{1E06067A-49EA-4561-BF94-0B38AACB87C5}" dt="2022-07-12T04:11:38.725" v="35"/>
          <ac:spMkLst>
            <pc:docMk/>
            <pc:sldMk cId="4023201532" sldId="306"/>
            <ac:spMk id="2" creationId="{486746FB-1966-0A61-8D9B-EA1465F4755E}"/>
          </ac:spMkLst>
        </pc:spChg>
        <pc:spChg chg="add mod">
          <ac:chgData name="Manish Sharma" userId="b799adb9ba789c8f" providerId="LiveId" clId="{1E06067A-49EA-4561-BF94-0B38AACB87C5}" dt="2022-07-12T04:11:38.725" v="35"/>
          <ac:spMkLst>
            <pc:docMk/>
            <pc:sldMk cId="4023201532" sldId="306"/>
            <ac:spMk id="3" creationId="{14C8145F-DC2C-DB1D-ADED-FE789D310436}"/>
          </ac:spMkLst>
        </pc:spChg>
        <pc:spChg chg="add mod">
          <ac:chgData name="Manish Sharma" userId="b799adb9ba789c8f" providerId="LiveId" clId="{1E06067A-49EA-4561-BF94-0B38AACB87C5}" dt="2022-07-12T04:11:38.725" v="35"/>
          <ac:spMkLst>
            <pc:docMk/>
            <pc:sldMk cId="4023201532" sldId="306"/>
            <ac:spMk id="4" creationId="{6A923FA4-D38B-8C9D-4FBC-C93DE93F6527}"/>
          </ac:spMkLst>
        </pc:spChg>
        <pc:spChg chg="mod">
          <ac:chgData name="Manish Sharma" userId="b799adb9ba789c8f" providerId="LiveId" clId="{1E06067A-49EA-4561-BF94-0B38AACB87C5}" dt="2022-07-12T04:11:38.725" v="35"/>
          <ac:spMkLst>
            <pc:docMk/>
            <pc:sldMk cId="4023201532" sldId="306"/>
            <ac:spMk id="6" creationId="{6F67710B-AB56-1DFB-8476-BE759D482594}"/>
          </ac:spMkLst>
        </pc:spChg>
        <pc:spChg chg="mod">
          <ac:chgData name="Manish Sharma" userId="b799adb9ba789c8f" providerId="LiveId" clId="{1E06067A-49EA-4561-BF94-0B38AACB87C5}" dt="2022-07-12T04:11:38.725" v="35"/>
          <ac:spMkLst>
            <pc:docMk/>
            <pc:sldMk cId="4023201532" sldId="306"/>
            <ac:spMk id="7" creationId="{DDE25796-1817-E6AD-82DD-2850395DBF6C}"/>
          </ac:spMkLst>
        </pc:spChg>
        <pc:spChg chg="mod">
          <ac:chgData name="Manish Sharma" userId="b799adb9ba789c8f" providerId="LiveId" clId="{1E06067A-49EA-4561-BF94-0B38AACB87C5}" dt="2022-07-12T04:11:38.725" v="35"/>
          <ac:spMkLst>
            <pc:docMk/>
            <pc:sldMk cId="4023201532" sldId="306"/>
            <ac:spMk id="9" creationId="{DD4B3D7B-A49C-F37A-2BB7-3BE343DD19E8}"/>
          </ac:spMkLst>
        </pc:spChg>
        <pc:spChg chg="mod">
          <ac:chgData name="Manish Sharma" userId="b799adb9ba789c8f" providerId="LiveId" clId="{1E06067A-49EA-4561-BF94-0B38AACB87C5}" dt="2022-07-12T04:11:38.725" v="35"/>
          <ac:spMkLst>
            <pc:docMk/>
            <pc:sldMk cId="4023201532" sldId="306"/>
            <ac:spMk id="10" creationId="{8450E37E-1808-E910-EE32-6FB5041B8469}"/>
          </ac:spMkLst>
        </pc:spChg>
        <pc:spChg chg="mod">
          <ac:chgData name="Manish Sharma" userId="b799adb9ba789c8f" providerId="LiveId" clId="{1E06067A-49EA-4561-BF94-0B38AACB87C5}" dt="2022-07-12T04:11:38.725" v="35"/>
          <ac:spMkLst>
            <pc:docMk/>
            <pc:sldMk cId="4023201532" sldId="306"/>
            <ac:spMk id="12" creationId="{F34AC40F-A8C7-251B-85C3-8D7C695E2A78}"/>
          </ac:spMkLst>
        </pc:spChg>
        <pc:spChg chg="mod">
          <ac:chgData name="Manish Sharma" userId="b799adb9ba789c8f" providerId="LiveId" clId="{1E06067A-49EA-4561-BF94-0B38AACB87C5}" dt="2022-07-12T04:11:38.725" v="35"/>
          <ac:spMkLst>
            <pc:docMk/>
            <pc:sldMk cId="4023201532" sldId="306"/>
            <ac:spMk id="13" creationId="{2844EC78-DDCA-63EE-ABD0-4D91868FB5EE}"/>
          </ac:spMkLst>
        </pc:spChg>
        <pc:spChg chg="add mod">
          <ac:chgData name="Manish Sharma" userId="b799adb9ba789c8f" providerId="LiveId" clId="{1E06067A-49EA-4561-BF94-0B38AACB87C5}" dt="2022-07-12T04:11:38.725" v="35"/>
          <ac:spMkLst>
            <pc:docMk/>
            <pc:sldMk cId="4023201532" sldId="306"/>
            <ac:spMk id="16" creationId="{5B311762-AFB4-6440-EC8E-CD9884A3125A}"/>
          </ac:spMkLst>
        </pc:spChg>
        <pc:spChg chg="add mod">
          <ac:chgData name="Manish Sharma" userId="b799adb9ba789c8f" providerId="LiveId" clId="{1E06067A-49EA-4561-BF94-0B38AACB87C5}" dt="2022-07-12T04:11:38.725" v="35"/>
          <ac:spMkLst>
            <pc:docMk/>
            <pc:sldMk cId="4023201532" sldId="306"/>
            <ac:spMk id="17" creationId="{89C6A77D-B38D-D6E6-DB27-3065FFC0E477}"/>
          </ac:spMkLst>
        </pc:spChg>
        <pc:spChg chg="add mod">
          <ac:chgData name="Manish Sharma" userId="b799adb9ba789c8f" providerId="LiveId" clId="{1E06067A-49EA-4561-BF94-0B38AACB87C5}" dt="2022-07-12T04:11:38.725" v="35"/>
          <ac:spMkLst>
            <pc:docMk/>
            <pc:sldMk cId="4023201532" sldId="306"/>
            <ac:spMk id="19" creationId="{A5B23EDD-E593-1462-ACEF-7EB863487465}"/>
          </ac:spMkLst>
        </pc:spChg>
        <pc:spChg chg="add mod">
          <ac:chgData name="Manish Sharma" userId="b799adb9ba789c8f" providerId="LiveId" clId="{1E06067A-49EA-4561-BF94-0B38AACB87C5}" dt="2022-07-12T04:11:38.725" v="35"/>
          <ac:spMkLst>
            <pc:docMk/>
            <pc:sldMk cId="4023201532" sldId="306"/>
            <ac:spMk id="20" creationId="{8B77E115-55F9-688F-5EAD-3A9F722F17CD}"/>
          </ac:spMkLst>
        </pc:spChg>
        <pc:spChg chg="add mod">
          <ac:chgData name="Manish Sharma" userId="b799adb9ba789c8f" providerId="LiveId" clId="{1E06067A-49EA-4561-BF94-0B38AACB87C5}" dt="2022-07-12T04:11:38.725" v="35"/>
          <ac:spMkLst>
            <pc:docMk/>
            <pc:sldMk cId="4023201532" sldId="306"/>
            <ac:spMk id="21" creationId="{75A60143-9ABC-0FEB-9898-35CCBF323C13}"/>
          </ac:spMkLst>
        </pc:spChg>
        <pc:spChg chg="add mod">
          <ac:chgData name="Manish Sharma" userId="b799adb9ba789c8f" providerId="LiveId" clId="{1E06067A-49EA-4561-BF94-0B38AACB87C5}" dt="2022-07-12T04:11:38.725" v="35"/>
          <ac:spMkLst>
            <pc:docMk/>
            <pc:sldMk cId="4023201532" sldId="306"/>
            <ac:spMk id="22" creationId="{A1F32424-F0F8-6765-EB13-82F08FF59146}"/>
          </ac:spMkLst>
        </pc:spChg>
        <pc:spChg chg="add mod">
          <ac:chgData name="Manish Sharma" userId="b799adb9ba789c8f" providerId="LiveId" clId="{1E06067A-49EA-4561-BF94-0B38AACB87C5}" dt="2022-07-12T04:11:38.725" v="35"/>
          <ac:spMkLst>
            <pc:docMk/>
            <pc:sldMk cId="4023201532" sldId="306"/>
            <ac:spMk id="23" creationId="{BB745DE8-2923-D5A1-DD51-62B1D6BC8A45}"/>
          </ac:spMkLst>
        </pc:spChg>
        <pc:spChg chg="add mod">
          <ac:chgData name="Manish Sharma" userId="b799adb9ba789c8f" providerId="LiveId" clId="{1E06067A-49EA-4561-BF94-0B38AACB87C5}" dt="2022-07-12T04:11:38.725" v="35"/>
          <ac:spMkLst>
            <pc:docMk/>
            <pc:sldMk cId="4023201532" sldId="306"/>
            <ac:spMk id="24" creationId="{514874DB-9E7C-632C-447C-C87F9892DC80}"/>
          </ac:spMkLst>
        </pc:spChg>
        <pc:spChg chg="add del mod">
          <ac:chgData name="Manish Sharma" userId="b799adb9ba789c8f" providerId="LiveId" clId="{1E06067A-49EA-4561-BF94-0B38AACB87C5}" dt="2022-07-12T04:11:48.413" v="36" actId="478"/>
          <ac:spMkLst>
            <pc:docMk/>
            <pc:sldMk cId="4023201532" sldId="306"/>
            <ac:spMk id="25" creationId="{9FC0BF38-CEC9-9CB9-BC9B-42F6923D71A7}"/>
          </ac:spMkLst>
        </pc:spChg>
        <pc:spChg chg="add del mod">
          <ac:chgData name="Manish Sharma" userId="b799adb9ba789c8f" providerId="LiveId" clId="{1E06067A-49EA-4561-BF94-0B38AACB87C5}" dt="2022-07-12T04:11:48.413" v="36" actId="478"/>
          <ac:spMkLst>
            <pc:docMk/>
            <pc:sldMk cId="4023201532" sldId="306"/>
            <ac:spMk id="27" creationId="{D1992D47-5607-8F32-A965-D2B8E92BB1FD}"/>
          </ac:spMkLst>
        </pc:spChg>
        <pc:spChg chg="add del mod">
          <ac:chgData name="Manish Sharma" userId="b799adb9ba789c8f" providerId="LiveId" clId="{1E06067A-49EA-4561-BF94-0B38AACB87C5}" dt="2022-07-12T04:11:48.413" v="36" actId="478"/>
          <ac:spMkLst>
            <pc:docMk/>
            <pc:sldMk cId="4023201532" sldId="306"/>
            <ac:spMk id="29" creationId="{A866A302-CE7E-4E59-F7E7-61DB7792674F}"/>
          </ac:spMkLst>
        </pc:spChg>
        <pc:spChg chg="add del mod">
          <ac:chgData name="Manish Sharma" userId="b799adb9ba789c8f" providerId="LiveId" clId="{1E06067A-49EA-4561-BF94-0B38AACB87C5}" dt="2022-07-12T04:11:48.413" v="36" actId="478"/>
          <ac:spMkLst>
            <pc:docMk/>
            <pc:sldMk cId="4023201532" sldId="306"/>
            <ac:spMk id="30" creationId="{124B55F0-FB55-009A-F7D7-9A9B24343737}"/>
          </ac:spMkLst>
        </pc:spChg>
        <pc:spChg chg="add del mod">
          <ac:chgData name="Manish Sharma" userId="b799adb9ba789c8f" providerId="LiveId" clId="{1E06067A-49EA-4561-BF94-0B38AACB87C5}" dt="2022-07-12T04:11:48.413" v="36" actId="478"/>
          <ac:spMkLst>
            <pc:docMk/>
            <pc:sldMk cId="4023201532" sldId="306"/>
            <ac:spMk id="31" creationId="{CD2CBACB-22A3-F417-32D3-B0DE89054A5B}"/>
          </ac:spMkLst>
        </pc:spChg>
        <pc:spChg chg="add mod">
          <ac:chgData name="Manish Sharma" userId="b799adb9ba789c8f" providerId="LiveId" clId="{1E06067A-49EA-4561-BF94-0B38AACB87C5}" dt="2022-07-12T04:11:38.725" v="35"/>
          <ac:spMkLst>
            <pc:docMk/>
            <pc:sldMk cId="4023201532" sldId="306"/>
            <ac:spMk id="34" creationId="{E9914C40-7B4D-27BD-0337-15BD7338B31D}"/>
          </ac:spMkLst>
        </pc:spChg>
        <pc:spChg chg="add mod">
          <ac:chgData name="Manish Sharma" userId="b799adb9ba789c8f" providerId="LiveId" clId="{1E06067A-49EA-4561-BF94-0B38AACB87C5}" dt="2022-07-12T04:11:38.725" v="35"/>
          <ac:spMkLst>
            <pc:docMk/>
            <pc:sldMk cId="4023201532" sldId="306"/>
            <ac:spMk id="35" creationId="{7B724E9F-AAFB-BDF8-339A-9C3AE13C95FF}"/>
          </ac:spMkLst>
        </pc:spChg>
        <pc:spChg chg="add mod">
          <ac:chgData name="Manish Sharma" userId="b799adb9ba789c8f" providerId="LiveId" clId="{1E06067A-49EA-4561-BF94-0B38AACB87C5}" dt="2022-07-12T04:11:38.725" v="35"/>
          <ac:spMkLst>
            <pc:docMk/>
            <pc:sldMk cId="4023201532" sldId="306"/>
            <ac:spMk id="36" creationId="{E3191D8C-9EA9-5D9B-6EBC-5E461B916EB8}"/>
          </ac:spMkLst>
        </pc:spChg>
        <pc:spChg chg="add mod">
          <ac:chgData name="Manish Sharma" userId="b799adb9ba789c8f" providerId="LiveId" clId="{1E06067A-49EA-4561-BF94-0B38AACB87C5}" dt="2022-07-12T04:11:38.725" v="35"/>
          <ac:spMkLst>
            <pc:docMk/>
            <pc:sldMk cId="4023201532" sldId="306"/>
            <ac:spMk id="37" creationId="{40A62B4A-807F-4068-3D52-0BCEB28B2CC4}"/>
          </ac:spMkLst>
        </pc:spChg>
        <pc:spChg chg="add mod">
          <ac:chgData name="Manish Sharma" userId="b799adb9ba789c8f" providerId="LiveId" clId="{1E06067A-49EA-4561-BF94-0B38AACB87C5}" dt="2022-07-12T04:11:59.829" v="37"/>
          <ac:spMkLst>
            <pc:docMk/>
            <pc:sldMk cId="4023201532" sldId="306"/>
            <ac:spMk id="38" creationId="{C281BF07-EF5E-B711-5FC3-BA1B3D3A995B}"/>
          </ac:spMkLst>
        </pc:spChg>
        <pc:spChg chg="add mod">
          <ac:chgData name="Manish Sharma" userId="b799adb9ba789c8f" providerId="LiveId" clId="{1E06067A-49EA-4561-BF94-0B38AACB87C5}" dt="2022-07-12T04:11:59.829" v="37"/>
          <ac:spMkLst>
            <pc:docMk/>
            <pc:sldMk cId="4023201532" sldId="306"/>
            <ac:spMk id="41" creationId="{AFB126F6-4C94-45C5-CFA1-17B3B0A77E69}"/>
          </ac:spMkLst>
        </pc:spChg>
        <pc:spChg chg="add mod">
          <ac:chgData name="Manish Sharma" userId="b799adb9ba789c8f" providerId="LiveId" clId="{1E06067A-49EA-4561-BF94-0B38AACB87C5}" dt="2022-07-12T04:11:59.829" v="37"/>
          <ac:spMkLst>
            <pc:docMk/>
            <pc:sldMk cId="4023201532" sldId="306"/>
            <ac:spMk id="42" creationId="{74D5BBF5-7995-2824-7A09-617981DF707C}"/>
          </ac:spMkLst>
        </pc:spChg>
        <pc:spChg chg="mod">
          <ac:chgData name="Manish Sharma" userId="b799adb9ba789c8f" providerId="LiveId" clId="{1E06067A-49EA-4561-BF94-0B38AACB87C5}" dt="2022-07-12T04:12:09.892" v="38"/>
          <ac:spMkLst>
            <pc:docMk/>
            <pc:sldMk cId="4023201532" sldId="306"/>
            <ac:spMk id="44" creationId="{4E7AE30B-5C1C-F3B0-31BF-62E2D861FE63}"/>
          </ac:spMkLst>
        </pc:spChg>
        <pc:spChg chg="mod">
          <ac:chgData name="Manish Sharma" userId="b799adb9ba789c8f" providerId="LiveId" clId="{1E06067A-49EA-4561-BF94-0B38AACB87C5}" dt="2022-07-12T04:12:09.892" v="38"/>
          <ac:spMkLst>
            <pc:docMk/>
            <pc:sldMk cId="4023201532" sldId="306"/>
            <ac:spMk id="45" creationId="{6ADF623B-371F-4BDD-26D6-05F0FB63EB9B}"/>
          </ac:spMkLst>
        </pc:spChg>
        <pc:spChg chg="mod">
          <ac:chgData name="Manish Sharma" userId="b799adb9ba789c8f" providerId="LiveId" clId="{1E06067A-49EA-4561-BF94-0B38AACB87C5}" dt="2022-07-12T04:12:09.892" v="38"/>
          <ac:spMkLst>
            <pc:docMk/>
            <pc:sldMk cId="4023201532" sldId="306"/>
            <ac:spMk id="46" creationId="{62902282-BBBE-1A44-2756-A0F0B1B3D7AC}"/>
          </ac:spMkLst>
        </pc:spChg>
        <pc:spChg chg="mod">
          <ac:chgData name="Manish Sharma" userId="b799adb9ba789c8f" providerId="LiveId" clId="{1E06067A-49EA-4561-BF94-0B38AACB87C5}" dt="2022-07-12T04:12:09.892" v="38"/>
          <ac:spMkLst>
            <pc:docMk/>
            <pc:sldMk cId="4023201532" sldId="306"/>
            <ac:spMk id="48" creationId="{10F5EF5C-3E91-38DC-E7F9-F160D423A171}"/>
          </ac:spMkLst>
        </pc:spChg>
        <pc:spChg chg="mod">
          <ac:chgData name="Manish Sharma" userId="b799adb9ba789c8f" providerId="LiveId" clId="{1E06067A-49EA-4561-BF94-0B38AACB87C5}" dt="2022-07-12T04:12:09.892" v="38"/>
          <ac:spMkLst>
            <pc:docMk/>
            <pc:sldMk cId="4023201532" sldId="306"/>
            <ac:spMk id="49" creationId="{799FA560-239E-FFC6-0155-698A273BAF42}"/>
          </ac:spMkLst>
        </pc:spChg>
        <pc:spChg chg="mod">
          <ac:chgData name="Manish Sharma" userId="b799adb9ba789c8f" providerId="LiveId" clId="{1E06067A-49EA-4561-BF94-0B38AACB87C5}" dt="2022-07-12T04:12:09.892" v="38"/>
          <ac:spMkLst>
            <pc:docMk/>
            <pc:sldMk cId="4023201532" sldId="306"/>
            <ac:spMk id="50" creationId="{1FD8E854-0213-784E-AA16-E279BD32B9BF}"/>
          </ac:spMkLst>
        </pc:spChg>
        <pc:spChg chg="mod">
          <ac:chgData name="Manish Sharma" userId="b799adb9ba789c8f" providerId="LiveId" clId="{1E06067A-49EA-4561-BF94-0B38AACB87C5}" dt="2022-07-12T04:12:09.892" v="38"/>
          <ac:spMkLst>
            <pc:docMk/>
            <pc:sldMk cId="4023201532" sldId="306"/>
            <ac:spMk id="52" creationId="{052B3014-7F06-5DFE-9226-EE3DB78B219F}"/>
          </ac:spMkLst>
        </pc:spChg>
        <pc:spChg chg="mod">
          <ac:chgData name="Manish Sharma" userId="b799adb9ba789c8f" providerId="LiveId" clId="{1E06067A-49EA-4561-BF94-0B38AACB87C5}" dt="2022-07-12T04:12:09.892" v="38"/>
          <ac:spMkLst>
            <pc:docMk/>
            <pc:sldMk cId="4023201532" sldId="306"/>
            <ac:spMk id="53" creationId="{C028ACB9-A80E-331A-E0AE-D662F72879F8}"/>
          </ac:spMkLst>
        </pc:spChg>
        <pc:spChg chg="mod">
          <ac:chgData name="Manish Sharma" userId="b799adb9ba789c8f" providerId="LiveId" clId="{1E06067A-49EA-4561-BF94-0B38AACB87C5}" dt="2022-07-12T04:12:09.892" v="38"/>
          <ac:spMkLst>
            <pc:docMk/>
            <pc:sldMk cId="4023201532" sldId="306"/>
            <ac:spMk id="54" creationId="{DB357914-A651-E393-5062-8C990AEBA0C2}"/>
          </ac:spMkLst>
        </pc:spChg>
        <pc:spChg chg="add mod">
          <ac:chgData name="Manish Sharma" userId="b799adb9ba789c8f" providerId="LiveId" clId="{1E06067A-49EA-4561-BF94-0B38AACB87C5}" dt="2022-07-12T04:12:40.314" v="40"/>
          <ac:spMkLst>
            <pc:docMk/>
            <pc:sldMk cId="4023201532" sldId="306"/>
            <ac:spMk id="58" creationId="{661045E7-DBBE-A3CF-CC70-A5C39422A6B9}"/>
          </ac:spMkLst>
        </pc:spChg>
        <pc:grpChg chg="add mod">
          <ac:chgData name="Manish Sharma" userId="b799adb9ba789c8f" providerId="LiveId" clId="{1E06067A-49EA-4561-BF94-0B38AACB87C5}" dt="2022-07-12T04:11:38.725" v="35"/>
          <ac:grpSpMkLst>
            <pc:docMk/>
            <pc:sldMk cId="4023201532" sldId="306"/>
            <ac:grpSpMk id="5" creationId="{578EE1EA-9553-D9FF-24AA-BFBFE2134C89}"/>
          </ac:grpSpMkLst>
        </pc:grpChg>
        <pc:grpChg chg="add mod">
          <ac:chgData name="Manish Sharma" userId="b799adb9ba789c8f" providerId="LiveId" clId="{1E06067A-49EA-4561-BF94-0B38AACB87C5}" dt="2022-07-12T04:11:38.725" v="35"/>
          <ac:grpSpMkLst>
            <pc:docMk/>
            <pc:sldMk cId="4023201532" sldId="306"/>
            <ac:grpSpMk id="8" creationId="{398EF138-1170-9786-586A-D972AB4DB117}"/>
          </ac:grpSpMkLst>
        </pc:grpChg>
        <pc:grpChg chg="add mod">
          <ac:chgData name="Manish Sharma" userId="b799adb9ba789c8f" providerId="LiveId" clId="{1E06067A-49EA-4561-BF94-0B38AACB87C5}" dt="2022-07-12T04:11:38.725" v="35"/>
          <ac:grpSpMkLst>
            <pc:docMk/>
            <pc:sldMk cId="4023201532" sldId="306"/>
            <ac:grpSpMk id="11" creationId="{61BFB38C-6ACB-4A7A-6936-D3AB6D48F4B2}"/>
          </ac:grpSpMkLst>
        </pc:grpChg>
        <pc:grpChg chg="add mod">
          <ac:chgData name="Manish Sharma" userId="b799adb9ba789c8f" providerId="LiveId" clId="{1E06067A-49EA-4561-BF94-0B38AACB87C5}" dt="2022-07-12T04:12:09.892" v="38"/>
          <ac:grpSpMkLst>
            <pc:docMk/>
            <pc:sldMk cId="4023201532" sldId="306"/>
            <ac:grpSpMk id="43" creationId="{CA6488E5-0B4F-8A20-146A-696D4B535993}"/>
          </ac:grpSpMkLst>
        </pc:grpChg>
        <pc:grpChg chg="add mod">
          <ac:chgData name="Manish Sharma" userId="b799adb9ba789c8f" providerId="LiveId" clId="{1E06067A-49EA-4561-BF94-0B38AACB87C5}" dt="2022-07-12T04:12:09.892" v="38"/>
          <ac:grpSpMkLst>
            <pc:docMk/>
            <pc:sldMk cId="4023201532" sldId="306"/>
            <ac:grpSpMk id="47" creationId="{74A85CC6-16FC-399E-14EE-7375D673BF0E}"/>
          </ac:grpSpMkLst>
        </pc:grpChg>
        <pc:grpChg chg="add mod">
          <ac:chgData name="Manish Sharma" userId="b799adb9ba789c8f" providerId="LiveId" clId="{1E06067A-49EA-4561-BF94-0B38AACB87C5}" dt="2022-07-12T04:12:09.892" v="38"/>
          <ac:grpSpMkLst>
            <pc:docMk/>
            <pc:sldMk cId="4023201532" sldId="306"/>
            <ac:grpSpMk id="51" creationId="{3ABB7FCC-AC78-0244-E685-87D25B6F361F}"/>
          </ac:grpSpMkLst>
        </pc:grpChg>
        <pc:cxnChg chg="add mod">
          <ac:chgData name="Manish Sharma" userId="b799adb9ba789c8f" providerId="LiveId" clId="{1E06067A-49EA-4561-BF94-0B38AACB87C5}" dt="2022-07-12T04:11:38.725" v="35"/>
          <ac:cxnSpMkLst>
            <pc:docMk/>
            <pc:sldMk cId="4023201532" sldId="306"/>
            <ac:cxnSpMk id="14" creationId="{1241C1E8-6389-BCF3-4B83-1A9EEF07AF6B}"/>
          </ac:cxnSpMkLst>
        </pc:cxnChg>
        <pc:cxnChg chg="add mod">
          <ac:chgData name="Manish Sharma" userId="b799adb9ba789c8f" providerId="LiveId" clId="{1E06067A-49EA-4561-BF94-0B38AACB87C5}" dt="2022-07-12T04:11:38.725" v="35"/>
          <ac:cxnSpMkLst>
            <pc:docMk/>
            <pc:sldMk cId="4023201532" sldId="306"/>
            <ac:cxnSpMk id="15" creationId="{71268C89-3749-7F27-775D-D9BDB6C849AB}"/>
          </ac:cxnSpMkLst>
        </pc:cxnChg>
        <pc:cxnChg chg="add mod">
          <ac:chgData name="Manish Sharma" userId="b799adb9ba789c8f" providerId="LiveId" clId="{1E06067A-49EA-4561-BF94-0B38AACB87C5}" dt="2022-07-12T04:11:38.725" v="35"/>
          <ac:cxnSpMkLst>
            <pc:docMk/>
            <pc:sldMk cId="4023201532" sldId="306"/>
            <ac:cxnSpMk id="18" creationId="{0B6AB31C-A2D3-FEAD-7FC1-32562A9E61A6}"/>
          </ac:cxnSpMkLst>
        </pc:cxnChg>
        <pc:cxnChg chg="add del mod">
          <ac:chgData name="Manish Sharma" userId="b799adb9ba789c8f" providerId="LiveId" clId="{1E06067A-49EA-4561-BF94-0B38AACB87C5}" dt="2022-07-12T04:11:48.413" v="36" actId="478"/>
          <ac:cxnSpMkLst>
            <pc:docMk/>
            <pc:sldMk cId="4023201532" sldId="306"/>
            <ac:cxnSpMk id="26" creationId="{C3DC24A9-E792-F562-BDF5-86C223B69076}"/>
          </ac:cxnSpMkLst>
        </pc:cxnChg>
        <pc:cxnChg chg="add del mod">
          <ac:chgData name="Manish Sharma" userId="b799adb9ba789c8f" providerId="LiveId" clId="{1E06067A-49EA-4561-BF94-0B38AACB87C5}" dt="2022-07-12T04:11:48.413" v="36" actId="478"/>
          <ac:cxnSpMkLst>
            <pc:docMk/>
            <pc:sldMk cId="4023201532" sldId="306"/>
            <ac:cxnSpMk id="28" creationId="{C0BD85C5-F674-8AAB-DA40-F85EB8568781}"/>
          </ac:cxnSpMkLst>
        </pc:cxnChg>
        <pc:cxnChg chg="add del mod">
          <ac:chgData name="Manish Sharma" userId="b799adb9ba789c8f" providerId="LiveId" clId="{1E06067A-49EA-4561-BF94-0B38AACB87C5}" dt="2022-07-12T04:11:48.413" v="36" actId="478"/>
          <ac:cxnSpMkLst>
            <pc:docMk/>
            <pc:sldMk cId="4023201532" sldId="306"/>
            <ac:cxnSpMk id="32" creationId="{2C4FC0CA-B85D-B65B-B0C8-19EF534871C1}"/>
          </ac:cxnSpMkLst>
        </pc:cxnChg>
        <pc:cxnChg chg="add del mod">
          <ac:chgData name="Manish Sharma" userId="b799adb9ba789c8f" providerId="LiveId" clId="{1E06067A-49EA-4561-BF94-0B38AACB87C5}" dt="2022-07-12T04:11:48.413" v="36" actId="478"/>
          <ac:cxnSpMkLst>
            <pc:docMk/>
            <pc:sldMk cId="4023201532" sldId="306"/>
            <ac:cxnSpMk id="33" creationId="{8C2C6E39-5A60-32F0-494A-A359CB615886}"/>
          </ac:cxnSpMkLst>
        </pc:cxnChg>
        <pc:cxnChg chg="add mod">
          <ac:chgData name="Manish Sharma" userId="b799adb9ba789c8f" providerId="LiveId" clId="{1E06067A-49EA-4561-BF94-0B38AACB87C5}" dt="2022-07-12T04:11:59.829" v="37"/>
          <ac:cxnSpMkLst>
            <pc:docMk/>
            <pc:sldMk cId="4023201532" sldId="306"/>
            <ac:cxnSpMk id="39" creationId="{FC3E89C9-765B-7657-214E-290517354389}"/>
          </ac:cxnSpMkLst>
        </pc:cxnChg>
        <pc:cxnChg chg="add mod">
          <ac:chgData name="Manish Sharma" userId="b799adb9ba789c8f" providerId="LiveId" clId="{1E06067A-49EA-4561-BF94-0B38AACB87C5}" dt="2022-07-12T04:11:59.829" v="37"/>
          <ac:cxnSpMkLst>
            <pc:docMk/>
            <pc:sldMk cId="4023201532" sldId="306"/>
            <ac:cxnSpMk id="40" creationId="{4A8621E6-BF63-892E-D607-F7AD1F8CDDEF}"/>
          </ac:cxnSpMkLst>
        </pc:cxnChg>
        <pc:cxnChg chg="add mod">
          <ac:chgData name="Manish Sharma" userId="b799adb9ba789c8f" providerId="LiveId" clId="{1E06067A-49EA-4561-BF94-0B38AACB87C5}" dt="2022-07-12T04:12:09.892" v="38"/>
          <ac:cxnSpMkLst>
            <pc:docMk/>
            <pc:sldMk cId="4023201532" sldId="306"/>
            <ac:cxnSpMk id="55" creationId="{724DE4AE-5A6E-F264-A75A-1EF4123BF159}"/>
          </ac:cxnSpMkLst>
        </pc:cxnChg>
        <pc:cxnChg chg="add mod">
          <ac:chgData name="Manish Sharma" userId="b799adb9ba789c8f" providerId="LiveId" clId="{1E06067A-49EA-4561-BF94-0B38AACB87C5}" dt="2022-07-12T04:12:09.892" v="38"/>
          <ac:cxnSpMkLst>
            <pc:docMk/>
            <pc:sldMk cId="4023201532" sldId="306"/>
            <ac:cxnSpMk id="56" creationId="{EA13E2CC-A092-8310-14F7-20F3C7A4441F}"/>
          </ac:cxnSpMkLst>
        </pc:cxnChg>
        <pc:cxnChg chg="add mod">
          <ac:chgData name="Manish Sharma" userId="b799adb9ba789c8f" providerId="LiveId" clId="{1E06067A-49EA-4561-BF94-0B38AACB87C5}" dt="2022-07-12T04:12:09.892" v="38"/>
          <ac:cxnSpMkLst>
            <pc:docMk/>
            <pc:sldMk cId="4023201532" sldId="306"/>
            <ac:cxnSpMk id="57" creationId="{BA18EC9C-2FF9-2CFA-7F57-4107694C57EA}"/>
          </ac:cxnSpMkLst>
        </pc:cxnChg>
      </pc:sldChg>
      <pc:sldChg chg="addSp delSp modSp new mod setBg">
        <pc:chgData name="Manish Sharma" userId="b799adb9ba789c8f" providerId="LiveId" clId="{1E06067A-49EA-4561-BF94-0B38AACB87C5}" dt="2022-07-12T04:17:59.160" v="46" actId="26606"/>
        <pc:sldMkLst>
          <pc:docMk/>
          <pc:sldMk cId="994408488" sldId="307"/>
        </pc:sldMkLst>
        <pc:spChg chg="del">
          <ac:chgData name="Manish Sharma" userId="b799adb9ba789c8f" providerId="LiveId" clId="{1E06067A-49EA-4561-BF94-0B38AACB87C5}" dt="2022-07-12T04:17:40.710" v="43" actId="478"/>
          <ac:spMkLst>
            <pc:docMk/>
            <pc:sldMk cId="994408488" sldId="307"/>
            <ac:spMk id="2" creationId="{E3CF53EC-1573-87D4-87A3-3C4E417B8CCE}"/>
          </ac:spMkLst>
        </pc:spChg>
        <pc:spChg chg="del">
          <ac:chgData name="Manish Sharma" userId="b799adb9ba789c8f" providerId="LiveId" clId="{1E06067A-49EA-4561-BF94-0B38AACB87C5}" dt="2022-07-12T04:17:40.710" v="43" actId="478"/>
          <ac:spMkLst>
            <pc:docMk/>
            <pc:sldMk cId="994408488" sldId="307"/>
            <ac:spMk id="3" creationId="{09BA7BA2-F6AE-7632-704D-84935657D9B0}"/>
          </ac:spMkLst>
        </pc:spChg>
        <pc:spChg chg="add">
          <ac:chgData name="Manish Sharma" userId="b799adb9ba789c8f" providerId="LiveId" clId="{1E06067A-49EA-4561-BF94-0B38AACB87C5}" dt="2022-07-12T04:17:59.160" v="46" actId="26606"/>
          <ac:spMkLst>
            <pc:docMk/>
            <pc:sldMk cId="994408488" sldId="307"/>
            <ac:spMk id="10" creationId="{32BC26D8-82FB-445E-AA49-62A77D7C1EE0}"/>
          </ac:spMkLst>
        </pc:spChg>
        <pc:spChg chg="add">
          <ac:chgData name="Manish Sharma" userId="b799adb9ba789c8f" providerId="LiveId" clId="{1E06067A-49EA-4561-BF94-0B38AACB87C5}" dt="2022-07-12T04:17:59.160" v="46" actId="26606"/>
          <ac:spMkLst>
            <pc:docMk/>
            <pc:sldMk cId="994408488" sldId="307"/>
            <ac:spMk id="12" creationId="{CB44330D-EA18-4254-AA95-EB49948539B8}"/>
          </ac:spMkLst>
        </pc:spChg>
        <pc:picChg chg="add mod">
          <ac:chgData name="Manish Sharma" userId="b799adb9ba789c8f" providerId="LiveId" clId="{1E06067A-49EA-4561-BF94-0B38AACB87C5}" dt="2022-07-12T04:17:59.160" v="46" actId="26606"/>
          <ac:picMkLst>
            <pc:docMk/>
            <pc:sldMk cId="994408488" sldId="307"/>
            <ac:picMk id="5" creationId="{3F3645BA-8B78-04E0-05FC-2FF76AC496BC}"/>
          </ac:picMkLst>
        </pc:picChg>
      </pc:sldChg>
      <pc:sldChg chg="del">
        <pc:chgData name="Manish Sharma" userId="b799adb9ba789c8f" providerId="LiveId" clId="{1E06067A-49EA-4561-BF94-0B38AACB87C5}" dt="2022-07-12T03:17:21.464" v="0" actId="47"/>
        <pc:sldMkLst>
          <pc:docMk/>
          <pc:sldMk cId="1331594529" sldId="307"/>
        </pc:sldMkLst>
      </pc:sldChg>
      <pc:sldChg chg="del">
        <pc:chgData name="Manish Sharma" userId="b799adb9ba789c8f" providerId="LiveId" clId="{1E06067A-49EA-4561-BF94-0B38AACB87C5}" dt="2022-07-12T03:17:21.464" v="0" actId="47"/>
        <pc:sldMkLst>
          <pc:docMk/>
          <pc:sldMk cId="974502418" sldId="308"/>
        </pc:sldMkLst>
      </pc:sldChg>
      <pc:sldChg chg="modSp new mod modClrScheme chgLayout">
        <pc:chgData name="Manish Sharma" userId="b799adb9ba789c8f" providerId="LiveId" clId="{1E06067A-49EA-4561-BF94-0B38AACB87C5}" dt="2022-07-12T04:33:03.850" v="57" actId="700"/>
        <pc:sldMkLst>
          <pc:docMk/>
          <pc:sldMk cId="3677526686" sldId="308"/>
        </pc:sldMkLst>
        <pc:spChg chg="mod ord">
          <ac:chgData name="Manish Sharma" userId="b799adb9ba789c8f" providerId="LiveId" clId="{1E06067A-49EA-4561-BF94-0B38AACB87C5}" dt="2022-07-12T04:33:03.850" v="57" actId="700"/>
          <ac:spMkLst>
            <pc:docMk/>
            <pc:sldMk cId="3677526686" sldId="308"/>
            <ac:spMk id="2" creationId="{3EB1E9B0-0DCE-7AA0-9BF6-EF8410CBCAEE}"/>
          </ac:spMkLst>
        </pc:spChg>
        <pc:spChg chg="mod ord">
          <ac:chgData name="Manish Sharma" userId="b799adb9ba789c8f" providerId="LiveId" clId="{1E06067A-49EA-4561-BF94-0B38AACB87C5}" dt="2022-07-12T04:33:03.850" v="57" actId="700"/>
          <ac:spMkLst>
            <pc:docMk/>
            <pc:sldMk cId="3677526686" sldId="308"/>
            <ac:spMk id="3" creationId="{7D163184-24D7-DB7F-2E2F-8D8733E05004}"/>
          </ac:spMkLst>
        </pc:spChg>
      </pc:sldChg>
      <pc:sldChg chg="del">
        <pc:chgData name="Manish Sharma" userId="b799adb9ba789c8f" providerId="LiveId" clId="{1E06067A-49EA-4561-BF94-0B38AACB87C5}" dt="2022-07-12T03:17:21.464" v="0" actId="47"/>
        <pc:sldMkLst>
          <pc:docMk/>
          <pc:sldMk cId="484061926" sldId="309"/>
        </pc:sldMkLst>
      </pc:sldChg>
      <pc:sldChg chg="addSp delSp modSp new mod">
        <pc:chgData name="Manish Sharma" userId="b799adb9ba789c8f" providerId="LiveId" clId="{1E06067A-49EA-4561-BF94-0B38AACB87C5}" dt="2022-07-12T04:40:14.086" v="175"/>
        <pc:sldMkLst>
          <pc:docMk/>
          <pc:sldMk cId="1667525347" sldId="309"/>
        </pc:sldMkLst>
        <pc:spChg chg="del">
          <ac:chgData name="Manish Sharma" userId="b799adb9ba789c8f" providerId="LiveId" clId="{1E06067A-49EA-4561-BF94-0B38AACB87C5}" dt="2022-07-12T04:34:51.102" v="59" actId="478"/>
          <ac:spMkLst>
            <pc:docMk/>
            <pc:sldMk cId="1667525347" sldId="309"/>
            <ac:spMk id="2" creationId="{B578F2DB-7986-D882-3540-74BADC7F1870}"/>
          </ac:spMkLst>
        </pc:spChg>
        <pc:spChg chg="del">
          <ac:chgData name="Manish Sharma" userId="b799adb9ba789c8f" providerId="LiveId" clId="{1E06067A-49EA-4561-BF94-0B38AACB87C5}" dt="2022-07-12T04:34:51.102" v="59" actId="478"/>
          <ac:spMkLst>
            <pc:docMk/>
            <pc:sldMk cId="1667525347" sldId="309"/>
            <ac:spMk id="3" creationId="{9ABDDDFF-84AE-47D6-6D30-9B2D66A01453}"/>
          </ac:spMkLst>
        </pc:spChg>
        <pc:spChg chg="add mod">
          <ac:chgData name="Manish Sharma" userId="b799adb9ba789c8f" providerId="LiveId" clId="{1E06067A-49EA-4561-BF94-0B38AACB87C5}" dt="2022-07-12T04:36:04.076" v="60"/>
          <ac:spMkLst>
            <pc:docMk/>
            <pc:sldMk cId="1667525347" sldId="309"/>
            <ac:spMk id="4" creationId="{18CB478A-4BF8-8325-2024-D48A6DDFA42D}"/>
          </ac:spMkLst>
        </pc:spChg>
        <pc:spChg chg="add mod">
          <ac:chgData name="Manish Sharma" userId="b799adb9ba789c8f" providerId="LiveId" clId="{1E06067A-49EA-4561-BF94-0B38AACB87C5}" dt="2022-07-12T04:36:30.611" v="61"/>
          <ac:spMkLst>
            <pc:docMk/>
            <pc:sldMk cId="1667525347" sldId="309"/>
            <ac:spMk id="5" creationId="{0ED6EE04-3E97-0071-BB1A-1EE88EF8425F}"/>
          </ac:spMkLst>
        </pc:spChg>
        <pc:spChg chg="add mod">
          <ac:chgData name="Manish Sharma" userId="b799adb9ba789c8f" providerId="LiveId" clId="{1E06067A-49EA-4561-BF94-0B38AACB87C5}" dt="2022-07-12T04:36:30.611" v="61"/>
          <ac:spMkLst>
            <pc:docMk/>
            <pc:sldMk cId="1667525347" sldId="309"/>
            <ac:spMk id="6" creationId="{DB9B5F4D-97DF-C9DA-32D2-D5D19BC75FBB}"/>
          </ac:spMkLst>
        </pc:spChg>
        <pc:spChg chg="add mod">
          <ac:chgData name="Manish Sharma" userId="b799adb9ba789c8f" providerId="LiveId" clId="{1E06067A-49EA-4561-BF94-0B38AACB87C5}" dt="2022-07-12T04:36:30.611" v="61"/>
          <ac:spMkLst>
            <pc:docMk/>
            <pc:sldMk cId="1667525347" sldId="309"/>
            <ac:spMk id="7" creationId="{6A141D23-C817-B0B0-2BA8-211608E5A818}"/>
          </ac:spMkLst>
        </pc:spChg>
        <pc:spChg chg="add mod">
          <ac:chgData name="Manish Sharma" userId="b799adb9ba789c8f" providerId="LiveId" clId="{1E06067A-49EA-4561-BF94-0B38AACB87C5}" dt="2022-07-12T04:36:55.651" v="62"/>
          <ac:spMkLst>
            <pc:docMk/>
            <pc:sldMk cId="1667525347" sldId="309"/>
            <ac:spMk id="8" creationId="{675B6670-A544-D470-D6A5-7E818E613453}"/>
          </ac:spMkLst>
        </pc:spChg>
        <pc:spChg chg="add mod">
          <ac:chgData name="Manish Sharma" userId="b799adb9ba789c8f" providerId="LiveId" clId="{1E06067A-49EA-4561-BF94-0B38AACB87C5}" dt="2022-07-12T04:37:14.090" v="63"/>
          <ac:spMkLst>
            <pc:docMk/>
            <pc:sldMk cId="1667525347" sldId="309"/>
            <ac:spMk id="9" creationId="{F20A6070-831F-9C49-C0F4-92F46CB983C2}"/>
          </ac:spMkLst>
        </pc:spChg>
        <pc:spChg chg="add mod">
          <ac:chgData name="Manish Sharma" userId="b799adb9ba789c8f" providerId="LiveId" clId="{1E06067A-49EA-4561-BF94-0B38AACB87C5}" dt="2022-07-12T04:38:00.339" v="64"/>
          <ac:spMkLst>
            <pc:docMk/>
            <pc:sldMk cId="1667525347" sldId="309"/>
            <ac:spMk id="11" creationId="{7302FB3D-917D-CC49-AFE4-EBA5129B709E}"/>
          </ac:spMkLst>
        </pc:spChg>
        <pc:spChg chg="add mod">
          <ac:chgData name="Manish Sharma" userId="b799adb9ba789c8f" providerId="LiveId" clId="{1E06067A-49EA-4561-BF94-0B38AACB87C5}" dt="2022-07-12T04:39:38.045" v="172" actId="1038"/>
          <ac:spMkLst>
            <pc:docMk/>
            <pc:sldMk cId="1667525347" sldId="309"/>
            <ac:spMk id="16" creationId="{3FA587B8-38D3-9E97-CCAC-6F01A41CF8E5}"/>
          </ac:spMkLst>
        </pc:spChg>
        <pc:spChg chg="add mod">
          <ac:chgData name="Manish Sharma" userId="b799adb9ba789c8f" providerId="LiveId" clId="{1E06067A-49EA-4561-BF94-0B38AACB87C5}" dt="2022-07-12T04:39:38.045" v="172" actId="1038"/>
          <ac:spMkLst>
            <pc:docMk/>
            <pc:sldMk cId="1667525347" sldId="309"/>
            <ac:spMk id="17" creationId="{180DA0EE-F9E5-5D2C-0A36-B762A611C646}"/>
          </ac:spMkLst>
        </pc:spChg>
        <pc:spChg chg="add mod">
          <ac:chgData name="Manish Sharma" userId="b799adb9ba789c8f" providerId="LiveId" clId="{1E06067A-49EA-4561-BF94-0B38AACB87C5}" dt="2022-07-12T04:39:38.045" v="172" actId="1038"/>
          <ac:spMkLst>
            <pc:docMk/>
            <pc:sldMk cId="1667525347" sldId="309"/>
            <ac:spMk id="18" creationId="{6DCBF814-4491-954D-B171-33C7969CCC85}"/>
          </ac:spMkLst>
        </pc:spChg>
        <pc:spChg chg="add mod">
          <ac:chgData name="Manish Sharma" userId="b799adb9ba789c8f" providerId="LiveId" clId="{1E06067A-49EA-4561-BF94-0B38AACB87C5}" dt="2022-07-12T04:39:38.045" v="172" actId="1038"/>
          <ac:spMkLst>
            <pc:docMk/>
            <pc:sldMk cId="1667525347" sldId="309"/>
            <ac:spMk id="19" creationId="{B83FA2DD-3AD1-F61C-9443-80AC64239736}"/>
          </ac:spMkLst>
        </pc:spChg>
        <pc:spChg chg="add mod">
          <ac:chgData name="Manish Sharma" userId="b799adb9ba789c8f" providerId="LiveId" clId="{1E06067A-49EA-4561-BF94-0B38AACB87C5}" dt="2022-07-12T04:39:38.045" v="172" actId="1038"/>
          <ac:spMkLst>
            <pc:docMk/>
            <pc:sldMk cId="1667525347" sldId="309"/>
            <ac:spMk id="20" creationId="{E89B51A5-F9D2-8E97-3C4B-58E44AEC1BF4}"/>
          </ac:spMkLst>
        </pc:spChg>
        <pc:spChg chg="add mod">
          <ac:chgData name="Manish Sharma" userId="b799adb9ba789c8f" providerId="LiveId" clId="{1E06067A-49EA-4561-BF94-0B38AACB87C5}" dt="2022-07-12T04:39:43.200" v="174" actId="20577"/>
          <ac:spMkLst>
            <pc:docMk/>
            <pc:sldMk cId="1667525347" sldId="309"/>
            <ac:spMk id="21" creationId="{EFF0721F-8D11-2800-D40B-FAC9DBD25937}"/>
          </ac:spMkLst>
        </pc:spChg>
        <pc:spChg chg="add mod">
          <ac:chgData name="Manish Sharma" userId="b799adb9ba789c8f" providerId="LiveId" clId="{1E06067A-49EA-4561-BF94-0B38AACB87C5}" dt="2022-07-12T04:39:38.045" v="172" actId="1038"/>
          <ac:spMkLst>
            <pc:docMk/>
            <pc:sldMk cId="1667525347" sldId="309"/>
            <ac:spMk id="23" creationId="{402B2826-F9BD-E8D8-E7D7-D3A71E352382}"/>
          </ac:spMkLst>
        </pc:spChg>
        <pc:spChg chg="add mod">
          <ac:chgData name="Manish Sharma" userId="b799adb9ba789c8f" providerId="LiveId" clId="{1E06067A-49EA-4561-BF94-0B38AACB87C5}" dt="2022-07-12T04:40:14.086" v="175"/>
          <ac:spMkLst>
            <pc:docMk/>
            <pc:sldMk cId="1667525347" sldId="309"/>
            <ac:spMk id="29" creationId="{221D4C56-0A39-02FD-E9B2-34E65D53A068}"/>
          </ac:spMkLst>
        </pc:spChg>
        <pc:spChg chg="add mod">
          <ac:chgData name="Manish Sharma" userId="b799adb9ba789c8f" providerId="LiveId" clId="{1E06067A-49EA-4561-BF94-0B38AACB87C5}" dt="2022-07-12T04:40:14.086" v="175"/>
          <ac:spMkLst>
            <pc:docMk/>
            <pc:sldMk cId="1667525347" sldId="309"/>
            <ac:spMk id="30" creationId="{8E5F653C-D7D7-B463-3EB2-14B538EC3F74}"/>
          </ac:spMkLst>
        </pc:spChg>
        <pc:cxnChg chg="add mod">
          <ac:chgData name="Manish Sharma" userId="b799adb9ba789c8f" providerId="LiveId" clId="{1E06067A-49EA-4561-BF94-0B38AACB87C5}" dt="2022-07-12T04:38:00.339" v="64"/>
          <ac:cxnSpMkLst>
            <pc:docMk/>
            <pc:sldMk cId="1667525347" sldId="309"/>
            <ac:cxnSpMk id="10" creationId="{CCA8D138-99B6-CDC3-CD58-19FAA771D30A}"/>
          </ac:cxnSpMkLst>
        </pc:cxnChg>
        <pc:cxnChg chg="add mod">
          <ac:chgData name="Manish Sharma" userId="b799adb9ba789c8f" providerId="LiveId" clId="{1E06067A-49EA-4561-BF94-0B38AACB87C5}" dt="2022-07-12T04:38:00.339" v="64"/>
          <ac:cxnSpMkLst>
            <pc:docMk/>
            <pc:sldMk cId="1667525347" sldId="309"/>
            <ac:cxnSpMk id="12" creationId="{3C33FF55-89FF-2576-DE32-0C29441F9135}"/>
          </ac:cxnSpMkLst>
        </pc:cxnChg>
        <pc:cxnChg chg="add mod">
          <ac:chgData name="Manish Sharma" userId="b799adb9ba789c8f" providerId="LiveId" clId="{1E06067A-49EA-4561-BF94-0B38AACB87C5}" dt="2022-07-12T04:38:33.238" v="65"/>
          <ac:cxnSpMkLst>
            <pc:docMk/>
            <pc:sldMk cId="1667525347" sldId="309"/>
            <ac:cxnSpMk id="13" creationId="{D6B5BF5B-EA71-5CED-5272-C912A45DF722}"/>
          </ac:cxnSpMkLst>
        </pc:cxnChg>
        <pc:cxnChg chg="add mod">
          <ac:chgData name="Manish Sharma" userId="b799adb9ba789c8f" providerId="LiveId" clId="{1E06067A-49EA-4561-BF94-0B38AACB87C5}" dt="2022-07-12T04:38:33.238" v="65"/>
          <ac:cxnSpMkLst>
            <pc:docMk/>
            <pc:sldMk cId="1667525347" sldId="309"/>
            <ac:cxnSpMk id="14" creationId="{CECE6875-CD7B-1A4A-A4BC-F24CC5F8FF86}"/>
          </ac:cxnSpMkLst>
        </pc:cxnChg>
        <pc:cxnChg chg="add mod">
          <ac:chgData name="Manish Sharma" userId="b799adb9ba789c8f" providerId="LiveId" clId="{1E06067A-49EA-4561-BF94-0B38AACB87C5}" dt="2022-07-12T04:38:33.238" v="65"/>
          <ac:cxnSpMkLst>
            <pc:docMk/>
            <pc:sldMk cId="1667525347" sldId="309"/>
            <ac:cxnSpMk id="15" creationId="{50735411-45BD-2CBE-16AF-398FB3BE2EC0}"/>
          </ac:cxnSpMkLst>
        </pc:cxnChg>
        <pc:cxnChg chg="add mod">
          <ac:chgData name="Manish Sharma" userId="b799adb9ba789c8f" providerId="LiveId" clId="{1E06067A-49EA-4561-BF94-0B38AACB87C5}" dt="2022-07-12T04:39:38.045" v="172" actId="1038"/>
          <ac:cxnSpMkLst>
            <pc:docMk/>
            <pc:sldMk cId="1667525347" sldId="309"/>
            <ac:cxnSpMk id="22" creationId="{6C47349B-D230-D319-3613-6CFE1760EE7E}"/>
          </ac:cxnSpMkLst>
        </pc:cxnChg>
        <pc:cxnChg chg="add mod">
          <ac:chgData name="Manish Sharma" userId="b799adb9ba789c8f" providerId="LiveId" clId="{1E06067A-49EA-4561-BF94-0B38AACB87C5}" dt="2022-07-12T04:39:38.045" v="172" actId="1038"/>
          <ac:cxnSpMkLst>
            <pc:docMk/>
            <pc:sldMk cId="1667525347" sldId="309"/>
            <ac:cxnSpMk id="24" creationId="{7E14AEC3-670D-C222-1DD0-236BE06ED6C7}"/>
          </ac:cxnSpMkLst>
        </pc:cxnChg>
        <pc:cxnChg chg="add mod">
          <ac:chgData name="Manish Sharma" userId="b799adb9ba789c8f" providerId="LiveId" clId="{1E06067A-49EA-4561-BF94-0B38AACB87C5}" dt="2022-07-12T04:39:38.045" v="172" actId="1038"/>
          <ac:cxnSpMkLst>
            <pc:docMk/>
            <pc:sldMk cId="1667525347" sldId="309"/>
            <ac:cxnSpMk id="25" creationId="{238CE006-7586-ADF7-53CC-50F2F82B5B25}"/>
          </ac:cxnSpMkLst>
        </pc:cxnChg>
        <pc:cxnChg chg="add mod">
          <ac:chgData name="Manish Sharma" userId="b799adb9ba789c8f" providerId="LiveId" clId="{1E06067A-49EA-4561-BF94-0B38AACB87C5}" dt="2022-07-12T04:39:38.045" v="172" actId="1038"/>
          <ac:cxnSpMkLst>
            <pc:docMk/>
            <pc:sldMk cId="1667525347" sldId="309"/>
            <ac:cxnSpMk id="26" creationId="{3D38CDFC-CAB2-FD02-B5A2-72FCC9BA8EDF}"/>
          </ac:cxnSpMkLst>
        </pc:cxnChg>
        <pc:cxnChg chg="add mod">
          <ac:chgData name="Manish Sharma" userId="b799adb9ba789c8f" providerId="LiveId" clId="{1E06067A-49EA-4561-BF94-0B38AACB87C5}" dt="2022-07-12T04:39:38.045" v="172" actId="1038"/>
          <ac:cxnSpMkLst>
            <pc:docMk/>
            <pc:sldMk cId="1667525347" sldId="309"/>
            <ac:cxnSpMk id="27" creationId="{2A79ED61-5FE4-0A32-3FF2-2A72617BE5F4}"/>
          </ac:cxnSpMkLst>
        </pc:cxnChg>
        <pc:cxnChg chg="add mod">
          <ac:chgData name="Manish Sharma" userId="b799adb9ba789c8f" providerId="LiveId" clId="{1E06067A-49EA-4561-BF94-0B38AACB87C5}" dt="2022-07-12T04:40:14.086" v="175"/>
          <ac:cxnSpMkLst>
            <pc:docMk/>
            <pc:sldMk cId="1667525347" sldId="309"/>
            <ac:cxnSpMk id="28" creationId="{4056CAF1-4CD4-FE6E-A291-DCB1EB9AEE68}"/>
          </ac:cxnSpMkLst>
        </pc:cxnChg>
      </pc:sldChg>
      <pc:sldChg chg="addSp delSp modSp new mod">
        <pc:chgData name="Manish Sharma" userId="b799adb9ba789c8f" providerId="LiveId" clId="{1E06067A-49EA-4561-BF94-0B38AACB87C5}" dt="2022-07-12T04:55:36.294" v="334"/>
        <pc:sldMkLst>
          <pc:docMk/>
          <pc:sldMk cId="591519305" sldId="310"/>
        </pc:sldMkLst>
        <pc:spChg chg="del">
          <ac:chgData name="Manish Sharma" userId="b799adb9ba789c8f" providerId="LiveId" clId="{1E06067A-49EA-4561-BF94-0B38AACB87C5}" dt="2022-07-12T04:42:54.226" v="177" actId="478"/>
          <ac:spMkLst>
            <pc:docMk/>
            <pc:sldMk cId="591519305" sldId="310"/>
            <ac:spMk id="2" creationId="{6F3D9DC9-3D73-3392-DA61-9044B185B91B}"/>
          </ac:spMkLst>
        </pc:spChg>
        <pc:spChg chg="del">
          <ac:chgData name="Manish Sharma" userId="b799adb9ba789c8f" providerId="LiveId" clId="{1E06067A-49EA-4561-BF94-0B38AACB87C5}" dt="2022-07-12T04:42:54.226" v="177" actId="478"/>
          <ac:spMkLst>
            <pc:docMk/>
            <pc:sldMk cId="591519305" sldId="310"/>
            <ac:spMk id="3" creationId="{FCD6B3FE-7F9C-7E8F-83F4-A01BC1EFB039}"/>
          </ac:spMkLst>
        </pc:spChg>
        <pc:spChg chg="add mod">
          <ac:chgData name="Manish Sharma" userId="b799adb9ba789c8f" providerId="LiveId" clId="{1E06067A-49EA-4561-BF94-0B38AACB87C5}" dt="2022-07-12T04:45:44.643" v="330" actId="404"/>
          <ac:spMkLst>
            <pc:docMk/>
            <pc:sldMk cId="591519305" sldId="310"/>
            <ac:spMk id="4" creationId="{8FFF332C-5808-5645-1545-421AF3A9EDE5}"/>
          </ac:spMkLst>
        </pc:spChg>
        <pc:spChg chg="add mod">
          <ac:chgData name="Manish Sharma" userId="b799adb9ba789c8f" providerId="LiveId" clId="{1E06067A-49EA-4561-BF94-0B38AACB87C5}" dt="2022-07-12T04:54:46.117" v="331"/>
          <ac:spMkLst>
            <pc:docMk/>
            <pc:sldMk cId="591519305" sldId="310"/>
            <ac:spMk id="5" creationId="{17DB38C4-C323-D11D-6E99-5B3E17C79C54}"/>
          </ac:spMkLst>
        </pc:spChg>
        <pc:spChg chg="add mod">
          <ac:chgData name="Manish Sharma" userId="b799adb9ba789c8f" providerId="LiveId" clId="{1E06067A-49EA-4561-BF94-0B38AACB87C5}" dt="2022-07-12T04:55:06.737" v="332"/>
          <ac:spMkLst>
            <pc:docMk/>
            <pc:sldMk cId="591519305" sldId="310"/>
            <ac:spMk id="7" creationId="{AC600CEE-4D6C-869A-4438-0E2B1F646889}"/>
          </ac:spMkLst>
        </pc:spChg>
        <pc:spChg chg="add mod">
          <ac:chgData name="Manish Sharma" userId="b799adb9ba789c8f" providerId="LiveId" clId="{1E06067A-49EA-4561-BF94-0B38AACB87C5}" dt="2022-07-12T04:55:26.340" v="333"/>
          <ac:spMkLst>
            <pc:docMk/>
            <pc:sldMk cId="591519305" sldId="310"/>
            <ac:spMk id="9" creationId="{4B818CA0-7DC7-6E61-126D-194C9C55EE53}"/>
          </ac:spMkLst>
        </pc:spChg>
        <pc:spChg chg="add mod">
          <ac:chgData name="Manish Sharma" userId="b799adb9ba789c8f" providerId="LiveId" clId="{1E06067A-49EA-4561-BF94-0B38AACB87C5}" dt="2022-07-12T04:55:36.294" v="334"/>
          <ac:spMkLst>
            <pc:docMk/>
            <pc:sldMk cId="591519305" sldId="310"/>
            <ac:spMk id="11" creationId="{6E0D1067-63A9-2447-5DF1-9049B73EF437}"/>
          </ac:spMkLst>
        </pc:spChg>
        <pc:cxnChg chg="add mod">
          <ac:chgData name="Manish Sharma" userId="b799adb9ba789c8f" providerId="LiveId" clId="{1E06067A-49EA-4561-BF94-0B38AACB87C5}" dt="2022-07-12T04:54:46.117" v="331"/>
          <ac:cxnSpMkLst>
            <pc:docMk/>
            <pc:sldMk cId="591519305" sldId="310"/>
            <ac:cxnSpMk id="6" creationId="{1A1D5CC1-CD33-5ADC-3996-9AD7DFD45A01}"/>
          </ac:cxnSpMkLst>
        </pc:cxnChg>
        <pc:cxnChg chg="add mod">
          <ac:chgData name="Manish Sharma" userId="b799adb9ba789c8f" providerId="LiveId" clId="{1E06067A-49EA-4561-BF94-0B38AACB87C5}" dt="2022-07-12T04:55:06.737" v="332"/>
          <ac:cxnSpMkLst>
            <pc:docMk/>
            <pc:sldMk cId="591519305" sldId="310"/>
            <ac:cxnSpMk id="8" creationId="{78A0D2AC-D2CD-E5EF-74E4-150A73D649D9}"/>
          </ac:cxnSpMkLst>
        </pc:cxnChg>
        <pc:cxnChg chg="add mod">
          <ac:chgData name="Manish Sharma" userId="b799adb9ba789c8f" providerId="LiveId" clId="{1E06067A-49EA-4561-BF94-0B38AACB87C5}" dt="2022-07-12T04:55:26.340" v="333"/>
          <ac:cxnSpMkLst>
            <pc:docMk/>
            <pc:sldMk cId="591519305" sldId="310"/>
            <ac:cxnSpMk id="10" creationId="{5A85E33B-2AE4-5981-15AD-160C8F4EC062}"/>
          </ac:cxnSpMkLst>
        </pc:cxnChg>
        <pc:cxnChg chg="add mod">
          <ac:chgData name="Manish Sharma" userId="b799adb9ba789c8f" providerId="LiveId" clId="{1E06067A-49EA-4561-BF94-0B38AACB87C5}" dt="2022-07-12T04:55:36.294" v="334"/>
          <ac:cxnSpMkLst>
            <pc:docMk/>
            <pc:sldMk cId="591519305" sldId="310"/>
            <ac:cxnSpMk id="12" creationId="{07B9878A-649F-30D2-05BF-E71692637753}"/>
          </ac:cxnSpMkLst>
        </pc:cxnChg>
      </pc:sldChg>
      <pc:sldChg chg="del">
        <pc:chgData name="Manish Sharma" userId="b799adb9ba789c8f" providerId="LiveId" clId="{1E06067A-49EA-4561-BF94-0B38AACB87C5}" dt="2022-07-12T03:17:21.464" v="0" actId="47"/>
        <pc:sldMkLst>
          <pc:docMk/>
          <pc:sldMk cId="713330616" sldId="310"/>
        </pc:sldMkLst>
      </pc:sldChg>
      <pc:sldChg chg="del">
        <pc:chgData name="Manish Sharma" userId="b799adb9ba789c8f" providerId="LiveId" clId="{1E06067A-49EA-4561-BF94-0B38AACB87C5}" dt="2022-07-12T03:17:21.464" v="0" actId="47"/>
        <pc:sldMkLst>
          <pc:docMk/>
          <pc:sldMk cId="1222050639" sldId="311"/>
        </pc:sldMkLst>
      </pc:sldChg>
      <pc:sldChg chg="addSp delSp modSp new mod">
        <pc:chgData name="Manish Sharma" userId="b799adb9ba789c8f" providerId="LiveId" clId="{1E06067A-49EA-4561-BF94-0B38AACB87C5}" dt="2022-07-12T05:15:37.915" v="342"/>
        <pc:sldMkLst>
          <pc:docMk/>
          <pc:sldMk cId="2864504468" sldId="311"/>
        </pc:sldMkLst>
        <pc:spChg chg="mod">
          <ac:chgData name="Manish Sharma" userId="b799adb9ba789c8f" providerId="LiveId" clId="{1E06067A-49EA-4561-BF94-0B38AACB87C5}" dt="2022-07-12T05:14:39.726" v="336"/>
          <ac:spMkLst>
            <pc:docMk/>
            <pc:sldMk cId="2864504468" sldId="311"/>
            <ac:spMk id="2" creationId="{8FAF1F0E-61A3-F74D-23CA-9834CFBC0878}"/>
          </ac:spMkLst>
        </pc:spChg>
        <pc:spChg chg="del">
          <ac:chgData name="Manish Sharma" userId="b799adb9ba789c8f" providerId="LiveId" clId="{1E06067A-49EA-4561-BF94-0B38AACB87C5}" dt="2022-07-12T05:14:58.135" v="337" actId="478"/>
          <ac:spMkLst>
            <pc:docMk/>
            <pc:sldMk cId="2864504468" sldId="311"/>
            <ac:spMk id="3" creationId="{D5A13857-0960-04C0-D62A-E8B2D2847EB2}"/>
          </ac:spMkLst>
        </pc:spChg>
        <pc:spChg chg="add mod">
          <ac:chgData name="Manish Sharma" userId="b799adb9ba789c8f" providerId="LiveId" clId="{1E06067A-49EA-4561-BF94-0B38AACB87C5}" dt="2022-07-12T05:15:05.244" v="338"/>
          <ac:spMkLst>
            <pc:docMk/>
            <pc:sldMk cId="2864504468" sldId="311"/>
            <ac:spMk id="4" creationId="{EF02DF13-69B8-B711-249C-B0004CFDEF9A}"/>
          </ac:spMkLst>
        </pc:spChg>
        <pc:spChg chg="add mod">
          <ac:chgData name="Manish Sharma" userId="b799adb9ba789c8f" providerId="LiveId" clId="{1E06067A-49EA-4561-BF94-0B38AACB87C5}" dt="2022-07-12T05:15:05.244" v="338"/>
          <ac:spMkLst>
            <pc:docMk/>
            <pc:sldMk cId="2864504468" sldId="311"/>
            <ac:spMk id="5" creationId="{5C0895DD-B329-E247-51C0-20F7276A01DA}"/>
          </ac:spMkLst>
        </pc:spChg>
        <pc:spChg chg="add mod">
          <ac:chgData name="Manish Sharma" userId="b799adb9ba789c8f" providerId="LiveId" clId="{1E06067A-49EA-4561-BF94-0B38AACB87C5}" dt="2022-07-12T05:15:14.078" v="339"/>
          <ac:spMkLst>
            <pc:docMk/>
            <pc:sldMk cId="2864504468" sldId="311"/>
            <ac:spMk id="6" creationId="{CBD8E0C0-10D9-A576-8120-87AD3A8B6689}"/>
          </ac:spMkLst>
        </pc:spChg>
        <pc:spChg chg="add mod">
          <ac:chgData name="Manish Sharma" userId="b799adb9ba789c8f" providerId="LiveId" clId="{1E06067A-49EA-4561-BF94-0B38AACB87C5}" dt="2022-07-12T05:15:21.638" v="340"/>
          <ac:spMkLst>
            <pc:docMk/>
            <pc:sldMk cId="2864504468" sldId="311"/>
            <ac:spMk id="7" creationId="{63869183-83F2-1932-AF15-AD025F40B196}"/>
          </ac:spMkLst>
        </pc:spChg>
        <pc:spChg chg="add mod">
          <ac:chgData name="Manish Sharma" userId="b799adb9ba789c8f" providerId="LiveId" clId="{1E06067A-49EA-4561-BF94-0B38AACB87C5}" dt="2022-07-12T05:15:21.638" v="340"/>
          <ac:spMkLst>
            <pc:docMk/>
            <pc:sldMk cId="2864504468" sldId="311"/>
            <ac:spMk id="8" creationId="{A7D54E60-56FF-86A9-87CE-4AE6608470B5}"/>
          </ac:spMkLst>
        </pc:spChg>
        <pc:spChg chg="add mod">
          <ac:chgData name="Manish Sharma" userId="b799adb9ba789c8f" providerId="LiveId" clId="{1E06067A-49EA-4561-BF94-0B38AACB87C5}" dt="2022-07-12T05:15:21.638" v="340"/>
          <ac:spMkLst>
            <pc:docMk/>
            <pc:sldMk cId="2864504468" sldId="311"/>
            <ac:spMk id="9" creationId="{E059BD01-FB90-F52A-5173-B9E192E0D27B}"/>
          </ac:spMkLst>
        </pc:spChg>
        <pc:spChg chg="add mod">
          <ac:chgData name="Manish Sharma" userId="b799adb9ba789c8f" providerId="LiveId" clId="{1E06067A-49EA-4561-BF94-0B38AACB87C5}" dt="2022-07-12T05:15:21.638" v="340"/>
          <ac:spMkLst>
            <pc:docMk/>
            <pc:sldMk cId="2864504468" sldId="311"/>
            <ac:spMk id="10" creationId="{FBE3C2D5-C966-6F47-6C7C-15E85C0896F2}"/>
          </ac:spMkLst>
        </pc:spChg>
        <pc:spChg chg="add mod">
          <ac:chgData name="Manish Sharma" userId="b799adb9ba789c8f" providerId="LiveId" clId="{1E06067A-49EA-4561-BF94-0B38AACB87C5}" dt="2022-07-12T05:15:29.802" v="341"/>
          <ac:spMkLst>
            <pc:docMk/>
            <pc:sldMk cId="2864504468" sldId="311"/>
            <ac:spMk id="11" creationId="{35528DF4-3FE1-8430-79FD-35C9D6AF8AC8}"/>
          </ac:spMkLst>
        </pc:spChg>
        <pc:spChg chg="add mod">
          <ac:chgData name="Manish Sharma" userId="b799adb9ba789c8f" providerId="LiveId" clId="{1E06067A-49EA-4561-BF94-0B38AACB87C5}" dt="2022-07-12T05:15:37.915" v="342"/>
          <ac:spMkLst>
            <pc:docMk/>
            <pc:sldMk cId="2864504468" sldId="311"/>
            <ac:spMk id="12" creationId="{B57E46F5-E738-4217-5BEF-16793A335A03}"/>
          </ac:spMkLst>
        </pc:spChg>
        <pc:spChg chg="add mod">
          <ac:chgData name="Manish Sharma" userId="b799adb9ba789c8f" providerId="LiveId" clId="{1E06067A-49EA-4561-BF94-0B38AACB87C5}" dt="2022-07-12T05:15:37.915" v="342"/>
          <ac:spMkLst>
            <pc:docMk/>
            <pc:sldMk cId="2864504468" sldId="311"/>
            <ac:spMk id="13" creationId="{53F67803-54D4-D40C-51E5-DAC5CF0EB21C}"/>
          </ac:spMkLst>
        </pc:spChg>
        <pc:spChg chg="add mod">
          <ac:chgData name="Manish Sharma" userId="b799adb9ba789c8f" providerId="LiveId" clId="{1E06067A-49EA-4561-BF94-0B38AACB87C5}" dt="2022-07-12T05:15:37.915" v="342"/>
          <ac:spMkLst>
            <pc:docMk/>
            <pc:sldMk cId="2864504468" sldId="311"/>
            <ac:spMk id="14" creationId="{3887B652-3EE2-7A69-C1A6-5F906D22FBA5}"/>
          </ac:spMkLst>
        </pc:spChg>
      </pc:sldChg>
      <pc:sldChg chg="add">
        <pc:chgData name="Manish Sharma" userId="b799adb9ba789c8f" providerId="LiveId" clId="{1E06067A-49EA-4561-BF94-0B38AACB87C5}" dt="2022-07-12T05:16:53.980" v="343"/>
        <pc:sldMkLst>
          <pc:docMk/>
          <pc:sldMk cId="1222050639" sldId="312"/>
        </pc:sldMkLst>
      </pc:sldChg>
      <pc:sldChg chg="add del">
        <pc:chgData name="Manish Sharma" userId="b799adb9ba789c8f" providerId="LiveId" clId="{1E06067A-49EA-4561-BF94-0B38AACB87C5}" dt="2022-07-12T05:28:12.292" v="344"/>
        <pc:sldMkLst>
          <pc:docMk/>
          <pc:sldMk cId="3578941083" sldId="329"/>
        </pc:sldMkLst>
      </pc:sldChg>
      <pc:sldChg chg="del">
        <pc:chgData name="Manish Sharma" userId="b799adb9ba789c8f" providerId="LiveId" clId="{1E06067A-49EA-4561-BF94-0B38AACB87C5}" dt="2022-07-12T03:17:21.464" v="0" actId="47"/>
        <pc:sldMkLst>
          <pc:docMk/>
          <pc:sldMk cId="458260774" sldId="330"/>
        </pc:sldMkLst>
      </pc:sldChg>
      <pc:sldChg chg="addSp delSp modSp new mod">
        <pc:chgData name="Manish Sharma" userId="b799adb9ba789c8f" providerId="LiveId" clId="{1E06067A-49EA-4561-BF94-0B38AACB87C5}" dt="2022-07-12T06:55:22.082" v="359" actId="167"/>
        <pc:sldMkLst>
          <pc:docMk/>
          <pc:sldMk cId="3518928511" sldId="330"/>
        </pc:sldMkLst>
        <pc:spChg chg="del">
          <ac:chgData name="Manish Sharma" userId="b799adb9ba789c8f" providerId="LiveId" clId="{1E06067A-49EA-4561-BF94-0B38AACB87C5}" dt="2022-07-12T06:33:05.370" v="346" actId="478"/>
          <ac:spMkLst>
            <pc:docMk/>
            <pc:sldMk cId="3518928511" sldId="330"/>
            <ac:spMk id="2" creationId="{EFC298A1-C3AB-910B-51E6-909ED5567C03}"/>
          </ac:spMkLst>
        </pc:spChg>
        <pc:spChg chg="del">
          <ac:chgData name="Manish Sharma" userId="b799adb9ba789c8f" providerId="LiveId" clId="{1E06067A-49EA-4561-BF94-0B38AACB87C5}" dt="2022-07-12T06:33:05.370" v="346" actId="478"/>
          <ac:spMkLst>
            <pc:docMk/>
            <pc:sldMk cId="3518928511" sldId="330"/>
            <ac:spMk id="3" creationId="{FDCEE146-21DF-68D2-9CC0-859EDEC28834}"/>
          </ac:spMkLst>
        </pc:spChg>
        <pc:spChg chg="add mod">
          <ac:chgData name="Manish Sharma" userId="b799adb9ba789c8f" providerId="LiveId" clId="{1E06067A-49EA-4561-BF94-0B38AACB87C5}" dt="2022-07-12T06:34:37.801" v="347"/>
          <ac:spMkLst>
            <pc:docMk/>
            <pc:sldMk cId="3518928511" sldId="330"/>
            <ac:spMk id="4" creationId="{7028E444-4E0B-D844-076B-63F520B51FBF}"/>
          </ac:spMkLst>
        </pc:spChg>
        <pc:spChg chg="add mod">
          <ac:chgData name="Manish Sharma" userId="b799adb9ba789c8f" providerId="LiveId" clId="{1E06067A-49EA-4561-BF94-0B38AACB87C5}" dt="2022-07-12T06:35:09.692" v="348"/>
          <ac:spMkLst>
            <pc:docMk/>
            <pc:sldMk cId="3518928511" sldId="330"/>
            <ac:spMk id="6" creationId="{F1F58F32-59FB-9D86-37A5-FEC455BBD751}"/>
          </ac:spMkLst>
        </pc:spChg>
        <pc:spChg chg="add mod">
          <ac:chgData name="Manish Sharma" userId="b799adb9ba789c8f" providerId="LiveId" clId="{1E06067A-49EA-4561-BF94-0B38AACB87C5}" dt="2022-07-12T06:35:09.692" v="348"/>
          <ac:spMkLst>
            <pc:docMk/>
            <pc:sldMk cId="3518928511" sldId="330"/>
            <ac:spMk id="7" creationId="{13D11F1A-247D-9080-93F1-D035FD5DAE1E}"/>
          </ac:spMkLst>
        </pc:spChg>
        <pc:spChg chg="add mod">
          <ac:chgData name="Manish Sharma" userId="b799adb9ba789c8f" providerId="LiveId" clId="{1E06067A-49EA-4561-BF94-0B38AACB87C5}" dt="2022-07-12T06:35:34.002" v="349"/>
          <ac:spMkLst>
            <pc:docMk/>
            <pc:sldMk cId="3518928511" sldId="330"/>
            <ac:spMk id="9" creationId="{9B93A260-D3E6-E7AC-55AE-B2213FBDA2C8}"/>
          </ac:spMkLst>
        </pc:spChg>
        <pc:spChg chg="add mod">
          <ac:chgData name="Manish Sharma" userId="b799adb9ba789c8f" providerId="LiveId" clId="{1E06067A-49EA-4561-BF94-0B38AACB87C5}" dt="2022-07-12T06:35:34.002" v="349"/>
          <ac:spMkLst>
            <pc:docMk/>
            <pc:sldMk cId="3518928511" sldId="330"/>
            <ac:spMk id="10" creationId="{3BF9F025-C842-604E-09E7-49BC3F5F2B99}"/>
          </ac:spMkLst>
        </pc:spChg>
        <pc:spChg chg="add mod">
          <ac:chgData name="Manish Sharma" userId="b799adb9ba789c8f" providerId="LiveId" clId="{1E06067A-49EA-4561-BF94-0B38AACB87C5}" dt="2022-07-12T06:35:47.745" v="350"/>
          <ac:spMkLst>
            <pc:docMk/>
            <pc:sldMk cId="3518928511" sldId="330"/>
            <ac:spMk id="12" creationId="{DA2016AF-CA4B-32B7-42A0-909D87C56348}"/>
          </ac:spMkLst>
        </pc:spChg>
        <pc:spChg chg="add mod">
          <ac:chgData name="Manish Sharma" userId="b799adb9ba789c8f" providerId="LiveId" clId="{1E06067A-49EA-4561-BF94-0B38AACB87C5}" dt="2022-07-12T06:35:47.745" v="350"/>
          <ac:spMkLst>
            <pc:docMk/>
            <pc:sldMk cId="3518928511" sldId="330"/>
            <ac:spMk id="13" creationId="{6DB2A5F2-7CAB-7551-CC53-C073A06D981B}"/>
          </ac:spMkLst>
        </pc:spChg>
        <pc:spChg chg="add mod">
          <ac:chgData name="Manish Sharma" userId="b799adb9ba789c8f" providerId="LiveId" clId="{1E06067A-49EA-4561-BF94-0B38AACB87C5}" dt="2022-07-12T06:36:06.847" v="351"/>
          <ac:spMkLst>
            <pc:docMk/>
            <pc:sldMk cId="3518928511" sldId="330"/>
            <ac:spMk id="14" creationId="{5C078E32-3AE3-6555-567F-9A27CA779F8C}"/>
          </ac:spMkLst>
        </pc:spChg>
        <pc:spChg chg="add mod">
          <ac:chgData name="Manish Sharma" userId="b799adb9ba789c8f" providerId="LiveId" clId="{1E06067A-49EA-4561-BF94-0B38AACB87C5}" dt="2022-07-12T06:36:17.238" v="352"/>
          <ac:spMkLst>
            <pc:docMk/>
            <pc:sldMk cId="3518928511" sldId="330"/>
            <ac:spMk id="15" creationId="{ABB49C6F-714B-E76D-F62F-F108B3367B78}"/>
          </ac:spMkLst>
        </pc:spChg>
        <pc:spChg chg="add mod">
          <ac:chgData name="Manish Sharma" userId="b799adb9ba789c8f" providerId="LiveId" clId="{1E06067A-49EA-4561-BF94-0B38AACB87C5}" dt="2022-07-12T06:36:17.238" v="352"/>
          <ac:spMkLst>
            <pc:docMk/>
            <pc:sldMk cId="3518928511" sldId="330"/>
            <ac:spMk id="16" creationId="{FA888ECD-9E52-FD23-1B80-6FD8DCE7DB21}"/>
          </ac:spMkLst>
        </pc:spChg>
        <pc:spChg chg="add mod">
          <ac:chgData name="Manish Sharma" userId="b799adb9ba789c8f" providerId="LiveId" clId="{1E06067A-49EA-4561-BF94-0B38AACB87C5}" dt="2022-07-12T06:36:28.278" v="353"/>
          <ac:spMkLst>
            <pc:docMk/>
            <pc:sldMk cId="3518928511" sldId="330"/>
            <ac:spMk id="18" creationId="{DC9C1540-22FA-C9EA-5D4B-4C04AA0E5A2D}"/>
          </ac:spMkLst>
        </pc:spChg>
        <pc:spChg chg="add mod">
          <ac:chgData name="Manish Sharma" userId="b799adb9ba789c8f" providerId="LiveId" clId="{1E06067A-49EA-4561-BF94-0B38AACB87C5}" dt="2022-07-12T06:36:28.278" v="353"/>
          <ac:spMkLst>
            <pc:docMk/>
            <pc:sldMk cId="3518928511" sldId="330"/>
            <ac:spMk id="20" creationId="{03A13932-8538-C1D4-006F-7FC26F46C9C6}"/>
          </ac:spMkLst>
        </pc:spChg>
        <pc:spChg chg="add mod">
          <ac:chgData name="Manish Sharma" userId="b799adb9ba789c8f" providerId="LiveId" clId="{1E06067A-49EA-4561-BF94-0B38AACB87C5}" dt="2022-07-12T06:36:45.492" v="354"/>
          <ac:spMkLst>
            <pc:docMk/>
            <pc:sldMk cId="3518928511" sldId="330"/>
            <ac:spMk id="21" creationId="{7C0EEA33-3729-E749-5387-9A3B17F313DD}"/>
          </ac:spMkLst>
        </pc:spChg>
        <pc:spChg chg="add mod">
          <ac:chgData name="Manish Sharma" userId="b799adb9ba789c8f" providerId="LiveId" clId="{1E06067A-49EA-4561-BF94-0B38AACB87C5}" dt="2022-07-12T06:36:45.492" v="354"/>
          <ac:spMkLst>
            <pc:docMk/>
            <pc:sldMk cId="3518928511" sldId="330"/>
            <ac:spMk id="22" creationId="{0EA63A3D-E070-CE8E-3C93-A630D2F373C9}"/>
          </ac:spMkLst>
        </pc:spChg>
        <pc:spChg chg="add mod">
          <ac:chgData name="Manish Sharma" userId="b799adb9ba789c8f" providerId="LiveId" clId="{1E06067A-49EA-4561-BF94-0B38AACB87C5}" dt="2022-07-12T06:37:00.323" v="356"/>
          <ac:spMkLst>
            <pc:docMk/>
            <pc:sldMk cId="3518928511" sldId="330"/>
            <ac:spMk id="24" creationId="{63ABBC4E-C847-538E-EE9C-562038C1FBEE}"/>
          </ac:spMkLst>
        </pc:spChg>
        <pc:spChg chg="add mod">
          <ac:chgData name="Manish Sharma" userId="b799adb9ba789c8f" providerId="LiveId" clId="{1E06067A-49EA-4561-BF94-0B38AACB87C5}" dt="2022-07-12T06:37:14.516" v="357"/>
          <ac:spMkLst>
            <pc:docMk/>
            <pc:sldMk cId="3518928511" sldId="330"/>
            <ac:spMk id="28" creationId="{D766A031-4E89-FC96-E08D-4EE20B78034E}"/>
          </ac:spMkLst>
        </pc:spChg>
        <pc:spChg chg="add mod">
          <ac:chgData name="Manish Sharma" userId="b799adb9ba789c8f" providerId="LiveId" clId="{1E06067A-49EA-4561-BF94-0B38AACB87C5}" dt="2022-07-12T06:37:14.516" v="357"/>
          <ac:spMkLst>
            <pc:docMk/>
            <pc:sldMk cId="3518928511" sldId="330"/>
            <ac:spMk id="29" creationId="{C608AEBA-3D11-1AD8-44D9-4539DFD28EFD}"/>
          </ac:spMkLst>
        </pc:spChg>
        <pc:spChg chg="add mod ord">
          <ac:chgData name="Manish Sharma" userId="b799adb9ba789c8f" providerId="LiveId" clId="{1E06067A-49EA-4561-BF94-0B38AACB87C5}" dt="2022-07-12T06:55:22.082" v="359" actId="167"/>
          <ac:spMkLst>
            <pc:docMk/>
            <pc:sldMk cId="3518928511" sldId="330"/>
            <ac:spMk id="30" creationId="{700C13D4-4D8D-96BF-90C4-C38EEEEF3C2A}"/>
          </ac:spMkLst>
        </pc:spChg>
        <pc:spChg chg="add mod">
          <ac:chgData name="Manish Sharma" userId="b799adb9ba789c8f" providerId="LiveId" clId="{1E06067A-49EA-4561-BF94-0B38AACB87C5}" dt="2022-07-12T06:55:12.311" v="358"/>
          <ac:spMkLst>
            <pc:docMk/>
            <pc:sldMk cId="3518928511" sldId="330"/>
            <ac:spMk id="31" creationId="{E094643F-21D1-D267-7C4A-900828B55FFD}"/>
          </ac:spMkLst>
        </pc:spChg>
        <pc:cxnChg chg="add mod">
          <ac:chgData name="Manish Sharma" userId="b799adb9ba789c8f" providerId="LiveId" clId="{1E06067A-49EA-4561-BF94-0B38AACB87C5}" dt="2022-07-12T06:35:09.692" v="348"/>
          <ac:cxnSpMkLst>
            <pc:docMk/>
            <pc:sldMk cId="3518928511" sldId="330"/>
            <ac:cxnSpMk id="5" creationId="{60C12AF0-B006-582F-2B1C-F046304FBA59}"/>
          </ac:cxnSpMkLst>
        </pc:cxnChg>
        <pc:cxnChg chg="add mod">
          <ac:chgData name="Manish Sharma" userId="b799adb9ba789c8f" providerId="LiveId" clId="{1E06067A-49EA-4561-BF94-0B38AACB87C5}" dt="2022-07-12T06:35:34.002" v="349"/>
          <ac:cxnSpMkLst>
            <pc:docMk/>
            <pc:sldMk cId="3518928511" sldId="330"/>
            <ac:cxnSpMk id="8" creationId="{B762BBF5-AAE2-25B4-E1FF-695E13ABB1B0}"/>
          </ac:cxnSpMkLst>
        </pc:cxnChg>
        <pc:cxnChg chg="add mod">
          <ac:chgData name="Manish Sharma" userId="b799adb9ba789c8f" providerId="LiveId" clId="{1E06067A-49EA-4561-BF94-0B38AACB87C5}" dt="2022-07-12T06:35:47.745" v="350"/>
          <ac:cxnSpMkLst>
            <pc:docMk/>
            <pc:sldMk cId="3518928511" sldId="330"/>
            <ac:cxnSpMk id="11" creationId="{B434E936-D84E-0445-75AA-F8018CBA9394}"/>
          </ac:cxnSpMkLst>
        </pc:cxnChg>
        <pc:cxnChg chg="add mod">
          <ac:chgData name="Manish Sharma" userId="b799adb9ba789c8f" providerId="LiveId" clId="{1E06067A-49EA-4561-BF94-0B38AACB87C5}" dt="2022-07-12T06:36:17.238" v="352"/>
          <ac:cxnSpMkLst>
            <pc:docMk/>
            <pc:sldMk cId="3518928511" sldId="330"/>
            <ac:cxnSpMk id="17" creationId="{8FB82F26-D603-279B-5F76-7AD103A6253C}"/>
          </ac:cxnSpMkLst>
        </pc:cxnChg>
        <pc:cxnChg chg="add mod">
          <ac:chgData name="Manish Sharma" userId="b799adb9ba789c8f" providerId="LiveId" clId="{1E06067A-49EA-4561-BF94-0B38AACB87C5}" dt="2022-07-12T06:36:28.278" v="353"/>
          <ac:cxnSpMkLst>
            <pc:docMk/>
            <pc:sldMk cId="3518928511" sldId="330"/>
            <ac:cxnSpMk id="19" creationId="{2CDDCA9B-C42E-E7F4-10A3-A7443BB23429}"/>
          </ac:cxnSpMkLst>
        </pc:cxnChg>
        <pc:cxnChg chg="add mod">
          <ac:chgData name="Manish Sharma" userId="b799adb9ba789c8f" providerId="LiveId" clId="{1E06067A-49EA-4561-BF94-0B38AACB87C5}" dt="2022-07-12T06:36:52.288" v="355"/>
          <ac:cxnSpMkLst>
            <pc:docMk/>
            <pc:sldMk cId="3518928511" sldId="330"/>
            <ac:cxnSpMk id="23" creationId="{5B91D3F3-159E-EDED-46B5-D71E35B30500}"/>
          </ac:cxnSpMkLst>
        </pc:cxnChg>
        <pc:cxnChg chg="add mod">
          <ac:chgData name="Manish Sharma" userId="b799adb9ba789c8f" providerId="LiveId" clId="{1E06067A-49EA-4561-BF94-0B38AACB87C5}" dt="2022-07-12T06:37:00.323" v="356"/>
          <ac:cxnSpMkLst>
            <pc:docMk/>
            <pc:sldMk cId="3518928511" sldId="330"/>
            <ac:cxnSpMk id="25" creationId="{FFA8B537-7FCA-3D42-42F4-8488B4BA3B04}"/>
          </ac:cxnSpMkLst>
        </pc:cxnChg>
        <pc:cxnChg chg="add mod">
          <ac:chgData name="Manish Sharma" userId="b799adb9ba789c8f" providerId="LiveId" clId="{1E06067A-49EA-4561-BF94-0B38AACB87C5}" dt="2022-07-12T06:37:00.323" v="356"/>
          <ac:cxnSpMkLst>
            <pc:docMk/>
            <pc:sldMk cId="3518928511" sldId="330"/>
            <ac:cxnSpMk id="26" creationId="{F15DF791-5806-077C-81E7-6B6ABE32B198}"/>
          </ac:cxnSpMkLst>
        </pc:cxnChg>
        <pc:cxnChg chg="add mod">
          <ac:chgData name="Manish Sharma" userId="b799adb9ba789c8f" providerId="LiveId" clId="{1E06067A-49EA-4561-BF94-0B38AACB87C5}" dt="2022-07-12T06:37:00.323" v="356"/>
          <ac:cxnSpMkLst>
            <pc:docMk/>
            <pc:sldMk cId="3518928511" sldId="330"/>
            <ac:cxnSpMk id="27" creationId="{025D29CB-D4E5-07F7-9478-7F39BEDF3F76}"/>
          </ac:cxnSpMkLst>
        </pc:cxnChg>
      </pc:sldChg>
      <pc:sldChg chg="add del">
        <pc:chgData name="Manish Sharma" userId="b799adb9ba789c8f" providerId="LiveId" clId="{1E06067A-49EA-4561-BF94-0B38AACB87C5}" dt="2022-07-12T06:56:32.987" v="360"/>
        <pc:sldMkLst>
          <pc:docMk/>
          <pc:sldMk cId="1148456520" sldId="331"/>
        </pc:sldMkLst>
      </pc:sldChg>
      <pc:sldChg chg="add del">
        <pc:chgData name="Manish Sharma" userId="b799adb9ba789c8f" providerId="LiveId" clId="{1E06067A-49EA-4561-BF94-0B38AACB87C5}" dt="2022-07-15T09:23:42.604" v="1358"/>
        <pc:sldMkLst>
          <pc:docMk/>
          <pc:sldMk cId="3305788119" sldId="334"/>
        </pc:sldMkLst>
      </pc:sldChg>
      <pc:sldChg chg="add del">
        <pc:chgData name="Manish Sharma" userId="b799adb9ba789c8f" providerId="LiveId" clId="{1E06067A-49EA-4561-BF94-0B38AACB87C5}" dt="2022-07-15T10:56:50.292" v="1361"/>
        <pc:sldMkLst>
          <pc:docMk/>
          <pc:sldMk cId="599601856" sldId="336"/>
        </pc:sldMkLst>
      </pc:sldChg>
      <pc:sldChg chg="add del">
        <pc:chgData name="Manish Sharma" userId="b799adb9ba789c8f" providerId="LiveId" clId="{1E06067A-49EA-4561-BF94-0B38AACB87C5}" dt="2022-07-13T11:35:38.614" v="1268"/>
        <pc:sldMkLst>
          <pc:docMk/>
          <pc:sldMk cId="2737212266" sldId="340"/>
        </pc:sldMkLst>
      </pc:sldChg>
      <pc:sldChg chg="add del">
        <pc:chgData name="Manish Sharma" userId="b799adb9ba789c8f" providerId="LiveId" clId="{1E06067A-49EA-4561-BF94-0B38AACB87C5}" dt="2022-07-13T11:35:38.614" v="1268"/>
        <pc:sldMkLst>
          <pc:docMk/>
          <pc:sldMk cId="1876232458" sldId="341"/>
        </pc:sldMkLst>
      </pc:sldChg>
      <pc:sldChg chg="add del">
        <pc:chgData name="Manish Sharma" userId="b799adb9ba789c8f" providerId="LiveId" clId="{1E06067A-49EA-4561-BF94-0B38AACB87C5}" dt="2022-07-13T11:35:20.063" v="1267"/>
        <pc:sldMkLst>
          <pc:docMk/>
          <pc:sldMk cId="1083906838" sldId="344"/>
        </pc:sldMkLst>
      </pc:sldChg>
      <pc:sldChg chg="add del">
        <pc:chgData name="Manish Sharma" userId="b799adb9ba789c8f" providerId="LiveId" clId="{1E06067A-49EA-4561-BF94-0B38AACB87C5}" dt="2022-07-15T10:56:50.292" v="1361"/>
        <pc:sldMkLst>
          <pc:docMk/>
          <pc:sldMk cId="3543660359" sldId="354"/>
        </pc:sldMkLst>
      </pc:sldChg>
      <pc:sldChg chg="add del">
        <pc:chgData name="Manish Sharma" userId="b799adb9ba789c8f" providerId="LiveId" clId="{1E06067A-49EA-4561-BF94-0B38AACB87C5}" dt="2022-07-12T11:00:33.728" v="429"/>
        <pc:sldMkLst>
          <pc:docMk/>
          <pc:sldMk cId="2514910419" sldId="379"/>
        </pc:sldMkLst>
      </pc:sldChg>
      <pc:sldChg chg="add del">
        <pc:chgData name="Manish Sharma" userId="b799adb9ba789c8f" providerId="LiveId" clId="{1E06067A-49EA-4561-BF94-0B38AACB87C5}" dt="2022-07-13T07:18:28.376" v="1252"/>
        <pc:sldMkLst>
          <pc:docMk/>
          <pc:sldMk cId="486550458" sldId="383"/>
        </pc:sldMkLst>
      </pc:sldChg>
      <pc:sldChg chg="add del">
        <pc:chgData name="Manish Sharma" userId="b799adb9ba789c8f" providerId="LiveId" clId="{1E06067A-49EA-4561-BF94-0B38AACB87C5}" dt="2022-07-13T07:18:28.376" v="1252"/>
        <pc:sldMkLst>
          <pc:docMk/>
          <pc:sldMk cId="1424805398" sldId="384"/>
        </pc:sldMkLst>
      </pc:sldChg>
      <pc:sldChg chg="add del">
        <pc:chgData name="Manish Sharma" userId="b799adb9ba789c8f" providerId="LiveId" clId="{1E06067A-49EA-4561-BF94-0B38AACB87C5}" dt="2022-07-13T10:07:51.539" v="1264"/>
        <pc:sldMkLst>
          <pc:docMk/>
          <pc:sldMk cId="1239693065" sldId="386"/>
        </pc:sldMkLst>
      </pc:sldChg>
      <pc:sldChg chg="add del">
        <pc:chgData name="Manish Sharma" userId="b799adb9ba789c8f" providerId="LiveId" clId="{1E06067A-49EA-4561-BF94-0B38AACB87C5}" dt="2022-07-13T10:07:51.539" v="1264"/>
        <pc:sldMkLst>
          <pc:docMk/>
          <pc:sldMk cId="2331089218" sldId="387"/>
        </pc:sldMkLst>
      </pc:sldChg>
      <pc:sldChg chg="add del">
        <pc:chgData name="Manish Sharma" userId="b799adb9ba789c8f" providerId="LiveId" clId="{1E06067A-49EA-4561-BF94-0B38AACB87C5}" dt="2022-07-13T10:07:51.539" v="1264"/>
        <pc:sldMkLst>
          <pc:docMk/>
          <pc:sldMk cId="940231496" sldId="388"/>
        </pc:sldMkLst>
      </pc:sldChg>
      <pc:sldChg chg="add del">
        <pc:chgData name="Manish Sharma" userId="b799adb9ba789c8f" providerId="LiveId" clId="{1E06067A-49EA-4561-BF94-0B38AACB87C5}" dt="2022-07-13T10:14:16.435" v="1265"/>
        <pc:sldMkLst>
          <pc:docMk/>
          <pc:sldMk cId="3313300973" sldId="391"/>
        </pc:sldMkLst>
      </pc:sldChg>
      <pc:sldChg chg="add del">
        <pc:chgData name="Manish Sharma" userId="b799adb9ba789c8f" providerId="LiveId" clId="{1E06067A-49EA-4561-BF94-0B38AACB87C5}" dt="2022-07-14T04:23:33.373" v="1269"/>
        <pc:sldMkLst>
          <pc:docMk/>
          <pc:sldMk cId="2204562738" sldId="392"/>
        </pc:sldMkLst>
      </pc:sldChg>
      <pc:sldChg chg="add del">
        <pc:chgData name="Manish Sharma" userId="b799adb9ba789c8f" providerId="LiveId" clId="{1E06067A-49EA-4561-BF94-0B38AACB87C5}" dt="2022-07-13T11:35:20.063" v="1267"/>
        <pc:sldMkLst>
          <pc:docMk/>
          <pc:sldMk cId="23709531" sldId="393"/>
        </pc:sldMkLst>
      </pc:sldChg>
      <pc:sldChg chg="add del">
        <pc:chgData name="Manish Sharma" userId="b799adb9ba789c8f" providerId="LiveId" clId="{1E06067A-49EA-4561-BF94-0B38AACB87C5}" dt="2022-07-14T09:58:43.596" v="1271"/>
        <pc:sldMkLst>
          <pc:docMk/>
          <pc:sldMk cId="694169232" sldId="395"/>
        </pc:sldMkLst>
      </pc:sldChg>
      <pc:sldChg chg="add del">
        <pc:chgData name="Manish Sharma" userId="b799adb9ba789c8f" providerId="LiveId" clId="{1E06067A-49EA-4561-BF94-0B38AACB87C5}" dt="2022-07-14T09:58:43.596" v="1271"/>
        <pc:sldMkLst>
          <pc:docMk/>
          <pc:sldMk cId="3920928659" sldId="396"/>
        </pc:sldMkLst>
      </pc:sldChg>
      <pc:sldChg chg="add del">
        <pc:chgData name="Manish Sharma" userId="b799adb9ba789c8f" providerId="LiveId" clId="{1E06067A-49EA-4561-BF94-0B38AACB87C5}" dt="2022-07-15T05:47:26.265" v="1298"/>
        <pc:sldMkLst>
          <pc:docMk/>
          <pc:sldMk cId="3923253326" sldId="399"/>
        </pc:sldMkLst>
      </pc:sldChg>
      <pc:sldChg chg="add del">
        <pc:chgData name="Manish Sharma" userId="b799adb9ba789c8f" providerId="LiveId" clId="{1E06067A-49EA-4561-BF94-0B38AACB87C5}" dt="2022-07-15T05:47:26.265" v="1298"/>
        <pc:sldMkLst>
          <pc:docMk/>
          <pc:sldMk cId="1859098652" sldId="400"/>
        </pc:sldMkLst>
      </pc:sldChg>
      <pc:sldChg chg="add del">
        <pc:chgData name="Manish Sharma" userId="b799adb9ba789c8f" providerId="LiveId" clId="{1E06067A-49EA-4561-BF94-0B38AACB87C5}" dt="2022-07-15T05:47:26.265" v="1298"/>
        <pc:sldMkLst>
          <pc:docMk/>
          <pc:sldMk cId="2486780815" sldId="401"/>
        </pc:sldMkLst>
      </pc:sldChg>
      <pc:sldChg chg="add del">
        <pc:chgData name="Manish Sharma" userId="b799adb9ba789c8f" providerId="LiveId" clId="{1E06067A-49EA-4561-BF94-0B38AACB87C5}" dt="2022-07-15T05:52:57.459" v="1299"/>
        <pc:sldMkLst>
          <pc:docMk/>
          <pc:sldMk cId="2478318775" sldId="402"/>
        </pc:sldMkLst>
      </pc:sldChg>
      <pc:sldChg chg="add del">
        <pc:chgData name="Manish Sharma" userId="b799adb9ba789c8f" providerId="LiveId" clId="{1E06067A-49EA-4561-BF94-0B38AACB87C5}" dt="2022-07-15T09:23:42.604" v="1358"/>
        <pc:sldMkLst>
          <pc:docMk/>
          <pc:sldMk cId="2909444576" sldId="404"/>
        </pc:sldMkLst>
      </pc:sldChg>
      <pc:sldChg chg="add del">
        <pc:chgData name="Manish Sharma" userId="b799adb9ba789c8f" providerId="LiveId" clId="{1E06067A-49EA-4561-BF94-0B38AACB87C5}" dt="2022-07-15T09:30:48.477" v="1359"/>
        <pc:sldMkLst>
          <pc:docMk/>
          <pc:sldMk cId="1747891241" sldId="405"/>
        </pc:sldMkLst>
      </pc:sldChg>
      <pc:sldChg chg="modSp add del mod">
        <pc:chgData name="Manish Sharma" userId="b799adb9ba789c8f" providerId="LiveId" clId="{1E06067A-49EA-4561-BF94-0B38AACB87C5}" dt="2022-07-12T07:52:51.801" v="428" actId="122"/>
        <pc:sldMkLst>
          <pc:docMk/>
          <pc:sldMk cId="1426255416" sldId="419"/>
        </pc:sldMkLst>
        <pc:spChg chg="mod">
          <ac:chgData name="Manish Sharma" userId="b799adb9ba789c8f" providerId="LiveId" clId="{1E06067A-49EA-4561-BF94-0B38AACB87C5}" dt="2022-07-12T07:52:51.801" v="428" actId="122"/>
          <ac:spMkLst>
            <pc:docMk/>
            <pc:sldMk cId="1426255416" sldId="419"/>
            <ac:spMk id="3" creationId="{E0018C54-6DBF-402F-ABE3-5D74A641AC62}"/>
          </ac:spMkLst>
        </pc:spChg>
      </pc:sldChg>
      <pc:sldChg chg="add del">
        <pc:chgData name="Manish Sharma" userId="b799adb9ba789c8f" providerId="LiveId" clId="{1E06067A-49EA-4561-BF94-0B38AACB87C5}" dt="2022-07-12T07:51:19.842" v="361"/>
        <pc:sldMkLst>
          <pc:docMk/>
          <pc:sldMk cId="1148228370" sldId="420"/>
        </pc:sldMkLst>
      </pc:sldChg>
      <pc:sldChg chg="add del">
        <pc:chgData name="Manish Sharma" userId="b799adb9ba789c8f" providerId="LiveId" clId="{1E06067A-49EA-4561-BF94-0B38AACB87C5}" dt="2022-07-12T11:00:33.728" v="429"/>
        <pc:sldMkLst>
          <pc:docMk/>
          <pc:sldMk cId="2543228366" sldId="422"/>
        </pc:sldMkLst>
      </pc:sldChg>
      <pc:sldChg chg="add del">
        <pc:chgData name="Manish Sharma" userId="b799adb9ba789c8f" providerId="LiveId" clId="{1E06067A-49EA-4561-BF94-0B38AACB87C5}" dt="2022-07-12T11:00:33.728" v="429"/>
        <pc:sldMkLst>
          <pc:docMk/>
          <pc:sldMk cId="2451827515" sldId="423"/>
        </pc:sldMkLst>
      </pc:sldChg>
      <pc:sldChg chg="del">
        <pc:chgData name="Manish Sharma" userId="b799adb9ba789c8f" providerId="LiveId" clId="{1E06067A-49EA-4561-BF94-0B38AACB87C5}" dt="2022-07-12T03:17:21.464" v="0" actId="47"/>
        <pc:sldMkLst>
          <pc:docMk/>
          <pc:sldMk cId="1371608187" sldId="424"/>
        </pc:sldMkLst>
      </pc:sldChg>
      <pc:sldChg chg="addSp delSp modSp new mod">
        <pc:chgData name="Manish Sharma" userId="b799adb9ba789c8f" providerId="LiveId" clId="{1E06067A-49EA-4561-BF94-0B38AACB87C5}" dt="2022-07-12T11:26:42.183" v="437"/>
        <pc:sldMkLst>
          <pc:docMk/>
          <pc:sldMk cId="3238796746" sldId="424"/>
        </pc:sldMkLst>
        <pc:spChg chg="mod">
          <ac:chgData name="Manish Sharma" userId="b799adb9ba789c8f" providerId="LiveId" clId="{1E06067A-49EA-4561-BF94-0B38AACB87C5}" dt="2022-07-12T11:19:56.261" v="431"/>
          <ac:spMkLst>
            <pc:docMk/>
            <pc:sldMk cId="3238796746" sldId="424"/>
            <ac:spMk id="2" creationId="{E3510154-20D2-50EC-626C-F9C96E211E2D}"/>
          </ac:spMkLst>
        </pc:spChg>
        <pc:spChg chg="del">
          <ac:chgData name="Manish Sharma" userId="b799adb9ba789c8f" providerId="LiveId" clId="{1E06067A-49EA-4561-BF94-0B38AACB87C5}" dt="2022-07-12T11:20:04.480" v="432" actId="478"/>
          <ac:spMkLst>
            <pc:docMk/>
            <pc:sldMk cId="3238796746" sldId="424"/>
            <ac:spMk id="3" creationId="{8C289438-B0C0-E9A1-4D45-36F7ABA486A2}"/>
          </ac:spMkLst>
        </pc:spChg>
        <pc:spChg chg="add mod">
          <ac:chgData name="Manish Sharma" userId="b799adb9ba789c8f" providerId="LiveId" clId="{1E06067A-49EA-4561-BF94-0B38AACB87C5}" dt="2022-07-12T11:23:54.882" v="433"/>
          <ac:spMkLst>
            <pc:docMk/>
            <pc:sldMk cId="3238796746" sldId="424"/>
            <ac:spMk id="4" creationId="{9D70CD27-69F3-6E6C-7E23-45829D54949A}"/>
          </ac:spMkLst>
        </pc:spChg>
        <pc:spChg chg="add mod">
          <ac:chgData name="Manish Sharma" userId="b799adb9ba789c8f" providerId="LiveId" clId="{1E06067A-49EA-4561-BF94-0B38AACB87C5}" dt="2022-07-12T11:23:54.882" v="433"/>
          <ac:spMkLst>
            <pc:docMk/>
            <pc:sldMk cId="3238796746" sldId="424"/>
            <ac:spMk id="5" creationId="{5D804B04-5A62-EC81-54DA-96A1CDAFF859}"/>
          </ac:spMkLst>
        </pc:spChg>
        <pc:spChg chg="add mod">
          <ac:chgData name="Manish Sharma" userId="b799adb9ba789c8f" providerId="LiveId" clId="{1E06067A-49EA-4561-BF94-0B38AACB87C5}" dt="2022-07-12T11:23:54.882" v="433"/>
          <ac:spMkLst>
            <pc:docMk/>
            <pc:sldMk cId="3238796746" sldId="424"/>
            <ac:spMk id="7" creationId="{0308B9A3-E2F3-360B-1496-9730B2E0DE08}"/>
          </ac:spMkLst>
        </pc:spChg>
        <pc:spChg chg="add mod">
          <ac:chgData name="Manish Sharma" userId="b799adb9ba789c8f" providerId="LiveId" clId="{1E06067A-49EA-4561-BF94-0B38AACB87C5}" dt="2022-07-12T11:23:54.882" v="433"/>
          <ac:spMkLst>
            <pc:docMk/>
            <pc:sldMk cId="3238796746" sldId="424"/>
            <ac:spMk id="9" creationId="{A04AB272-C44C-2A39-3079-3B823EC31667}"/>
          </ac:spMkLst>
        </pc:spChg>
        <pc:spChg chg="add mod">
          <ac:chgData name="Manish Sharma" userId="b799adb9ba789c8f" providerId="LiveId" clId="{1E06067A-49EA-4561-BF94-0B38AACB87C5}" dt="2022-07-12T11:25:18.607" v="434"/>
          <ac:spMkLst>
            <pc:docMk/>
            <pc:sldMk cId="3238796746" sldId="424"/>
            <ac:spMk id="11" creationId="{620BF992-38AB-3AFB-9918-35067C75AA9E}"/>
          </ac:spMkLst>
        </pc:spChg>
        <pc:spChg chg="add mod">
          <ac:chgData name="Manish Sharma" userId="b799adb9ba789c8f" providerId="LiveId" clId="{1E06067A-49EA-4561-BF94-0B38AACB87C5}" dt="2022-07-12T11:25:18.607" v="434"/>
          <ac:spMkLst>
            <pc:docMk/>
            <pc:sldMk cId="3238796746" sldId="424"/>
            <ac:spMk id="12" creationId="{683ECE29-685D-C109-F365-DE8D108A1363}"/>
          </ac:spMkLst>
        </pc:spChg>
        <pc:spChg chg="add mod">
          <ac:chgData name="Manish Sharma" userId="b799adb9ba789c8f" providerId="LiveId" clId="{1E06067A-49EA-4561-BF94-0B38AACB87C5}" dt="2022-07-12T11:25:18.607" v="434"/>
          <ac:spMkLst>
            <pc:docMk/>
            <pc:sldMk cId="3238796746" sldId="424"/>
            <ac:spMk id="14" creationId="{7399F0ED-C335-94A3-C777-577A728AD880}"/>
          </ac:spMkLst>
        </pc:spChg>
        <pc:spChg chg="add mod">
          <ac:chgData name="Manish Sharma" userId="b799adb9ba789c8f" providerId="LiveId" clId="{1E06067A-49EA-4561-BF94-0B38AACB87C5}" dt="2022-07-12T11:26:07.194" v="435"/>
          <ac:spMkLst>
            <pc:docMk/>
            <pc:sldMk cId="3238796746" sldId="424"/>
            <ac:spMk id="16" creationId="{4F74876B-270A-A5EC-C916-A94BEF03B674}"/>
          </ac:spMkLst>
        </pc:spChg>
        <pc:spChg chg="add mod">
          <ac:chgData name="Manish Sharma" userId="b799adb9ba789c8f" providerId="LiveId" clId="{1E06067A-49EA-4561-BF94-0B38AACB87C5}" dt="2022-07-12T11:26:07.194" v="435"/>
          <ac:spMkLst>
            <pc:docMk/>
            <pc:sldMk cId="3238796746" sldId="424"/>
            <ac:spMk id="19" creationId="{ED8D0A90-394C-FEC0-D045-EECE617B8D60}"/>
          </ac:spMkLst>
        </pc:spChg>
        <pc:spChg chg="add mod">
          <ac:chgData name="Manish Sharma" userId="b799adb9ba789c8f" providerId="LiveId" clId="{1E06067A-49EA-4561-BF94-0B38AACB87C5}" dt="2022-07-12T11:26:29.964" v="436"/>
          <ac:spMkLst>
            <pc:docMk/>
            <pc:sldMk cId="3238796746" sldId="424"/>
            <ac:spMk id="21" creationId="{C553B436-AF32-705F-9383-F02654170791}"/>
          </ac:spMkLst>
        </pc:spChg>
        <pc:spChg chg="add mod">
          <ac:chgData name="Manish Sharma" userId="b799adb9ba789c8f" providerId="LiveId" clId="{1E06067A-49EA-4561-BF94-0B38AACB87C5}" dt="2022-07-12T11:26:42.183" v="437"/>
          <ac:spMkLst>
            <pc:docMk/>
            <pc:sldMk cId="3238796746" sldId="424"/>
            <ac:spMk id="23" creationId="{72B77E7F-D256-20ED-A642-6E927C7A1D60}"/>
          </ac:spMkLst>
        </pc:spChg>
        <pc:spChg chg="add mod">
          <ac:chgData name="Manish Sharma" userId="b799adb9ba789c8f" providerId="LiveId" clId="{1E06067A-49EA-4561-BF94-0B38AACB87C5}" dt="2022-07-12T11:26:42.183" v="437"/>
          <ac:spMkLst>
            <pc:docMk/>
            <pc:sldMk cId="3238796746" sldId="424"/>
            <ac:spMk id="26" creationId="{BD271CD5-C738-B29C-3ABE-8C70309CFF82}"/>
          </ac:spMkLst>
        </pc:spChg>
        <pc:cxnChg chg="add mod">
          <ac:chgData name="Manish Sharma" userId="b799adb9ba789c8f" providerId="LiveId" clId="{1E06067A-49EA-4561-BF94-0B38AACB87C5}" dt="2022-07-12T11:23:54.882" v="433"/>
          <ac:cxnSpMkLst>
            <pc:docMk/>
            <pc:sldMk cId="3238796746" sldId="424"/>
            <ac:cxnSpMk id="6" creationId="{62F73EE6-1998-499A-391A-6FB48CC3710A}"/>
          </ac:cxnSpMkLst>
        </pc:cxnChg>
        <pc:cxnChg chg="add mod">
          <ac:chgData name="Manish Sharma" userId="b799adb9ba789c8f" providerId="LiveId" clId="{1E06067A-49EA-4561-BF94-0B38AACB87C5}" dt="2022-07-12T11:23:54.882" v="433"/>
          <ac:cxnSpMkLst>
            <pc:docMk/>
            <pc:sldMk cId="3238796746" sldId="424"/>
            <ac:cxnSpMk id="8" creationId="{9EFED920-0EB2-D84F-8BBC-6D8D2DD6887A}"/>
          </ac:cxnSpMkLst>
        </pc:cxnChg>
        <pc:cxnChg chg="add mod">
          <ac:chgData name="Manish Sharma" userId="b799adb9ba789c8f" providerId="LiveId" clId="{1E06067A-49EA-4561-BF94-0B38AACB87C5}" dt="2022-07-12T11:23:54.882" v="433"/>
          <ac:cxnSpMkLst>
            <pc:docMk/>
            <pc:sldMk cId="3238796746" sldId="424"/>
            <ac:cxnSpMk id="10" creationId="{C5A61AB1-0E20-6AE0-D83C-1663C12394A1}"/>
          </ac:cxnSpMkLst>
        </pc:cxnChg>
        <pc:cxnChg chg="add mod">
          <ac:chgData name="Manish Sharma" userId="b799adb9ba789c8f" providerId="LiveId" clId="{1E06067A-49EA-4561-BF94-0B38AACB87C5}" dt="2022-07-12T11:25:18.607" v="434"/>
          <ac:cxnSpMkLst>
            <pc:docMk/>
            <pc:sldMk cId="3238796746" sldId="424"/>
            <ac:cxnSpMk id="13" creationId="{32B774AF-E461-3D75-1D43-48555C3A5A1B}"/>
          </ac:cxnSpMkLst>
        </pc:cxnChg>
        <pc:cxnChg chg="add mod">
          <ac:chgData name="Manish Sharma" userId="b799adb9ba789c8f" providerId="LiveId" clId="{1E06067A-49EA-4561-BF94-0B38AACB87C5}" dt="2022-07-12T11:25:18.607" v="434"/>
          <ac:cxnSpMkLst>
            <pc:docMk/>
            <pc:sldMk cId="3238796746" sldId="424"/>
            <ac:cxnSpMk id="15" creationId="{70D10578-D049-99F0-9AD7-CE0391832B6A}"/>
          </ac:cxnSpMkLst>
        </pc:cxnChg>
        <pc:cxnChg chg="add mod">
          <ac:chgData name="Manish Sharma" userId="b799adb9ba789c8f" providerId="LiveId" clId="{1E06067A-49EA-4561-BF94-0B38AACB87C5}" dt="2022-07-12T11:26:07.194" v="435"/>
          <ac:cxnSpMkLst>
            <pc:docMk/>
            <pc:sldMk cId="3238796746" sldId="424"/>
            <ac:cxnSpMk id="17" creationId="{2BF583D6-863E-3697-5104-3B604993C064}"/>
          </ac:cxnSpMkLst>
        </pc:cxnChg>
        <pc:cxnChg chg="add mod">
          <ac:chgData name="Manish Sharma" userId="b799adb9ba789c8f" providerId="LiveId" clId="{1E06067A-49EA-4561-BF94-0B38AACB87C5}" dt="2022-07-12T11:26:07.194" v="435"/>
          <ac:cxnSpMkLst>
            <pc:docMk/>
            <pc:sldMk cId="3238796746" sldId="424"/>
            <ac:cxnSpMk id="18" creationId="{5BABBF38-83E2-5D62-CA9A-FB0057A011AA}"/>
          </ac:cxnSpMkLst>
        </pc:cxnChg>
        <pc:cxnChg chg="add mod">
          <ac:chgData name="Manish Sharma" userId="b799adb9ba789c8f" providerId="LiveId" clId="{1E06067A-49EA-4561-BF94-0B38AACB87C5}" dt="2022-07-12T11:26:07.194" v="435"/>
          <ac:cxnSpMkLst>
            <pc:docMk/>
            <pc:sldMk cId="3238796746" sldId="424"/>
            <ac:cxnSpMk id="20" creationId="{03CC67EF-1725-7C81-4720-54BED6E4EC4C}"/>
          </ac:cxnSpMkLst>
        </pc:cxnChg>
        <pc:cxnChg chg="add mod">
          <ac:chgData name="Manish Sharma" userId="b799adb9ba789c8f" providerId="LiveId" clId="{1E06067A-49EA-4561-BF94-0B38AACB87C5}" dt="2022-07-12T11:26:29.964" v="436"/>
          <ac:cxnSpMkLst>
            <pc:docMk/>
            <pc:sldMk cId="3238796746" sldId="424"/>
            <ac:cxnSpMk id="22" creationId="{DC98D0C8-E6BE-0C41-9834-2F9A93B0BAB7}"/>
          </ac:cxnSpMkLst>
        </pc:cxnChg>
        <pc:cxnChg chg="add mod">
          <ac:chgData name="Manish Sharma" userId="b799adb9ba789c8f" providerId="LiveId" clId="{1E06067A-49EA-4561-BF94-0B38AACB87C5}" dt="2022-07-12T11:26:42.183" v="437"/>
          <ac:cxnSpMkLst>
            <pc:docMk/>
            <pc:sldMk cId="3238796746" sldId="424"/>
            <ac:cxnSpMk id="24" creationId="{B3F6EBEA-1222-8E1A-B531-65ECACF4EB5C}"/>
          </ac:cxnSpMkLst>
        </pc:cxnChg>
        <pc:cxnChg chg="add mod">
          <ac:chgData name="Manish Sharma" userId="b799adb9ba789c8f" providerId="LiveId" clId="{1E06067A-49EA-4561-BF94-0B38AACB87C5}" dt="2022-07-12T11:26:42.183" v="437"/>
          <ac:cxnSpMkLst>
            <pc:docMk/>
            <pc:sldMk cId="3238796746" sldId="424"/>
            <ac:cxnSpMk id="25" creationId="{E16758E5-9286-E87E-F442-DF782D4D0E51}"/>
          </ac:cxnSpMkLst>
        </pc:cxnChg>
      </pc:sldChg>
      <pc:sldChg chg="del">
        <pc:chgData name="Manish Sharma" userId="b799adb9ba789c8f" providerId="LiveId" clId="{1E06067A-49EA-4561-BF94-0B38AACB87C5}" dt="2022-07-12T03:17:21.464" v="0" actId="47"/>
        <pc:sldMkLst>
          <pc:docMk/>
          <pc:sldMk cId="2571189140" sldId="425"/>
        </pc:sldMkLst>
      </pc:sldChg>
      <pc:sldChg chg="addSp delSp modSp new mod">
        <pc:chgData name="Manish Sharma" userId="b799adb9ba789c8f" providerId="LiveId" clId="{1E06067A-49EA-4561-BF94-0B38AACB87C5}" dt="2022-07-12T11:39:04.294" v="450"/>
        <pc:sldMkLst>
          <pc:docMk/>
          <pc:sldMk cId="2866300543" sldId="425"/>
        </pc:sldMkLst>
        <pc:spChg chg="del">
          <ac:chgData name="Manish Sharma" userId="b799adb9ba789c8f" providerId="LiveId" clId="{1E06067A-49EA-4561-BF94-0B38AACB87C5}" dt="2022-07-12T11:34:03.919" v="441" actId="478"/>
          <ac:spMkLst>
            <pc:docMk/>
            <pc:sldMk cId="2866300543" sldId="425"/>
            <ac:spMk id="2" creationId="{4CEE8649-A213-79A4-2257-9BAE9992D582}"/>
          </ac:spMkLst>
        </pc:spChg>
        <pc:spChg chg="del">
          <ac:chgData name="Manish Sharma" userId="b799adb9ba789c8f" providerId="LiveId" clId="{1E06067A-49EA-4561-BF94-0B38AACB87C5}" dt="2022-07-12T11:34:03.919" v="441" actId="478"/>
          <ac:spMkLst>
            <pc:docMk/>
            <pc:sldMk cId="2866300543" sldId="425"/>
            <ac:spMk id="3" creationId="{44001C7E-3C2C-ED5D-DF2B-0BE48BCA9A9B}"/>
          </ac:spMkLst>
        </pc:spChg>
        <pc:spChg chg="add mod">
          <ac:chgData name="Manish Sharma" userId="b799adb9ba789c8f" providerId="LiveId" clId="{1E06067A-49EA-4561-BF94-0B38AACB87C5}" dt="2022-07-12T11:34:16.447" v="442"/>
          <ac:spMkLst>
            <pc:docMk/>
            <pc:sldMk cId="2866300543" sldId="425"/>
            <ac:spMk id="4" creationId="{66242EAD-ADB3-83A9-640E-343BEF05648F}"/>
          </ac:spMkLst>
        </pc:spChg>
        <pc:spChg chg="add mod">
          <ac:chgData name="Manish Sharma" userId="b799adb9ba789c8f" providerId="LiveId" clId="{1E06067A-49EA-4561-BF94-0B38AACB87C5}" dt="2022-07-12T11:34:30.418" v="443"/>
          <ac:spMkLst>
            <pc:docMk/>
            <pc:sldMk cId="2866300543" sldId="425"/>
            <ac:spMk id="5" creationId="{F0FD24B4-E8D8-3F42-6D7A-9EAC94837238}"/>
          </ac:spMkLst>
        </pc:spChg>
        <pc:spChg chg="add mod">
          <ac:chgData name="Manish Sharma" userId="b799adb9ba789c8f" providerId="LiveId" clId="{1E06067A-49EA-4561-BF94-0B38AACB87C5}" dt="2022-07-12T11:34:30.418" v="443"/>
          <ac:spMkLst>
            <pc:docMk/>
            <pc:sldMk cId="2866300543" sldId="425"/>
            <ac:spMk id="6" creationId="{5865FEB2-8261-994E-0E86-106E89EFF63C}"/>
          </ac:spMkLst>
        </pc:spChg>
        <pc:spChg chg="add mod">
          <ac:chgData name="Manish Sharma" userId="b799adb9ba789c8f" providerId="LiveId" clId="{1E06067A-49EA-4561-BF94-0B38AACB87C5}" dt="2022-07-12T11:34:44.729" v="444"/>
          <ac:spMkLst>
            <pc:docMk/>
            <pc:sldMk cId="2866300543" sldId="425"/>
            <ac:spMk id="9" creationId="{4BDEF549-A173-CB8E-D7A3-8F5F6C4988E4}"/>
          </ac:spMkLst>
        </pc:spChg>
        <pc:spChg chg="add mod">
          <ac:chgData name="Manish Sharma" userId="b799adb9ba789c8f" providerId="LiveId" clId="{1E06067A-49EA-4561-BF94-0B38AACB87C5}" dt="2022-07-12T11:35:02.903" v="445"/>
          <ac:spMkLst>
            <pc:docMk/>
            <pc:sldMk cId="2866300543" sldId="425"/>
            <ac:spMk id="11" creationId="{7EDD735C-1BCD-53AE-0247-3F9D689231CF}"/>
          </ac:spMkLst>
        </pc:spChg>
        <pc:spChg chg="add mod">
          <ac:chgData name="Manish Sharma" userId="b799adb9ba789c8f" providerId="LiveId" clId="{1E06067A-49EA-4561-BF94-0B38AACB87C5}" dt="2022-07-12T11:35:09.361" v="446"/>
          <ac:spMkLst>
            <pc:docMk/>
            <pc:sldMk cId="2866300543" sldId="425"/>
            <ac:spMk id="12" creationId="{823FE67D-589F-38A8-8E84-B303E017E8CF}"/>
          </ac:spMkLst>
        </pc:spChg>
        <pc:spChg chg="add mod">
          <ac:chgData name="Manish Sharma" userId="b799adb9ba789c8f" providerId="LiveId" clId="{1E06067A-49EA-4561-BF94-0B38AACB87C5}" dt="2022-07-12T11:35:28.374" v="447"/>
          <ac:spMkLst>
            <pc:docMk/>
            <pc:sldMk cId="2866300543" sldId="425"/>
            <ac:spMk id="15" creationId="{345B4F0C-1A71-86F7-02C0-6795B9B678DD}"/>
          </ac:spMkLst>
        </pc:spChg>
        <pc:spChg chg="add mod">
          <ac:chgData name="Manish Sharma" userId="b799adb9ba789c8f" providerId="LiveId" clId="{1E06067A-49EA-4561-BF94-0B38AACB87C5}" dt="2022-07-12T11:35:37.674" v="448"/>
          <ac:spMkLst>
            <pc:docMk/>
            <pc:sldMk cId="2866300543" sldId="425"/>
            <ac:spMk id="16" creationId="{C50AA2DE-2077-DB97-EC23-B1F8896C936C}"/>
          </ac:spMkLst>
        </pc:spChg>
        <pc:spChg chg="add mod">
          <ac:chgData name="Manish Sharma" userId="b799adb9ba789c8f" providerId="LiveId" clId="{1E06067A-49EA-4561-BF94-0B38AACB87C5}" dt="2022-07-12T11:35:58.800" v="449"/>
          <ac:spMkLst>
            <pc:docMk/>
            <pc:sldMk cId="2866300543" sldId="425"/>
            <ac:spMk id="18" creationId="{405061F8-7C36-528A-ED18-664488B4BB48}"/>
          </ac:spMkLst>
        </pc:spChg>
        <pc:spChg chg="add mod">
          <ac:chgData name="Manish Sharma" userId="b799adb9ba789c8f" providerId="LiveId" clId="{1E06067A-49EA-4561-BF94-0B38AACB87C5}" dt="2022-07-12T11:35:58.800" v="449"/>
          <ac:spMkLst>
            <pc:docMk/>
            <pc:sldMk cId="2866300543" sldId="425"/>
            <ac:spMk id="19" creationId="{265C4B02-2536-AC75-CD80-B6E29BA4836C}"/>
          </ac:spMkLst>
        </pc:spChg>
        <pc:spChg chg="add mod">
          <ac:chgData name="Manish Sharma" userId="b799adb9ba789c8f" providerId="LiveId" clId="{1E06067A-49EA-4561-BF94-0B38AACB87C5}" dt="2022-07-12T11:39:04.294" v="450"/>
          <ac:spMkLst>
            <pc:docMk/>
            <pc:sldMk cId="2866300543" sldId="425"/>
            <ac:spMk id="21" creationId="{BE13D710-78AB-DBD2-3D8B-BACC5204EF48}"/>
          </ac:spMkLst>
        </pc:spChg>
        <pc:cxnChg chg="add mod">
          <ac:chgData name="Manish Sharma" userId="b799adb9ba789c8f" providerId="LiveId" clId="{1E06067A-49EA-4561-BF94-0B38AACB87C5}" dt="2022-07-12T11:34:30.418" v="443"/>
          <ac:cxnSpMkLst>
            <pc:docMk/>
            <pc:sldMk cId="2866300543" sldId="425"/>
            <ac:cxnSpMk id="7" creationId="{98DFBCE7-6041-714D-5D0C-A097BBD672E1}"/>
          </ac:cxnSpMkLst>
        </pc:cxnChg>
        <pc:cxnChg chg="add mod">
          <ac:chgData name="Manish Sharma" userId="b799adb9ba789c8f" providerId="LiveId" clId="{1E06067A-49EA-4561-BF94-0B38AACB87C5}" dt="2022-07-12T11:34:44.729" v="444"/>
          <ac:cxnSpMkLst>
            <pc:docMk/>
            <pc:sldMk cId="2866300543" sldId="425"/>
            <ac:cxnSpMk id="8" creationId="{432A41DF-A9CF-6B01-3B5C-F9D0EFBFB76E}"/>
          </ac:cxnSpMkLst>
        </pc:cxnChg>
        <pc:cxnChg chg="add mod">
          <ac:chgData name="Manish Sharma" userId="b799adb9ba789c8f" providerId="LiveId" clId="{1E06067A-49EA-4561-BF94-0B38AACB87C5}" dt="2022-07-12T11:35:02.903" v="445"/>
          <ac:cxnSpMkLst>
            <pc:docMk/>
            <pc:sldMk cId="2866300543" sldId="425"/>
            <ac:cxnSpMk id="10" creationId="{2C521FCF-DFE3-99BE-8955-719317F20BD6}"/>
          </ac:cxnSpMkLst>
        </pc:cxnChg>
        <pc:cxnChg chg="add mod">
          <ac:chgData name="Manish Sharma" userId="b799adb9ba789c8f" providerId="LiveId" clId="{1E06067A-49EA-4561-BF94-0B38AACB87C5}" dt="2022-07-12T11:35:09.361" v="446"/>
          <ac:cxnSpMkLst>
            <pc:docMk/>
            <pc:sldMk cId="2866300543" sldId="425"/>
            <ac:cxnSpMk id="13" creationId="{BF45B35F-1FD9-211F-A901-4F4A998FF615}"/>
          </ac:cxnSpMkLst>
        </pc:cxnChg>
        <pc:cxnChg chg="add mod">
          <ac:chgData name="Manish Sharma" userId="b799adb9ba789c8f" providerId="LiveId" clId="{1E06067A-49EA-4561-BF94-0B38AACB87C5}" dt="2022-07-12T11:35:28.374" v="447"/>
          <ac:cxnSpMkLst>
            <pc:docMk/>
            <pc:sldMk cId="2866300543" sldId="425"/>
            <ac:cxnSpMk id="14" creationId="{B0AF6364-3B37-E88B-629D-20B3B534C827}"/>
          </ac:cxnSpMkLst>
        </pc:cxnChg>
        <pc:cxnChg chg="add mod">
          <ac:chgData name="Manish Sharma" userId="b799adb9ba789c8f" providerId="LiveId" clId="{1E06067A-49EA-4561-BF94-0B38AACB87C5}" dt="2022-07-12T11:35:37.674" v="448"/>
          <ac:cxnSpMkLst>
            <pc:docMk/>
            <pc:sldMk cId="2866300543" sldId="425"/>
            <ac:cxnSpMk id="17" creationId="{36C82167-F4B3-4E85-4A28-C19DF9969F0F}"/>
          </ac:cxnSpMkLst>
        </pc:cxnChg>
        <pc:cxnChg chg="add mod">
          <ac:chgData name="Manish Sharma" userId="b799adb9ba789c8f" providerId="LiveId" clId="{1E06067A-49EA-4561-BF94-0B38AACB87C5}" dt="2022-07-12T11:35:58.800" v="449"/>
          <ac:cxnSpMkLst>
            <pc:docMk/>
            <pc:sldMk cId="2866300543" sldId="425"/>
            <ac:cxnSpMk id="20" creationId="{00CBE0CE-449C-AF47-C61E-E323F5C9CB91}"/>
          </ac:cxnSpMkLst>
        </pc:cxnChg>
        <pc:cxnChg chg="add mod">
          <ac:chgData name="Manish Sharma" userId="b799adb9ba789c8f" providerId="LiveId" clId="{1E06067A-49EA-4561-BF94-0B38AACB87C5}" dt="2022-07-12T11:39:04.294" v="450"/>
          <ac:cxnSpMkLst>
            <pc:docMk/>
            <pc:sldMk cId="2866300543" sldId="425"/>
            <ac:cxnSpMk id="22" creationId="{B650B160-D588-630F-09E0-E1D01CE7AAFE}"/>
          </ac:cxnSpMkLst>
        </pc:cxnChg>
      </pc:sldChg>
      <pc:sldChg chg="modSp new mod">
        <pc:chgData name="Manish Sharma" userId="b799adb9ba789c8f" providerId="LiveId" clId="{1E06067A-49EA-4561-BF94-0B38AACB87C5}" dt="2022-07-13T04:03:51.353" v="911" actId="20577"/>
        <pc:sldMkLst>
          <pc:docMk/>
          <pc:sldMk cId="1043698762" sldId="426"/>
        </pc:sldMkLst>
        <pc:spChg chg="mod">
          <ac:chgData name="Manish Sharma" userId="b799adb9ba789c8f" providerId="LiveId" clId="{1E06067A-49EA-4561-BF94-0B38AACB87C5}" dt="2022-07-13T03:58:59.866" v="452"/>
          <ac:spMkLst>
            <pc:docMk/>
            <pc:sldMk cId="1043698762" sldId="426"/>
            <ac:spMk id="2" creationId="{4FFD6640-A214-276C-F511-CCE81E0B1C09}"/>
          </ac:spMkLst>
        </pc:spChg>
        <pc:spChg chg="mod">
          <ac:chgData name="Manish Sharma" userId="b799adb9ba789c8f" providerId="LiveId" clId="{1E06067A-49EA-4561-BF94-0B38AACB87C5}" dt="2022-07-13T04:03:51.353" v="911" actId="20577"/>
          <ac:spMkLst>
            <pc:docMk/>
            <pc:sldMk cId="1043698762" sldId="426"/>
            <ac:spMk id="3" creationId="{C2CAB87B-B118-146B-E668-EE022EE168B0}"/>
          </ac:spMkLst>
        </pc:spChg>
      </pc:sldChg>
      <pc:sldChg chg="del">
        <pc:chgData name="Manish Sharma" userId="b799adb9ba789c8f" providerId="LiveId" clId="{1E06067A-49EA-4561-BF94-0B38AACB87C5}" dt="2022-07-12T03:17:21.464" v="0" actId="47"/>
        <pc:sldMkLst>
          <pc:docMk/>
          <pc:sldMk cId="1877109547" sldId="426"/>
        </pc:sldMkLst>
      </pc:sldChg>
      <pc:sldChg chg="modSp new mod">
        <pc:chgData name="Manish Sharma" userId="b799adb9ba789c8f" providerId="LiveId" clId="{1E06067A-49EA-4561-BF94-0B38AACB87C5}" dt="2022-07-13T04:08:44.546" v="1250" actId="20577"/>
        <pc:sldMkLst>
          <pc:docMk/>
          <pc:sldMk cId="3267737871" sldId="427"/>
        </pc:sldMkLst>
        <pc:spChg chg="mod">
          <ac:chgData name="Manish Sharma" userId="b799adb9ba789c8f" providerId="LiveId" clId="{1E06067A-49EA-4561-BF94-0B38AACB87C5}" dt="2022-07-13T04:05:06.384" v="913"/>
          <ac:spMkLst>
            <pc:docMk/>
            <pc:sldMk cId="3267737871" sldId="427"/>
            <ac:spMk id="2" creationId="{F82AA54D-0DF0-23BF-35E4-43AD25EF433C}"/>
          </ac:spMkLst>
        </pc:spChg>
        <pc:spChg chg="mod">
          <ac:chgData name="Manish Sharma" userId="b799adb9ba789c8f" providerId="LiveId" clId="{1E06067A-49EA-4561-BF94-0B38AACB87C5}" dt="2022-07-13T04:08:44.546" v="1250" actId="20577"/>
          <ac:spMkLst>
            <pc:docMk/>
            <pc:sldMk cId="3267737871" sldId="427"/>
            <ac:spMk id="3" creationId="{D883E929-B77E-39B0-D701-99E6357F8EBC}"/>
          </ac:spMkLst>
        </pc:spChg>
      </pc:sldChg>
      <pc:sldChg chg="del">
        <pc:chgData name="Manish Sharma" userId="b799adb9ba789c8f" providerId="LiveId" clId="{1E06067A-49EA-4561-BF94-0B38AACB87C5}" dt="2022-07-12T03:17:21.464" v="0" actId="47"/>
        <pc:sldMkLst>
          <pc:docMk/>
          <pc:sldMk cId="3996662421" sldId="427"/>
        </pc:sldMkLst>
      </pc:sldChg>
      <pc:sldChg chg="add del">
        <pc:chgData name="Manish Sharma" userId="b799adb9ba789c8f" providerId="LiveId" clId="{1E06067A-49EA-4561-BF94-0B38AACB87C5}" dt="2022-07-13T07:18:28.376" v="1252"/>
        <pc:sldMkLst>
          <pc:docMk/>
          <pc:sldMk cId="3577636926" sldId="428"/>
        </pc:sldMkLst>
      </pc:sldChg>
      <pc:sldChg chg="addSp delSp modSp new mod">
        <pc:chgData name="Manish Sharma" userId="b799adb9ba789c8f" providerId="LiveId" clId="{1E06067A-49EA-4561-BF94-0B38AACB87C5}" dt="2022-07-13T07:28:45.470" v="1257"/>
        <pc:sldMkLst>
          <pc:docMk/>
          <pc:sldMk cId="1411139689" sldId="429"/>
        </pc:sldMkLst>
        <pc:spChg chg="mod">
          <ac:chgData name="Manish Sharma" userId="b799adb9ba789c8f" providerId="LiveId" clId="{1E06067A-49EA-4561-BF94-0B38AACB87C5}" dt="2022-07-13T07:18:37.239" v="1254"/>
          <ac:spMkLst>
            <pc:docMk/>
            <pc:sldMk cId="1411139689" sldId="429"/>
            <ac:spMk id="2" creationId="{226BDA02-2B70-6CFF-0D71-7A9D92BDABA6}"/>
          </ac:spMkLst>
        </pc:spChg>
        <pc:spChg chg="del">
          <ac:chgData name="Manish Sharma" userId="b799adb9ba789c8f" providerId="LiveId" clId="{1E06067A-49EA-4561-BF94-0B38AACB87C5}" dt="2022-07-13T07:18:46.575" v="1255" actId="478"/>
          <ac:spMkLst>
            <pc:docMk/>
            <pc:sldMk cId="1411139689" sldId="429"/>
            <ac:spMk id="3" creationId="{A3327FD2-9B1C-2A5E-5E08-5770C7CD3B55}"/>
          </ac:spMkLst>
        </pc:spChg>
        <pc:spChg chg="add mod">
          <ac:chgData name="Manish Sharma" userId="b799adb9ba789c8f" providerId="LiveId" clId="{1E06067A-49EA-4561-BF94-0B38AACB87C5}" dt="2022-07-13T07:18:47.603" v="1256"/>
          <ac:spMkLst>
            <pc:docMk/>
            <pc:sldMk cId="1411139689" sldId="429"/>
            <ac:spMk id="4" creationId="{9813E847-ECCA-2D52-0B96-FB6FBFB80F9F}"/>
          </ac:spMkLst>
        </pc:spChg>
        <pc:spChg chg="add mod">
          <ac:chgData name="Manish Sharma" userId="b799adb9ba789c8f" providerId="LiveId" clId="{1E06067A-49EA-4561-BF94-0B38AACB87C5}" dt="2022-07-13T07:18:47.603" v="1256"/>
          <ac:spMkLst>
            <pc:docMk/>
            <pc:sldMk cId="1411139689" sldId="429"/>
            <ac:spMk id="5" creationId="{A79AE597-679D-30DA-303D-ACFFE94B14A4}"/>
          </ac:spMkLst>
        </pc:spChg>
        <pc:spChg chg="add mod">
          <ac:chgData name="Manish Sharma" userId="b799adb9ba789c8f" providerId="LiveId" clId="{1E06067A-49EA-4561-BF94-0B38AACB87C5}" dt="2022-07-13T07:18:47.603" v="1256"/>
          <ac:spMkLst>
            <pc:docMk/>
            <pc:sldMk cId="1411139689" sldId="429"/>
            <ac:spMk id="6" creationId="{174B014B-7894-5341-B766-861623CFF547}"/>
          </ac:spMkLst>
        </pc:spChg>
        <pc:spChg chg="add mod">
          <ac:chgData name="Manish Sharma" userId="b799adb9ba789c8f" providerId="LiveId" clId="{1E06067A-49EA-4561-BF94-0B38AACB87C5}" dt="2022-07-13T07:18:47.603" v="1256"/>
          <ac:spMkLst>
            <pc:docMk/>
            <pc:sldMk cId="1411139689" sldId="429"/>
            <ac:spMk id="8" creationId="{C135ACD5-80A4-4B7C-BD23-48EC426B1A46}"/>
          </ac:spMkLst>
        </pc:spChg>
        <pc:spChg chg="add mod">
          <ac:chgData name="Manish Sharma" userId="b799adb9ba789c8f" providerId="LiveId" clId="{1E06067A-49EA-4561-BF94-0B38AACB87C5}" dt="2022-07-13T07:28:45.470" v="1257"/>
          <ac:spMkLst>
            <pc:docMk/>
            <pc:sldMk cId="1411139689" sldId="429"/>
            <ac:spMk id="9" creationId="{8AB3457D-613F-F58B-A02F-AE9B938F246A}"/>
          </ac:spMkLst>
        </pc:spChg>
        <pc:spChg chg="add mod">
          <ac:chgData name="Manish Sharma" userId="b799adb9ba789c8f" providerId="LiveId" clId="{1E06067A-49EA-4561-BF94-0B38AACB87C5}" dt="2022-07-13T07:28:45.470" v="1257"/>
          <ac:spMkLst>
            <pc:docMk/>
            <pc:sldMk cId="1411139689" sldId="429"/>
            <ac:spMk id="10" creationId="{D977CCD3-6C8B-4B68-A98A-AC56DE25CB98}"/>
          </ac:spMkLst>
        </pc:spChg>
        <pc:spChg chg="add mod">
          <ac:chgData name="Manish Sharma" userId="b799adb9ba789c8f" providerId="LiveId" clId="{1E06067A-49EA-4561-BF94-0B38AACB87C5}" dt="2022-07-13T07:28:45.470" v="1257"/>
          <ac:spMkLst>
            <pc:docMk/>
            <pc:sldMk cId="1411139689" sldId="429"/>
            <ac:spMk id="11" creationId="{27D4BACF-92EF-9A6C-0624-D04318441589}"/>
          </ac:spMkLst>
        </pc:spChg>
        <pc:spChg chg="add mod">
          <ac:chgData name="Manish Sharma" userId="b799adb9ba789c8f" providerId="LiveId" clId="{1E06067A-49EA-4561-BF94-0B38AACB87C5}" dt="2022-07-13T07:28:45.470" v="1257"/>
          <ac:spMkLst>
            <pc:docMk/>
            <pc:sldMk cId="1411139689" sldId="429"/>
            <ac:spMk id="13" creationId="{440316C9-548E-D3C8-5DC7-A5D687077541}"/>
          </ac:spMkLst>
        </pc:spChg>
        <pc:cxnChg chg="add mod">
          <ac:chgData name="Manish Sharma" userId="b799adb9ba789c8f" providerId="LiveId" clId="{1E06067A-49EA-4561-BF94-0B38AACB87C5}" dt="2022-07-13T07:18:47.603" v="1256"/>
          <ac:cxnSpMkLst>
            <pc:docMk/>
            <pc:sldMk cId="1411139689" sldId="429"/>
            <ac:cxnSpMk id="7" creationId="{79A010E6-F6E1-01AA-9D6A-8E67CF7AB5C2}"/>
          </ac:cxnSpMkLst>
        </pc:cxnChg>
        <pc:cxnChg chg="add mod">
          <ac:chgData name="Manish Sharma" userId="b799adb9ba789c8f" providerId="LiveId" clId="{1E06067A-49EA-4561-BF94-0B38AACB87C5}" dt="2022-07-13T07:28:45.470" v="1257"/>
          <ac:cxnSpMkLst>
            <pc:docMk/>
            <pc:sldMk cId="1411139689" sldId="429"/>
            <ac:cxnSpMk id="12" creationId="{B259C49A-CF67-A320-FEF3-717988FAF47C}"/>
          </ac:cxnSpMkLst>
        </pc:cxnChg>
      </pc:sldChg>
      <pc:sldChg chg="del">
        <pc:chgData name="Manish Sharma" userId="b799adb9ba789c8f" providerId="LiveId" clId="{1E06067A-49EA-4561-BF94-0B38AACB87C5}" dt="2022-07-12T03:17:21.464" v="0" actId="47"/>
        <pc:sldMkLst>
          <pc:docMk/>
          <pc:sldMk cId="2983113034" sldId="429"/>
        </pc:sldMkLst>
      </pc:sldChg>
      <pc:sldChg chg="addSp delSp modSp new mod">
        <pc:chgData name="Manish Sharma" userId="b799adb9ba789c8f" providerId="LiveId" clId="{1E06067A-49EA-4561-BF94-0B38AACB87C5}" dt="2022-07-13T07:32:33.517" v="1263"/>
        <pc:sldMkLst>
          <pc:docMk/>
          <pc:sldMk cId="1052071299" sldId="430"/>
        </pc:sldMkLst>
        <pc:spChg chg="mod">
          <ac:chgData name="Manish Sharma" userId="b799adb9ba789c8f" providerId="LiveId" clId="{1E06067A-49EA-4561-BF94-0B38AACB87C5}" dt="2022-07-13T07:30:38.893" v="1259"/>
          <ac:spMkLst>
            <pc:docMk/>
            <pc:sldMk cId="1052071299" sldId="430"/>
            <ac:spMk id="2" creationId="{9CDCD38D-76F3-491D-F52D-DE594B9F73BC}"/>
          </ac:spMkLst>
        </pc:spChg>
        <pc:spChg chg="del">
          <ac:chgData name="Manish Sharma" userId="b799adb9ba789c8f" providerId="LiveId" clId="{1E06067A-49EA-4561-BF94-0B38AACB87C5}" dt="2022-07-13T07:30:49.691" v="1260" actId="478"/>
          <ac:spMkLst>
            <pc:docMk/>
            <pc:sldMk cId="1052071299" sldId="430"/>
            <ac:spMk id="3" creationId="{5A2558CB-96AF-E574-032C-6610282ED841}"/>
          </ac:spMkLst>
        </pc:spChg>
        <pc:spChg chg="add mod">
          <ac:chgData name="Manish Sharma" userId="b799adb9ba789c8f" providerId="LiveId" clId="{1E06067A-49EA-4561-BF94-0B38AACB87C5}" dt="2022-07-13T07:30:50.425" v="1261"/>
          <ac:spMkLst>
            <pc:docMk/>
            <pc:sldMk cId="1052071299" sldId="430"/>
            <ac:spMk id="4" creationId="{B3E9BEA0-FCD3-680A-BE8B-E8E93B5A973E}"/>
          </ac:spMkLst>
        </pc:spChg>
        <pc:spChg chg="add mod">
          <ac:chgData name="Manish Sharma" userId="b799adb9ba789c8f" providerId="LiveId" clId="{1E06067A-49EA-4561-BF94-0B38AACB87C5}" dt="2022-07-13T07:30:50.425" v="1261"/>
          <ac:spMkLst>
            <pc:docMk/>
            <pc:sldMk cId="1052071299" sldId="430"/>
            <ac:spMk id="5" creationId="{BC3592B5-7384-ADA4-CEE1-53ED9BAC9E6C}"/>
          </ac:spMkLst>
        </pc:spChg>
        <pc:spChg chg="add mod">
          <ac:chgData name="Manish Sharma" userId="b799adb9ba789c8f" providerId="LiveId" clId="{1E06067A-49EA-4561-BF94-0B38AACB87C5}" dt="2022-07-13T07:30:50.425" v="1261"/>
          <ac:spMkLst>
            <pc:docMk/>
            <pc:sldMk cId="1052071299" sldId="430"/>
            <ac:spMk id="6" creationId="{D14B7AD3-E0AF-C93C-1A4B-EC5AC40225CA}"/>
          </ac:spMkLst>
        </pc:spChg>
        <pc:spChg chg="add mod">
          <ac:chgData name="Manish Sharma" userId="b799adb9ba789c8f" providerId="LiveId" clId="{1E06067A-49EA-4561-BF94-0B38AACB87C5}" dt="2022-07-13T07:32:08.706" v="1262"/>
          <ac:spMkLst>
            <pc:docMk/>
            <pc:sldMk cId="1052071299" sldId="430"/>
            <ac:spMk id="9" creationId="{F8E31339-EA8F-6910-F612-4A16C005056F}"/>
          </ac:spMkLst>
        </pc:spChg>
        <pc:spChg chg="add mod">
          <ac:chgData name="Manish Sharma" userId="b799adb9ba789c8f" providerId="LiveId" clId="{1E06067A-49EA-4561-BF94-0B38AACB87C5}" dt="2022-07-13T07:32:08.706" v="1262"/>
          <ac:spMkLst>
            <pc:docMk/>
            <pc:sldMk cId="1052071299" sldId="430"/>
            <ac:spMk id="10" creationId="{F6E9DE68-D552-160B-0832-4D4C4FA5E6A7}"/>
          </ac:spMkLst>
        </pc:spChg>
        <pc:spChg chg="add mod">
          <ac:chgData name="Manish Sharma" userId="b799adb9ba789c8f" providerId="LiveId" clId="{1E06067A-49EA-4561-BF94-0B38AACB87C5}" dt="2022-07-13T07:32:33.517" v="1263"/>
          <ac:spMkLst>
            <pc:docMk/>
            <pc:sldMk cId="1052071299" sldId="430"/>
            <ac:spMk id="11" creationId="{90B93EF1-EAB6-0B3B-399C-6B9ECC5BF0DE}"/>
          </ac:spMkLst>
        </pc:spChg>
        <pc:spChg chg="add mod">
          <ac:chgData name="Manish Sharma" userId="b799adb9ba789c8f" providerId="LiveId" clId="{1E06067A-49EA-4561-BF94-0B38AACB87C5}" dt="2022-07-13T07:32:33.517" v="1263"/>
          <ac:spMkLst>
            <pc:docMk/>
            <pc:sldMk cId="1052071299" sldId="430"/>
            <ac:spMk id="12" creationId="{A12DB3FE-E2DB-366C-B456-4EAE993DD494}"/>
          </ac:spMkLst>
        </pc:spChg>
        <pc:cxnChg chg="add mod">
          <ac:chgData name="Manish Sharma" userId="b799adb9ba789c8f" providerId="LiveId" clId="{1E06067A-49EA-4561-BF94-0B38AACB87C5}" dt="2022-07-13T07:30:50.425" v="1261"/>
          <ac:cxnSpMkLst>
            <pc:docMk/>
            <pc:sldMk cId="1052071299" sldId="430"/>
            <ac:cxnSpMk id="7" creationId="{893D15B0-2702-A257-C9B5-9D12C5EEFDC3}"/>
          </ac:cxnSpMkLst>
        </pc:cxnChg>
        <pc:cxnChg chg="add mod">
          <ac:chgData name="Manish Sharma" userId="b799adb9ba789c8f" providerId="LiveId" clId="{1E06067A-49EA-4561-BF94-0B38AACB87C5}" dt="2022-07-13T07:30:50.425" v="1261"/>
          <ac:cxnSpMkLst>
            <pc:docMk/>
            <pc:sldMk cId="1052071299" sldId="430"/>
            <ac:cxnSpMk id="8" creationId="{FF666B5C-05A0-ED2C-E3BE-C8C0F09C84C5}"/>
          </ac:cxnSpMkLst>
        </pc:cxnChg>
      </pc:sldChg>
      <pc:sldChg chg="del">
        <pc:chgData name="Manish Sharma" userId="b799adb9ba789c8f" providerId="LiveId" clId="{1E06067A-49EA-4561-BF94-0B38AACB87C5}" dt="2022-07-12T03:17:21.464" v="0" actId="47"/>
        <pc:sldMkLst>
          <pc:docMk/>
          <pc:sldMk cId="1347414831" sldId="430"/>
        </pc:sldMkLst>
      </pc:sldChg>
      <pc:sldChg chg="add del">
        <pc:chgData name="Manish Sharma" userId="b799adb9ba789c8f" providerId="LiveId" clId="{1E06067A-49EA-4561-BF94-0B38AACB87C5}" dt="2022-07-13T10:07:51.539" v="1264"/>
        <pc:sldMkLst>
          <pc:docMk/>
          <pc:sldMk cId="1557044070" sldId="431"/>
        </pc:sldMkLst>
      </pc:sldChg>
      <pc:sldChg chg="del">
        <pc:chgData name="Manish Sharma" userId="b799adb9ba789c8f" providerId="LiveId" clId="{1E06067A-49EA-4561-BF94-0B38AACB87C5}" dt="2022-07-12T03:17:21.464" v="0" actId="47"/>
        <pc:sldMkLst>
          <pc:docMk/>
          <pc:sldMk cId="1267733079" sldId="432"/>
        </pc:sldMkLst>
      </pc:sldChg>
      <pc:sldChg chg="add del">
        <pc:chgData name="Manish Sharma" userId="b799adb9ba789c8f" providerId="LiveId" clId="{1E06067A-49EA-4561-BF94-0B38AACB87C5}" dt="2022-07-14T09:58:43.596" v="1271"/>
        <pc:sldMkLst>
          <pc:docMk/>
          <pc:sldMk cId="1063568358" sldId="433"/>
        </pc:sldMkLst>
      </pc:sldChg>
      <pc:sldChg chg="modSp add del mod">
        <pc:chgData name="Manish Sharma" userId="b799adb9ba789c8f" providerId="LiveId" clId="{1E06067A-49EA-4561-BF94-0B38AACB87C5}" dt="2022-07-14T10:56:59.619" v="1274" actId="1076"/>
        <pc:sldMkLst>
          <pc:docMk/>
          <pc:sldMk cId="1482665698" sldId="434"/>
        </pc:sldMkLst>
        <pc:spChg chg="mod">
          <ac:chgData name="Manish Sharma" userId="b799adb9ba789c8f" providerId="LiveId" clId="{1E06067A-49EA-4561-BF94-0B38AACB87C5}" dt="2022-07-14T10:56:59.619" v="1274" actId="1076"/>
          <ac:spMkLst>
            <pc:docMk/>
            <pc:sldMk cId="1482665698" sldId="434"/>
            <ac:spMk id="19" creationId="{B1E1805C-782C-3BB8-62CD-58343ACD2611}"/>
          </ac:spMkLst>
        </pc:spChg>
      </pc:sldChg>
      <pc:sldChg chg="add del">
        <pc:chgData name="Manish Sharma" userId="b799adb9ba789c8f" providerId="LiveId" clId="{1E06067A-49EA-4561-BF94-0B38AACB87C5}" dt="2022-07-14T10:57:22.953" v="1275"/>
        <pc:sldMkLst>
          <pc:docMk/>
          <pc:sldMk cId="952090625" sldId="435"/>
        </pc:sldMkLst>
      </pc:sldChg>
      <pc:sldChg chg="modSp add del mod">
        <pc:chgData name="Manish Sharma" userId="b799adb9ba789c8f" providerId="LiveId" clId="{1E06067A-49EA-4561-BF94-0B38AACB87C5}" dt="2022-07-14T11:43:15.083" v="1296" actId="20577"/>
        <pc:sldMkLst>
          <pc:docMk/>
          <pc:sldMk cId="2637513665" sldId="436"/>
        </pc:sldMkLst>
        <pc:spChg chg="mod">
          <ac:chgData name="Manish Sharma" userId="b799adb9ba789c8f" providerId="LiveId" clId="{1E06067A-49EA-4561-BF94-0B38AACB87C5}" dt="2022-07-14T11:43:15.083" v="1296" actId="20577"/>
          <ac:spMkLst>
            <pc:docMk/>
            <pc:sldMk cId="2637513665" sldId="436"/>
            <ac:spMk id="3" creationId="{A476240C-3707-4B09-9E8F-F2CE168415CB}"/>
          </ac:spMkLst>
        </pc:spChg>
      </pc:sldChg>
      <pc:sldChg chg="add del">
        <pc:chgData name="Manish Sharma" userId="b799adb9ba789c8f" providerId="LiveId" clId="{1E06067A-49EA-4561-BF94-0B38AACB87C5}" dt="2022-07-14T11:42:24.981" v="1276"/>
        <pc:sldMkLst>
          <pc:docMk/>
          <pc:sldMk cId="2511821346" sldId="437"/>
        </pc:sldMkLst>
      </pc:sldChg>
      <pc:sldChg chg="add del">
        <pc:chgData name="Manish Sharma" userId="b799adb9ba789c8f" providerId="LiveId" clId="{1E06067A-49EA-4561-BF94-0B38AACB87C5}" dt="2022-07-15T05:40:42.818" v="1297"/>
        <pc:sldMkLst>
          <pc:docMk/>
          <pc:sldMk cId="2424590513" sldId="438"/>
        </pc:sldMkLst>
      </pc:sldChg>
      <pc:sldChg chg="add del">
        <pc:chgData name="Manish Sharma" userId="b799adb9ba789c8f" providerId="LiveId" clId="{1E06067A-49EA-4561-BF94-0B38AACB87C5}" dt="2022-07-15T05:40:42.818" v="1297"/>
        <pc:sldMkLst>
          <pc:docMk/>
          <pc:sldMk cId="1849639710" sldId="439"/>
        </pc:sldMkLst>
      </pc:sldChg>
      <pc:sldChg chg="del">
        <pc:chgData name="Manish Sharma" userId="b799adb9ba789c8f" providerId="LiveId" clId="{1E06067A-49EA-4561-BF94-0B38AACB87C5}" dt="2022-07-12T03:17:21.464" v="0" actId="47"/>
        <pc:sldMkLst>
          <pc:docMk/>
          <pc:sldMk cId="1584829185" sldId="440"/>
        </pc:sldMkLst>
      </pc:sldChg>
      <pc:sldChg chg="addSp delSp modSp new mod">
        <pc:chgData name="Manish Sharma" userId="b799adb9ba789c8f" providerId="LiveId" clId="{1E06067A-49EA-4561-BF94-0B38AACB87C5}" dt="2022-07-15T07:46:33.026" v="1357" actId="1076"/>
        <pc:sldMkLst>
          <pc:docMk/>
          <pc:sldMk cId="1705730532" sldId="440"/>
        </pc:sldMkLst>
        <pc:spChg chg="del">
          <ac:chgData name="Manish Sharma" userId="b799adb9ba789c8f" providerId="LiveId" clId="{1E06067A-49EA-4561-BF94-0B38AACB87C5}" dt="2022-07-15T06:15:57.595" v="1301" actId="478"/>
          <ac:spMkLst>
            <pc:docMk/>
            <pc:sldMk cId="1705730532" sldId="440"/>
            <ac:spMk id="2" creationId="{33EA1A33-C308-0F31-E9BB-DB46E0FA4F90}"/>
          </ac:spMkLst>
        </pc:spChg>
        <pc:spChg chg="add mod">
          <ac:chgData name="Manish Sharma" userId="b799adb9ba789c8f" providerId="LiveId" clId="{1E06067A-49EA-4561-BF94-0B38AACB87C5}" dt="2022-07-15T06:16:38.095" v="1302"/>
          <ac:spMkLst>
            <pc:docMk/>
            <pc:sldMk cId="1705730532" sldId="440"/>
            <ac:spMk id="3" creationId="{2F5949E9-400C-AF87-2440-93C030FD0203}"/>
          </ac:spMkLst>
        </pc:spChg>
        <pc:spChg chg="add mod">
          <ac:chgData name="Manish Sharma" userId="b799adb9ba789c8f" providerId="LiveId" clId="{1E06067A-49EA-4561-BF94-0B38AACB87C5}" dt="2022-07-15T06:17:01.321" v="1303"/>
          <ac:spMkLst>
            <pc:docMk/>
            <pc:sldMk cId="1705730532" sldId="440"/>
            <ac:spMk id="4" creationId="{54FE60A7-DD46-7E37-D42D-2D31AC530314}"/>
          </ac:spMkLst>
        </pc:spChg>
        <pc:spChg chg="add mod">
          <ac:chgData name="Manish Sharma" userId="b799adb9ba789c8f" providerId="LiveId" clId="{1E06067A-49EA-4561-BF94-0B38AACB87C5}" dt="2022-07-15T06:17:01.321" v="1303"/>
          <ac:spMkLst>
            <pc:docMk/>
            <pc:sldMk cId="1705730532" sldId="440"/>
            <ac:spMk id="5" creationId="{154D24C8-FFDA-E179-411F-EB2116B6FEB7}"/>
          </ac:spMkLst>
        </pc:spChg>
        <pc:spChg chg="add mod">
          <ac:chgData name="Manish Sharma" userId="b799adb9ba789c8f" providerId="LiveId" clId="{1E06067A-49EA-4561-BF94-0B38AACB87C5}" dt="2022-07-15T06:17:42.760" v="1304"/>
          <ac:spMkLst>
            <pc:docMk/>
            <pc:sldMk cId="1705730532" sldId="440"/>
            <ac:spMk id="8" creationId="{A7CB9152-B771-77BD-1FBC-D81BB890E343}"/>
          </ac:spMkLst>
        </pc:spChg>
        <pc:spChg chg="add mod">
          <ac:chgData name="Manish Sharma" userId="b799adb9ba789c8f" providerId="LiveId" clId="{1E06067A-49EA-4561-BF94-0B38AACB87C5}" dt="2022-07-15T06:18:04.828" v="1305"/>
          <ac:spMkLst>
            <pc:docMk/>
            <pc:sldMk cId="1705730532" sldId="440"/>
            <ac:spMk id="9" creationId="{90E9594E-4534-3A8B-5ADA-3F2F85A00004}"/>
          </ac:spMkLst>
        </pc:spChg>
        <pc:spChg chg="add mod">
          <ac:chgData name="Manish Sharma" userId="b799adb9ba789c8f" providerId="LiveId" clId="{1E06067A-49EA-4561-BF94-0B38AACB87C5}" dt="2022-07-15T06:18:08.955" v="1306"/>
          <ac:spMkLst>
            <pc:docMk/>
            <pc:sldMk cId="1705730532" sldId="440"/>
            <ac:spMk id="10" creationId="{99C7B4E0-DF35-15C7-2699-0B33624B7616}"/>
          </ac:spMkLst>
        </pc:spChg>
        <pc:spChg chg="add mod">
          <ac:chgData name="Manish Sharma" userId="b799adb9ba789c8f" providerId="LiveId" clId="{1E06067A-49EA-4561-BF94-0B38AACB87C5}" dt="2022-07-15T06:18:32.206" v="1307"/>
          <ac:spMkLst>
            <pc:docMk/>
            <pc:sldMk cId="1705730532" sldId="440"/>
            <ac:spMk id="11" creationId="{FAF2A39D-2132-E913-CF45-63268681B5CF}"/>
          </ac:spMkLst>
        </pc:spChg>
        <pc:spChg chg="add mod">
          <ac:chgData name="Manish Sharma" userId="b799adb9ba789c8f" providerId="LiveId" clId="{1E06067A-49EA-4561-BF94-0B38AACB87C5}" dt="2022-07-15T06:18:32.206" v="1307"/>
          <ac:spMkLst>
            <pc:docMk/>
            <pc:sldMk cId="1705730532" sldId="440"/>
            <ac:spMk id="12" creationId="{C4E185ED-6046-3A6C-392D-031B82BDC920}"/>
          </ac:spMkLst>
        </pc:spChg>
        <pc:spChg chg="add mod">
          <ac:chgData name="Manish Sharma" userId="b799adb9ba789c8f" providerId="LiveId" clId="{1E06067A-49EA-4561-BF94-0B38AACB87C5}" dt="2022-07-15T06:18:32.206" v="1307"/>
          <ac:spMkLst>
            <pc:docMk/>
            <pc:sldMk cId="1705730532" sldId="440"/>
            <ac:spMk id="13" creationId="{9F007299-14A0-9B7E-8C24-7E7187F54DC0}"/>
          </ac:spMkLst>
        </pc:spChg>
        <pc:spChg chg="add mod">
          <ac:chgData name="Manish Sharma" userId="b799adb9ba789c8f" providerId="LiveId" clId="{1E06067A-49EA-4561-BF94-0B38AACB87C5}" dt="2022-07-15T06:18:32.206" v="1307"/>
          <ac:spMkLst>
            <pc:docMk/>
            <pc:sldMk cId="1705730532" sldId="440"/>
            <ac:spMk id="14" creationId="{D328685D-5B95-8AB1-5876-A2528F832007}"/>
          </ac:spMkLst>
        </pc:spChg>
        <pc:spChg chg="add mod">
          <ac:chgData name="Manish Sharma" userId="b799adb9ba789c8f" providerId="LiveId" clId="{1E06067A-49EA-4561-BF94-0B38AACB87C5}" dt="2022-07-15T06:19:08.027" v="1308"/>
          <ac:spMkLst>
            <pc:docMk/>
            <pc:sldMk cId="1705730532" sldId="440"/>
            <ac:spMk id="16" creationId="{1DA9AB9E-AA2C-6C19-EBC4-C5D7ADC13997}"/>
          </ac:spMkLst>
        </pc:spChg>
        <pc:spChg chg="add mod">
          <ac:chgData name="Manish Sharma" userId="b799adb9ba789c8f" providerId="LiveId" clId="{1E06067A-49EA-4561-BF94-0B38AACB87C5}" dt="2022-07-15T06:19:53.517" v="1309"/>
          <ac:spMkLst>
            <pc:docMk/>
            <pc:sldMk cId="1705730532" sldId="440"/>
            <ac:spMk id="17" creationId="{952F6D95-C8C0-992C-EEE0-76C2B7E90CE8}"/>
          </ac:spMkLst>
        </pc:spChg>
        <pc:spChg chg="add mod">
          <ac:chgData name="Manish Sharma" userId="b799adb9ba789c8f" providerId="LiveId" clId="{1E06067A-49EA-4561-BF94-0B38AACB87C5}" dt="2022-07-15T06:19:53.517" v="1309"/>
          <ac:spMkLst>
            <pc:docMk/>
            <pc:sldMk cId="1705730532" sldId="440"/>
            <ac:spMk id="19" creationId="{98B0C272-B39B-FE17-5252-DF22B2FD723A}"/>
          </ac:spMkLst>
        </pc:spChg>
        <pc:spChg chg="add mod">
          <ac:chgData name="Manish Sharma" userId="b799adb9ba789c8f" providerId="LiveId" clId="{1E06067A-49EA-4561-BF94-0B38AACB87C5}" dt="2022-07-15T06:20:19.363" v="1310"/>
          <ac:spMkLst>
            <pc:docMk/>
            <pc:sldMk cId="1705730532" sldId="440"/>
            <ac:spMk id="21" creationId="{84D64219-16C6-E3D1-1089-4B17A62CC6F6}"/>
          </ac:spMkLst>
        </pc:spChg>
        <pc:spChg chg="add mod">
          <ac:chgData name="Manish Sharma" userId="b799adb9ba789c8f" providerId="LiveId" clId="{1E06067A-49EA-4561-BF94-0B38AACB87C5}" dt="2022-07-15T06:20:55.080" v="1311"/>
          <ac:spMkLst>
            <pc:docMk/>
            <pc:sldMk cId="1705730532" sldId="440"/>
            <ac:spMk id="23" creationId="{58D91DC7-1EC2-E24E-D990-BAA9E53729E8}"/>
          </ac:spMkLst>
        </pc:spChg>
        <pc:spChg chg="add mod">
          <ac:chgData name="Manish Sharma" userId="b799adb9ba789c8f" providerId="LiveId" clId="{1E06067A-49EA-4561-BF94-0B38AACB87C5}" dt="2022-07-15T06:21:10.457" v="1312"/>
          <ac:spMkLst>
            <pc:docMk/>
            <pc:sldMk cId="1705730532" sldId="440"/>
            <ac:spMk id="25" creationId="{7DCBD724-C521-C78B-F66A-8E2349985041}"/>
          </ac:spMkLst>
        </pc:spChg>
        <pc:spChg chg="add mod">
          <ac:chgData name="Manish Sharma" userId="b799adb9ba789c8f" providerId="LiveId" clId="{1E06067A-49EA-4561-BF94-0B38AACB87C5}" dt="2022-07-15T06:22:04.734" v="1313"/>
          <ac:spMkLst>
            <pc:docMk/>
            <pc:sldMk cId="1705730532" sldId="440"/>
            <ac:spMk id="26" creationId="{01563B16-355C-C4C7-4B14-42E06F5DACB7}"/>
          </ac:spMkLst>
        </pc:spChg>
        <pc:spChg chg="add mod">
          <ac:chgData name="Manish Sharma" userId="b799adb9ba789c8f" providerId="LiveId" clId="{1E06067A-49EA-4561-BF94-0B38AACB87C5}" dt="2022-07-15T06:22:04.734" v="1313"/>
          <ac:spMkLst>
            <pc:docMk/>
            <pc:sldMk cId="1705730532" sldId="440"/>
            <ac:spMk id="27" creationId="{39896DD6-D4DD-2F50-6B6F-522CD15BDEE2}"/>
          </ac:spMkLst>
        </pc:spChg>
        <pc:spChg chg="add mod">
          <ac:chgData name="Manish Sharma" userId="b799adb9ba789c8f" providerId="LiveId" clId="{1E06067A-49EA-4561-BF94-0B38AACB87C5}" dt="2022-07-15T06:22:04.734" v="1313"/>
          <ac:spMkLst>
            <pc:docMk/>
            <pc:sldMk cId="1705730532" sldId="440"/>
            <ac:spMk id="28" creationId="{E4BB1D16-1756-B9D1-4743-DDE15506A05A}"/>
          </ac:spMkLst>
        </pc:spChg>
        <pc:spChg chg="add mod">
          <ac:chgData name="Manish Sharma" userId="b799adb9ba789c8f" providerId="LiveId" clId="{1E06067A-49EA-4561-BF94-0B38AACB87C5}" dt="2022-07-15T06:22:04.734" v="1313"/>
          <ac:spMkLst>
            <pc:docMk/>
            <pc:sldMk cId="1705730532" sldId="440"/>
            <ac:spMk id="29" creationId="{3EA6BC44-A5DD-9D5F-A357-64216F49B90F}"/>
          </ac:spMkLst>
        </pc:spChg>
        <pc:spChg chg="add mod">
          <ac:chgData name="Manish Sharma" userId="b799adb9ba789c8f" providerId="LiveId" clId="{1E06067A-49EA-4561-BF94-0B38AACB87C5}" dt="2022-07-15T06:22:04.734" v="1313"/>
          <ac:spMkLst>
            <pc:docMk/>
            <pc:sldMk cId="1705730532" sldId="440"/>
            <ac:spMk id="30" creationId="{4D603978-4FCD-DFA1-1EFA-E31DB451D4EF}"/>
          </ac:spMkLst>
        </pc:spChg>
        <pc:spChg chg="add mod">
          <ac:chgData name="Manish Sharma" userId="b799adb9ba789c8f" providerId="LiveId" clId="{1E06067A-49EA-4561-BF94-0B38AACB87C5}" dt="2022-07-15T06:22:44.413" v="1314"/>
          <ac:spMkLst>
            <pc:docMk/>
            <pc:sldMk cId="1705730532" sldId="440"/>
            <ac:spMk id="31" creationId="{FC4BB316-7376-C306-2ECF-EEEE8B18A908}"/>
          </ac:spMkLst>
        </pc:spChg>
        <pc:spChg chg="add mod">
          <ac:chgData name="Manish Sharma" userId="b799adb9ba789c8f" providerId="LiveId" clId="{1E06067A-49EA-4561-BF94-0B38AACB87C5}" dt="2022-07-15T06:22:44.413" v="1314"/>
          <ac:spMkLst>
            <pc:docMk/>
            <pc:sldMk cId="1705730532" sldId="440"/>
            <ac:spMk id="32" creationId="{B25D3D71-62A9-3CD4-C5C8-CB06FB7C412F}"/>
          </ac:spMkLst>
        </pc:spChg>
        <pc:spChg chg="add mod">
          <ac:chgData name="Manish Sharma" userId="b799adb9ba789c8f" providerId="LiveId" clId="{1E06067A-49EA-4561-BF94-0B38AACB87C5}" dt="2022-07-15T06:22:44.413" v="1314"/>
          <ac:spMkLst>
            <pc:docMk/>
            <pc:sldMk cId="1705730532" sldId="440"/>
            <ac:spMk id="33" creationId="{F8D2051B-E01C-1D33-3725-69E072CF994E}"/>
          </ac:spMkLst>
        </pc:spChg>
        <pc:spChg chg="add mod">
          <ac:chgData name="Manish Sharma" userId="b799adb9ba789c8f" providerId="LiveId" clId="{1E06067A-49EA-4561-BF94-0B38AACB87C5}" dt="2022-07-15T06:22:44.413" v="1314"/>
          <ac:spMkLst>
            <pc:docMk/>
            <pc:sldMk cId="1705730532" sldId="440"/>
            <ac:spMk id="34" creationId="{8C08853D-CAA3-A3BE-5C51-3E49876A0E3C}"/>
          </ac:spMkLst>
        </pc:spChg>
        <pc:spChg chg="add mod">
          <ac:chgData name="Manish Sharma" userId="b799adb9ba789c8f" providerId="LiveId" clId="{1E06067A-49EA-4561-BF94-0B38AACB87C5}" dt="2022-07-15T06:22:44.413" v="1314"/>
          <ac:spMkLst>
            <pc:docMk/>
            <pc:sldMk cId="1705730532" sldId="440"/>
            <ac:spMk id="35" creationId="{1176D142-A150-B15B-186B-566BD751C01F}"/>
          </ac:spMkLst>
        </pc:spChg>
        <pc:spChg chg="add mod">
          <ac:chgData name="Manish Sharma" userId="b799adb9ba789c8f" providerId="LiveId" clId="{1E06067A-49EA-4561-BF94-0B38AACB87C5}" dt="2022-07-15T06:22:44.413" v="1314"/>
          <ac:spMkLst>
            <pc:docMk/>
            <pc:sldMk cId="1705730532" sldId="440"/>
            <ac:spMk id="36" creationId="{5DA4C05D-8B85-4A76-0D28-697DB93A2170}"/>
          </ac:spMkLst>
        </pc:spChg>
        <pc:spChg chg="add mod">
          <ac:chgData name="Manish Sharma" userId="b799adb9ba789c8f" providerId="LiveId" clId="{1E06067A-49EA-4561-BF94-0B38AACB87C5}" dt="2022-07-15T07:46:13.165" v="1338" actId="1076"/>
          <ac:spMkLst>
            <pc:docMk/>
            <pc:sldMk cId="1705730532" sldId="440"/>
            <ac:spMk id="37" creationId="{8269AAB2-696B-1811-8AF8-C724F7CF66AA}"/>
          </ac:spMkLst>
        </pc:spChg>
        <pc:spChg chg="add mod">
          <ac:chgData name="Manish Sharma" userId="b799adb9ba789c8f" providerId="LiveId" clId="{1E06067A-49EA-4561-BF94-0B38AACB87C5}" dt="2022-07-15T07:46:33.026" v="1357" actId="1076"/>
          <ac:spMkLst>
            <pc:docMk/>
            <pc:sldMk cId="1705730532" sldId="440"/>
            <ac:spMk id="38" creationId="{401937CD-3758-156A-162B-41ABD598E74C}"/>
          </ac:spMkLst>
        </pc:spChg>
        <pc:cxnChg chg="add mod">
          <ac:chgData name="Manish Sharma" userId="b799adb9ba789c8f" providerId="LiveId" clId="{1E06067A-49EA-4561-BF94-0B38AACB87C5}" dt="2022-07-15T06:17:01.321" v="1303"/>
          <ac:cxnSpMkLst>
            <pc:docMk/>
            <pc:sldMk cId="1705730532" sldId="440"/>
            <ac:cxnSpMk id="6" creationId="{16D50581-2D27-41E6-7E09-87E6BAA564B4}"/>
          </ac:cxnSpMkLst>
        </pc:cxnChg>
        <pc:cxnChg chg="add mod">
          <ac:chgData name="Manish Sharma" userId="b799adb9ba789c8f" providerId="LiveId" clId="{1E06067A-49EA-4561-BF94-0B38AACB87C5}" dt="2022-07-15T06:17:42.760" v="1304"/>
          <ac:cxnSpMkLst>
            <pc:docMk/>
            <pc:sldMk cId="1705730532" sldId="440"/>
            <ac:cxnSpMk id="7" creationId="{9CDFB976-8889-B2C8-0140-320A6773F6E8}"/>
          </ac:cxnSpMkLst>
        </pc:cxnChg>
        <pc:cxnChg chg="add mod">
          <ac:chgData name="Manish Sharma" userId="b799adb9ba789c8f" providerId="LiveId" clId="{1E06067A-49EA-4561-BF94-0B38AACB87C5}" dt="2022-07-15T06:19:08.027" v="1308"/>
          <ac:cxnSpMkLst>
            <pc:docMk/>
            <pc:sldMk cId="1705730532" sldId="440"/>
            <ac:cxnSpMk id="15" creationId="{868BCEE8-4BA2-B598-E168-EB0ACE963914}"/>
          </ac:cxnSpMkLst>
        </pc:cxnChg>
        <pc:cxnChg chg="add mod">
          <ac:chgData name="Manish Sharma" userId="b799adb9ba789c8f" providerId="LiveId" clId="{1E06067A-49EA-4561-BF94-0B38AACB87C5}" dt="2022-07-15T06:19:53.517" v="1309"/>
          <ac:cxnSpMkLst>
            <pc:docMk/>
            <pc:sldMk cId="1705730532" sldId="440"/>
            <ac:cxnSpMk id="18" creationId="{EC80C3E8-3524-7296-2685-D90EE2A637A5}"/>
          </ac:cxnSpMkLst>
        </pc:cxnChg>
        <pc:cxnChg chg="add mod">
          <ac:chgData name="Manish Sharma" userId="b799adb9ba789c8f" providerId="LiveId" clId="{1E06067A-49EA-4561-BF94-0B38AACB87C5}" dt="2022-07-15T06:20:19.363" v="1310"/>
          <ac:cxnSpMkLst>
            <pc:docMk/>
            <pc:sldMk cId="1705730532" sldId="440"/>
            <ac:cxnSpMk id="20" creationId="{9E4959B2-F4E5-BD6C-2356-A90E676DDD2F}"/>
          </ac:cxnSpMkLst>
        </pc:cxnChg>
        <pc:cxnChg chg="add mod">
          <ac:chgData name="Manish Sharma" userId="b799adb9ba789c8f" providerId="LiveId" clId="{1E06067A-49EA-4561-BF94-0B38AACB87C5}" dt="2022-07-15T06:20:55.080" v="1311"/>
          <ac:cxnSpMkLst>
            <pc:docMk/>
            <pc:sldMk cId="1705730532" sldId="440"/>
            <ac:cxnSpMk id="22" creationId="{28DFAC54-B3AE-CBA2-B078-6D830598F574}"/>
          </ac:cxnSpMkLst>
        </pc:cxnChg>
        <pc:cxnChg chg="add mod">
          <ac:chgData name="Manish Sharma" userId="b799adb9ba789c8f" providerId="LiveId" clId="{1E06067A-49EA-4561-BF94-0B38AACB87C5}" dt="2022-07-15T06:21:10.457" v="1312"/>
          <ac:cxnSpMkLst>
            <pc:docMk/>
            <pc:sldMk cId="1705730532" sldId="440"/>
            <ac:cxnSpMk id="24" creationId="{D43112F5-318C-2A1D-3B0A-BD9390BACA5E}"/>
          </ac:cxnSpMkLst>
        </pc:cxnChg>
      </pc:sldChg>
      <pc:sldChg chg="add del">
        <pc:chgData name="Manish Sharma" userId="b799adb9ba789c8f" providerId="LiveId" clId="{1E06067A-49EA-4561-BF94-0B38AACB87C5}" dt="2022-07-15T09:31:58.537" v="1360"/>
        <pc:sldMkLst>
          <pc:docMk/>
          <pc:sldMk cId="345498940" sldId="441"/>
        </pc:sldMkLst>
      </pc:sldChg>
      <pc:sldChg chg="add del">
        <pc:chgData name="Manish Sharma" userId="b799adb9ba789c8f" providerId="LiveId" clId="{1E06067A-49EA-4561-BF94-0B38AACB87C5}" dt="2022-07-15T10:56:50.292" v="1361"/>
        <pc:sldMkLst>
          <pc:docMk/>
          <pc:sldMk cId="716795003" sldId="442"/>
        </pc:sldMkLst>
      </pc:sldChg>
      <pc:sldChg chg="add del">
        <pc:chgData name="Manish Sharma" userId="b799adb9ba789c8f" providerId="LiveId" clId="{1E06067A-49EA-4561-BF94-0B38AACB87C5}" dt="2022-07-15T10:56:50.292" v="1361"/>
        <pc:sldMkLst>
          <pc:docMk/>
          <pc:sldMk cId="4182215369" sldId="443"/>
        </pc:sldMkLst>
      </pc:sldChg>
      <pc:sldChg chg="modSp add del mod">
        <pc:chgData name="Manish Sharma" userId="b799adb9ba789c8f" providerId="LiveId" clId="{1E06067A-49EA-4561-BF94-0B38AACB87C5}" dt="2022-07-15T10:59:42.954" v="1362" actId="207"/>
        <pc:sldMkLst>
          <pc:docMk/>
          <pc:sldMk cId="1412042572" sldId="444"/>
        </pc:sldMkLst>
        <pc:spChg chg="mod">
          <ac:chgData name="Manish Sharma" userId="b799adb9ba789c8f" providerId="LiveId" clId="{1E06067A-49EA-4561-BF94-0B38AACB87C5}" dt="2022-07-15T10:59:42.954" v="1362" actId="207"/>
          <ac:spMkLst>
            <pc:docMk/>
            <pc:sldMk cId="1412042572" sldId="444"/>
            <ac:spMk id="5" creationId="{DA2EF01E-838D-4E22-A543-48D1290A38AE}"/>
          </ac:spMkLst>
        </pc:spChg>
      </pc:sldChg>
      <pc:sldChg chg="add del">
        <pc:chgData name="Manish Sharma" userId="b799adb9ba789c8f" providerId="LiveId" clId="{1E06067A-49EA-4561-BF94-0B38AACB87C5}" dt="2022-07-15T10:56:50.292" v="1361"/>
        <pc:sldMkLst>
          <pc:docMk/>
          <pc:sldMk cId="603927035" sldId="445"/>
        </pc:sldMkLst>
      </pc:sldChg>
      <pc:sldChg chg="add">
        <pc:chgData name="Manish Sharma" userId="b799adb9ba789c8f" providerId="LiveId" clId="{1E06067A-49EA-4561-BF94-0B38AACB87C5}" dt="2022-07-15T10:56:50.292" v="1361"/>
        <pc:sldMkLst>
          <pc:docMk/>
          <pc:sldMk cId="1755021175" sldId="446"/>
        </pc:sldMkLst>
      </pc:sldChg>
    </pc:docChg>
  </pc:docChgLst>
  <pc:docChgLst>
    <pc:chgData name="Manish Sharma" userId="b799adb9ba789c8f" providerId="LiveId" clId="{E9679D90-DED9-488C-8BB6-97CB7B5DE503}"/>
    <pc:docChg chg="undo custSel addSld delSld modSld sldOrd">
      <pc:chgData name="Manish Sharma" userId="b799adb9ba789c8f" providerId="LiveId" clId="{E9679D90-DED9-488C-8BB6-97CB7B5DE503}" dt="2022-05-08T11:59:34.380" v="751" actId="26606"/>
      <pc:docMkLst>
        <pc:docMk/>
      </pc:docMkLst>
      <pc:sldChg chg="modSp mod">
        <pc:chgData name="Manish Sharma" userId="b799adb9ba789c8f" providerId="LiveId" clId="{E9679D90-DED9-488C-8BB6-97CB7B5DE503}" dt="2022-05-07T03:27:12.412" v="9" actId="20577"/>
        <pc:sldMkLst>
          <pc:docMk/>
          <pc:sldMk cId="2387056038" sldId="257"/>
        </pc:sldMkLst>
        <pc:spChg chg="mod">
          <ac:chgData name="Manish Sharma" userId="b799adb9ba789c8f" providerId="LiveId" clId="{E9679D90-DED9-488C-8BB6-97CB7B5DE503}" dt="2022-05-07T03:27:12.412" v="9" actId="20577"/>
          <ac:spMkLst>
            <pc:docMk/>
            <pc:sldMk cId="2387056038" sldId="257"/>
            <ac:spMk id="8" creationId="{21BA1D81-28D8-48F6-BE19-AD957AF78D79}"/>
          </ac:spMkLst>
        </pc:spChg>
      </pc:sldChg>
      <pc:sldChg chg="add">
        <pc:chgData name="Manish Sharma" userId="b799adb9ba789c8f" providerId="LiveId" clId="{E9679D90-DED9-488C-8BB6-97CB7B5DE503}" dt="2022-05-07T03:51:47.661" v="11"/>
        <pc:sldMkLst>
          <pc:docMk/>
          <pc:sldMk cId="0" sldId="260"/>
        </pc:sldMkLst>
      </pc:sldChg>
      <pc:sldChg chg="addSp delSp modSp add mod setBg">
        <pc:chgData name="Manish Sharma" userId="b799adb9ba789c8f" providerId="LiveId" clId="{E9679D90-DED9-488C-8BB6-97CB7B5DE503}" dt="2022-05-08T11:59:34.380" v="751" actId="26606"/>
        <pc:sldMkLst>
          <pc:docMk/>
          <pc:sldMk cId="3343896531" sldId="261"/>
        </pc:sldMkLst>
        <pc:spChg chg="mod ord">
          <ac:chgData name="Manish Sharma" userId="b799adb9ba789c8f" providerId="LiveId" clId="{E9679D90-DED9-488C-8BB6-97CB7B5DE503}" dt="2022-05-08T11:59:34.365" v="750" actId="26606"/>
          <ac:spMkLst>
            <pc:docMk/>
            <pc:sldMk cId="3343896531" sldId="261"/>
            <ac:spMk id="2" creationId="{00000000-0000-0000-0000-000000000000}"/>
          </ac:spMkLst>
        </pc:spChg>
        <pc:spChg chg="del mod">
          <ac:chgData name="Manish Sharma" userId="b799adb9ba789c8f" providerId="LiveId" clId="{E9679D90-DED9-488C-8BB6-97CB7B5DE503}" dt="2022-05-08T11:59:34.380" v="751" actId="26606"/>
          <ac:spMkLst>
            <pc:docMk/>
            <pc:sldMk cId="3343896531" sldId="261"/>
            <ac:spMk id="3" creationId="{00000000-0000-0000-0000-000000000000}"/>
          </ac:spMkLst>
        </pc:spChg>
        <pc:spChg chg="add del">
          <ac:chgData name="Manish Sharma" userId="b799adb9ba789c8f" providerId="LiveId" clId="{E9679D90-DED9-488C-8BB6-97CB7B5DE503}" dt="2022-05-08T11:59:08.277" v="744" actId="26606"/>
          <ac:spMkLst>
            <pc:docMk/>
            <pc:sldMk cId="3343896531" sldId="261"/>
            <ac:spMk id="27" creationId="{8FC9BE17-9A7B-462D-AE50-3D8777387304}"/>
          </ac:spMkLst>
        </pc:spChg>
        <pc:spChg chg="add del">
          <ac:chgData name="Manish Sharma" userId="b799adb9ba789c8f" providerId="LiveId" clId="{E9679D90-DED9-488C-8BB6-97CB7B5DE503}" dt="2022-05-08T11:59:08.277" v="744" actId="26606"/>
          <ac:spMkLst>
            <pc:docMk/>
            <pc:sldMk cId="3343896531" sldId="261"/>
            <ac:spMk id="29" creationId="{3EBE8569-6AEC-4B8C-8D53-2DE337CDBA65}"/>
          </ac:spMkLst>
        </pc:spChg>
        <pc:spChg chg="add del">
          <ac:chgData name="Manish Sharma" userId="b799adb9ba789c8f" providerId="LiveId" clId="{E9679D90-DED9-488C-8BB6-97CB7B5DE503}" dt="2022-05-08T11:59:08.277" v="744" actId="26606"/>
          <ac:spMkLst>
            <pc:docMk/>
            <pc:sldMk cId="3343896531" sldId="261"/>
            <ac:spMk id="31" creationId="{55D4142C-5077-457F-A6AD-3FECFDB39685}"/>
          </ac:spMkLst>
        </pc:spChg>
        <pc:spChg chg="add del">
          <ac:chgData name="Manish Sharma" userId="b799adb9ba789c8f" providerId="LiveId" clId="{E9679D90-DED9-488C-8BB6-97CB7B5DE503}" dt="2022-05-08T11:59:08.277" v="744" actId="26606"/>
          <ac:spMkLst>
            <pc:docMk/>
            <pc:sldMk cId="3343896531" sldId="261"/>
            <ac:spMk id="33" creationId="{7A5F0580-5EE9-419F-96EE-B6529EF6E7D0}"/>
          </ac:spMkLst>
        </pc:spChg>
        <pc:spChg chg="add del">
          <ac:chgData name="Manish Sharma" userId="b799adb9ba789c8f" providerId="LiveId" clId="{E9679D90-DED9-488C-8BB6-97CB7B5DE503}" dt="2022-05-08T11:59:15.141" v="746" actId="26606"/>
          <ac:spMkLst>
            <pc:docMk/>
            <pc:sldMk cId="3343896531" sldId="261"/>
            <ac:spMk id="35" creationId="{04812C46-200A-4DEB-A05E-3ED6C68C2387}"/>
          </ac:spMkLst>
        </pc:spChg>
        <pc:spChg chg="add del">
          <ac:chgData name="Manish Sharma" userId="b799adb9ba789c8f" providerId="LiveId" clId="{E9679D90-DED9-488C-8BB6-97CB7B5DE503}" dt="2022-05-08T11:59:15.141" v="746" actId="26606"/>
          <ac:spMkLst>
            <pc:docMk/>
            <pc:sldMk cId="3343896531" sldId="261"/>
            <ac:spMk id="36" creationId="{D1EA859B-E555-4109-94F3-6700E046E008}"/>
          </ac:spMkLst>
        </pc:spChg>
        <pc:spChg chg="add del">
          <ac:chgData name="Manish Sharma" userId="b799adb9ba789c8f" providerId="LiveId" clId="{E9679D90-DED9-488C-8BB6-97CB7B5DE503}" dt="2022-05-08T11:59:25.020" v="748" actId="26606"/>
          <ac:spMkLst>
            <pc:docMk/>
            <pc:sldMk cId="3343896531" sldId="261"/>
            <ac:spMk id="38" creationId="{D009D6D5-DAC2-4A8B-A17A-E206B9012D09}"/>
          </ac:spMkLst>
        </pc:spChg>
        <pc:spChg chg="add del">
          <ac:chgData name="Manish Sharma" userId="b799adb9ba789c8f" providerId="LiveId" clId="{E9679D90-DED9-488C-8BB6-97CB7B5DE503}" dt="2022-05-08T11:59:34.365" v="750" actId="26606"/>
          <ac:spMkLst>
            <pc:docMk/>
            <pc:sldMk cId="3343896531" sldId="261"/>
            <ac:spMk id="54" creationId="{0450C687-86B5-4248-BEBB-0B59B7977047}"/>
          </ac:spMkLst>
        </pc:spChg>
        <pc:spChg chg="add del">
          <ac:chgData name="Manish Sharma" userId="b799adb9ba789c8f" providerId="LiveId" clId="{E9679D90-DED9-488C-8BB6-97CB7B5DE503}" dt="2022-05-08T11:59:34.365" v="750" actId="26606"/>
          <ac:spMkLst>
            <pc:docMk/>
            <pc:sldMk cId="3343896531" sldId="261"/>
            <ac:spMk id="55" creationId="{D9F5512A-48E1-4C07-B75E-3CCC517B6804}"/>
          </ac:spMkLst>
        </pc:spChg>
        <pc:spChg chg="add del">
          <ac:chgData name="Manish Sharma" userId="b799adb9ba789c8f" providerId="LiveId" clId="{E9679D90-DED9-488C-8BB6-97CB7B5DE503}" dt="2022-05-08T11:59:34.365" v="750" actId="26606"/>
          <ac:spMkLst>
            <pc:docMk/>
            <pc:sldMk cId="3343896531" sldId="261"/>
            <ac:spMk id="56" creationId="{3CD1EA40-7116-4FCB-9369-70F29FAA91EC}"/>
          </ac:spMkLst>
        </pc:spChg>
        <pc:spChg chg="add del">
          <ac:chgData name="Manish Sharma" userId="b799adb9ba789c8f" providerId="LiveId" clId="{E9679D90-DED9-488C-8BB6-97CB7B5DE503}" dt="2022-05-08T11:59:34.365" v="750" actId="26606"/>
          <ac:spMkLst>
            <pc:docMk/>
            <pc:sldMk cId="3343896531" sldId="261"/>
            <ac:spMk id="57" creationId="{A5271697-90F1-4A23-8EF2-0179F2EAFACB}"/>
          </ac:spMkLst>
        </pc:spChg>
        <pc:grpChg chg="add del">
          <ac:chgData name="Manish Sharma" userId="b799adb9ba789c8f" providerId="LiveId" clId="{E9679D90-DED9-488C-8BB6-97CB7B5DE503}" dt="2022-05-08T11:59:34.365" v="750" actId="26606"/>
          <ac:grpSpMkLst>
            <pc:docMk/>
            <pc:sldMk cId="3343896531" sldId="261"/>
            <ac:grpSpMk id="58" creationId="{A9B4CF53-BC95-46A2-B37D-D05450472BCB}"/>
          </ac:grpSpMkLst>
        </pc:grpChg>
        <pc:graphicFrameChg chg="add">
          <ac:chgData name="Manish Sharma" userId="b799adb9ba789c8f" providerId="LiveId" clId="{E9679D90-DED9-488C-8BB6-97CB7B5DE503}" dt="2022-05-08T11:59:34.380" v="751" actId="26606"/>
          <ac:graphicFrameMkLst>
            <pc:docMk/>
            <pc:sldMk cId="3343896531" sldId="261"/>
            <ac:graphicFrameMk id="24" creationId="{5A03DF56-DCD2-8738-7286-FABA55509713}"/>
          </ac:graphicFrameMkLst>
        </pc:graphicFrameChg>
        <pc:picChg chg="mod ord">
          <ac:chgData name="Manish Sharma" userId="b799adb9ba789c8f" providerId="LiveId" clId="{E9679D90-DED9-488C-8BB6-97CB7B5DE503}" dt="2022-05-08T11:59:34.365" v="750" actId="26606"/>
          <ac:picMkLst>
            <pc:docMk/>
            <pc:sldMk cId="3343896531" sldId="261"/>
            <ac:picMk id="22" creationId="{5BF1D1E2-528C-41A8-8533-E082D0E6A7E3}"/>
          </ac:picMkLst>
        </pc:picChg>
      </pc:sldChg>
      <pc:sldChg chg="add">
        <pc:chgData name="Manish Sharma" userId="b799adb9ba789c8f" providerId="LiveId" clId="{E9679D90-DED9-488C-8BB6-97CB7B5DE503}" dt="2022-05-07T04:34:50.221" v="150"/>
        <pc:sldMkLst>
          <pc:docMk/>
          <pc:sldMk cId="2942799856" sldId="262"/>
        </pc:sldMkLst>
      </pc:sldChg>
      <pc:sldChg chg="del">
        <pc:chgData name="Manish Sharma" userId="b799adb9ba789c8f" providerId="LiveId" clId="{E9679D90-DED9-488C-8BB6-97CB7B5DE503}" dt="2022-05-07T03:27:21.102" v="10" actId="47"/>
        <pc:sldMkLst>
          <pc:docMk/>
          <pc:sldMk cId="131055686" sldId="263"/>
        </pc:sldMkLst>
      </pc:sldChg>
      <pc:sldChg chg="del">
        <pc:chgData name="Manish Sharma" userId="b799adb9ba789c8f" providerId="LiveId" clId="{E9679D90-DED9-488C-8BB6-97CB7B5DE503}" dt="2022-05-07T03:27:21.102" v="10" actId="47"/>
        <pc:sldMkLst>
          <pc:docMk/>
          <pc:sldMk cId="1770479938" sldId="265"/>
        </pc:sldMkLst>
      </pc:sldChg>
      <pc:sldChg chg="del">
        <pc:chgData name="Manish Sharma" userId="b799adb9ba789c8f" providerId="LiveId" clId="{E9679D90-DED9-488C-8BB6-97CB7B5DE503}" dt="2022-05-07T03:27:21.102" v="10" actId="47"/>
        <pc:sldMkLst>
          <pc:docMk/>
          <pc:sldMk cId="1208164312" sldId="266"/>
        </pc:sldMkLst>
      </pc:sldChg>
      <pc:sldChg chg="modSp add mod">
        <pc:chgData name="Manish Sharma" userId="b799adb9ba789c8f" providerId="LiveId" clId="{E9679D90-DED9-488C-8BB6-97CB7B5DE503}" dt="2022-05-07T06:19:37.695" v="558" actId="6549"/>
        <pc:sldMkLst>
          <pc:docMk/>
          <pc:sldMk cId="0" sldId="269"/>
        </pc:sldMkLst>
        <pc:spChg chg="mod">
          <ac:chgData name="Manish Sharma" userId="b799adb9ba789c8f" providerId="LiveId" clId="{E9679D90-DED9-488C-8BB6-97CB7B5DE503}" dt="2022-05-07T06:19:37.695" v="558" actId="6549"/>
          <ac:spMkLst>
            <pc:docMk/>
            <pc:sldMk cId="0" sldId="269"/>
            <ac:spMk id="7" creationId="{CFD7910E-C30D-42B2-8B95-E064B692146A}"/>
          </ac:spMkLst>
        </pc:spChg>
      </pc:sldChg>
      <pc:sldChg chg="add ord">
        <pc:chgData name="Manish Sharma" userId="b799adb9ba789c8f" providerId="LiveId" clId="{E9679D90-DED9-488C-8BB6-97CB7B5DE503}" dt="2022-05-07T05:36:06.312" v="557"/>
        <pc:sldMkLst>
          <pc:docMk/>
          <pc:sldMk cId="354889720" sldId="272"/>
        </pc:sldMkLst>
      </pc:sldChg>
      <pc:sldChg chg="del">
        <pc:chgData name="Manish Sharma" userId="b799adb9ba789c8f" providerId="LiveId" clId="{E9679D90-DED9-488C-8BB6-97CB7B5DE503}" dt="2022-05-07T03:27:21.102" v="10" actId="47"/>
        <pc:sldMkLst>
          <pc:docMk/>
          <pc:sldMk cId="368790068" sldId="273"/>
        </pc:sldMkLst>
      </pc:sldChg>
      <pc:sldChg chg="add">
        <pc:chgData name="Manish Sharma" userId="b799adb9ba789c8f" providerId="LiveId" clId="{E9679D90-DED9-488C-8BB6-97CB7B5DE503}" dt="2022-05-07T07:35:07.690" v="559"/>
        <pc:sldMkLst>
          <pc:docMk/>
          <pc:sldMk cId="1041794992" sldId="274"/>
        </pc:sldMkLst>
      </pc:sldChg>
      <pc:sldChg chg="add">
        <pc:chgData name="Manish Sharma" userId="b799adb9ba789c8f" providerId="LiveId" clId="{E9679D90-DED9-488C-8BB6-97CB7B5DE503}" dt="2022-05-07T07:35:07.690" v="559"/>
        <pc:sldMkLst>
          <pc:docMk/>
          <pc:sldMk cId="1929096108" sldId="275"/>
        </pc:sldMkLst>
      </pc:sldChg>
      <pc:sldChg chg="add">
        <pc:chgData name="Manish Sharma" userId="b799adb9ba789c8f" providerId="LiveId" clId="{E9679D90-DED9-488C-8BB6-97CB7B5DE503}" dt="2022-05-07T07:35:07.690" v="559"/>
        <pc:sldMkLst>
          <pc:docMk/>
          <pc:sldMk cId="1327294765" sldId="276"/>
        </pc:sldMkLst>
      </pc:sldChg>
      <pc:sldChg chg="del">
        <pc:chgData name="Manish Sharma" userId="b799adb9ba789c8f" providerId="LiveId" clId="{E9679D90-DED9-488C-8BB6-97CB7B5DE503}" dt="2022-05-07T03:27:21.102" v="10" actId="47"/>
        <pc:sldMkLst>
          <pc:docMk/>
          <pc:sldMk cId="3345084362" sldId="276"/>
        </pc:sldMkLst>
      </pc:sldChg>
      <pc:sldChg chg="add">
        <pc:chgData name="Manish Sharma" userId="b799adb9ba789c8f" providerId="LiveId" clId="{E9679D90-DED9-488C-8BB6-97CB7B5DE503}" dt="2022-05-07T11:10:02.240" v="703"/>
        <pc:sldMkLst>
          <pc:docMk/>
          <pc:sldMk cId="1476634141" sldId="277"/>
        </pc:sldMkLst>
      </pc:sldChg>
      <pc:sldChg chg="add">
        <pc:chgData name="Manish Sharma" userId="b799adb9ba789c8f" providerId="LiveId" clId="{E9679D90-DED9-488C-8BB6-97CB7B5DE503}" dt="2022-05-08T04:24:09.666" v="705"/>
        <pc:sldMkLst>
          <pc:docMk/>
          <pc:sldMk cId="3742683978" sldId="278"/>
        </pc:sldMkLst>
      </pc:sldChg>
      <pc:sldChg chg="del">
        <pc:chgData name="Manish Sharma" userId="b799adb9ba789c8f" providerId="LiveId" clId="{E9679D90-DED9-488C-8BB6-97CB7B5DE503}" dt="2022-05-07T03:27:21.102" v="10" actId="47"/>
        <pc:sldMkLst>
          <pc:docMk/>
          <pc:sldMk cId="3343896531" sldId="279"/>
        </pc:sldMkLst>
      </pc:sldChg>
      <pc:sldChg chg="del">
        <pc:chgData name="Manish Sharma" userId="b799adb9ba789c8f" providerId="LiveId" clId="{E9679D90-DED9-488C-8BB6-97CB7B5DE503}" dt="2022-05-07T03:27:21.102" v="10" actId="47"/>
        <pc:sldMkLst>
          <pc:docMk/>
          <pc:sldMk cId="2084644596" sldId="280"/>
        </pc:sldMkLst>
      </pc:sldChg>
      <pc:sldChg chg="add">
        <pc:chgData name="Manish Sharma" userId="b799adb9ba789c8f" providerId="LiveId" clId="{E9679D90-DED9-488C-8BB6-97CB7B5DE503}" dt="2022-05-07T07:35:07.690" v="559"/>
        <pc:sldMkLst>
          <pc:docMk/>
          <pc:sldMk cId="3722122107" sldId="280"/>
        </pc:sldMkLst>
      </pc:sldChg>
      <pc:sldChg chg="add">
        <pc:chgData name="Manish Sharma" userId="b799adb9ba789c8f" providerId="LiveId" clId="{E9679D90-DED9-488C-8BB6-97CB7B5DE503}" dt="2022-05-07T07:35:07.690" v="559"/>
        <pc:sldMkLst>
          <pc:docMk/>
          <pc:sldMk cId="1870224024" sldId="281"/>
        </pc:sldMkLst>
      </pc:sldChg>
      <pc:sldChg chg="add">
        <pc:chgData name="Manish Sharma" userId="b799adb9ba789c8f" providerId="LiveId" clId="{E9679D90-DED9-488C-8BB6-97CB7B5DE503}" dt="2022-05-08T07:07:34.054" v="707"/>
        <pc:sldMkLst>
          <pc:docMk/>
          <pc:sldMk cId="4112244625" sldId="283"/>
        </pc:sldMkLst>
      </pc:sldChg>
      <pc:sldChg chg="del">
        <pc:chgData name="Manish Sharma" userId="b799adb9ba789c8f" providerId="LiveId" clId="{E9679D90-DED9-488C-8BB6-97CB7B5DE503}" dt="2022-05-07T03:27:21.102" v="10" actId="47"/>
        <pc:sldMkLst>
          <pc:docMk/>
          <pc:sldMk cId="986024" sldId="284"/>
        </pc:sldMkLst>
      </pc:sldChg>
      <pc:sldChg chg="add">
        <pc:chgData name="Manish Sharma" userId="b799adb9ba789c8f" providerId="LiveId" clId="{E9679D90-DED9-488C-8BB6-97CB7B5DE503}" dt="2022-05-08T07:07:34.054" v="707"/>
        <pc:sldMkLst>
          <pc:docMk/>
          <pc:sldMk cId="3526466874" sldId="284"/>
        </pc:sldMkLst>
      </pc:sldChg>
      <pc:sldChg chg="del">
        <pc:chgData name="Manish Sharma" userId="b799adb9ba789c8f" providerId="LiveId" clId="{E9679D90-DED9-488C-8BB6-97CB7B5DE503}" dt="2022-05-07T03:27:21.102" v="10" actId="47"/>
        <pc:sldMkLst>
          <pc:docMk/>
          <pc:sldMk cId="2943996974" sldId="285"/>
        </pc:sldMkLst>
      </pc:sldChg>
      <pc:sldChg chg="addSp delSp add mod setBg delDesignElem">
        <pc:chgData name="Manish Sharma" userId="b799adb9ba789c8f" providerId="LiveId" clId="{E9679D90-DED9-488C-8BB6-97CB7B5DE503}" dt="2022-05-08T07:07:43.718" v="708" actId="26606"/>
        <pc:sldMkLst>
          <pc:docMk/>
          <pc:sldMk cId="1121659111" sldId="286"/>
        </pc:sldMkLst>
        <pc:spChg chg="add">
          <ac:chgData name="Manish Sharma" userId="b799adb9ba789c8f" providerId="LiveId" clId="{E9679D90-DED9-488C-8BB6-97CB7B5DE503}" dt="2022-05-08T07:07:43.718" v="708" actId="26606"/>
          <ac:spMkLst>
            <pc:docMk/>
            <pc:sldMk cId="1121659111" sldId="286"/>
            <ac:spMk id="11" creationId="{D4771268-CB57-404A-9271-370EB28F6090}"/>
          </ac:spMkLst>
        </pc:spChg>
        <pc:spChg chg="del">
          <ac:chgData name="Manish Sharma" userId="b799adb9ba789c8f" providerId="LiveId" clId="{E9679D90-DED9-488C-8BB6-97CB7B5DE503}" dt="2022-05-08T07:07:34.054" v="707"/>
          <ac:spMkLst>
            <pc:docMk/>
            <pc:sldMk cId="1121659111" sldId="286"/>
            <ac:spMk id="13" creationId="{D4771268-CB57-404A-9271-370EB28F6090}"/>
          </ac:spMkLst>
        </pc:spChg>
      </pc:sldChg>
      <pc:sldChg chg="add">
        <pc:chgData name="Manish Sharma" userId="b799adb9ba789c8f" providerId="LiveId" clId="{E9679D90-DED9-488C-8BB6-97CB7B5DE503}" dt="2022-05-07T09:44:33.145" v="563"/>
        <pc:sldMkLst>
          <pc:docMk/>
          <pc:sldMk cId="4016984177" sldId="288"/>
        </pc:sldMkLst>
      </pc:sldChg>
      <pc:sldChg chg="addSp delSp modSp add mod setBg delDesignElem">
        <pc:chgData name="Manish Sharma" userId="b799adb9ba789c8f" providerId="LiveId" clId="{E9679D90-DED9-488C-8BB6-97CB7B5DE503}" dt="2022-05-08T07:07:51.525" v="709" actId="26606"/>
        <pc:sldMkLst>
          <pc:docMk/>
          <pc:sldMk cId="4019827636" sldId="289"/>
        </pc:sldMkLst>
        <pc:spChg chg="mod">
          <ac:chgData name="Manish Sharma" userId="b799adb9ba789c8f" providerId="LiveId" clId="{E9679D90-DED9-488C-8BB6-97CB7B5DE503}" dt="2022-05-08T07:07:51.525" v="709" actId="26606"/>
          <ac:spMkLst>
            <pc:docMk/>
            <pc:sldMk cId="4019827636" sldId="289"/>
            <ac:spMk id="2" creationId="{04E48072-2990-4CFF-AC0A-ECFAAECC91FA}"/>
          </ac:spMkLst>
        </pc:spChg>
        <pc:spChg chg="del">
          <ac:chgData name="Manish Sharma" userId="b799adb9ba789c8f" providerId="LiveId" clId="{E9679D90-DED9-488C-8BB6-97CB7B5DE503}" dt="2022-05-07T09:44:33.145" v="563"/>
          <ac:spMkLst>
            <pc:docMk/>
            <pc:sldMk cId="4019827636" sldId="289"/>
            <ac:spMk id="6" creationId="{D4771268-CB57-404A-9271-370EB28F6090}"/>
          </ac:spMkLst>
        </pc:spChg>
        <pc:spChg chg="add">
          <ac:chgData name="Manish Sharma" userId="b799adb9ba789c8f" providerId="LiveId" clId="{E9679D90-DED9-488C-8BB6-97CB7B5DE503}" dt="2022-05-08T07:07:51.525" v="709" actId="26606"/>
          <ac:spMkLst>
            <pc:docMk/>
            <pc:sldMk cId="4019827636" sldId="289"/>
            <ac:spMk id="7" creationId="{D4771268-CB57-404A-9271-370EB28F6090}"/>
          </ac:spMkLst>
        </pc:spChg>
        <pc:picChg chg="mod">
          <ac:chgData name="Manish Sharma" userId="b799adb9ba789c8f" providerId="LiveId" clId="{E9679D90-DED9-488C-8BB6-97CB7B5DE503}" dt="2022-05-08T07:07:51.525" v="709" actId="26606"/>
          <ac:picMkLst>
            <pc:docMk/>
            <pc:sldMk cId="4019827636" sldId="289"/>
            <ac:picMk id="4" creationId="{627BC424-20E9-4A11-AA66-7589F3BCC5FD}"/>
          </ac:picMkLst>
        </pc:picChg>
      </pc:sldChg>
      <pc:sldChg chg="add">
        <pc:chgData name="Manish Sharma" userId="b799adb9ba789c8f" providerId="LiveId" clId="{E9679D90-DED9-488C-8BB6-97CB7B5DE503}" dt="2022-05-07T07:35:07.690" v="559"/>
        <pc:sldMkLst>
          <pc:docMk/>
          <pc:sldMk cId="4234741750" sldId="290"/>
        </pc:sldMkLst>
      </pc:sldChg>
      <pc:sldChg chg="add">
        <pc:chgData name="Manish Sharma" userId="b799adb9ba789c8f" providerId="LiveId" clId="{E9679D90-DED9-488C-8BB6-97CB7B5DE503}" dt="2022-05-07T07:35:07.690" v="559"/>
        <pc:sldMkLst>
          <pc:docMk/>
          <pc:sldMk cId="3252480271" sldId="291"/>
        </pc:sldMkLst>
      </pc:sldChg>
      <pc:sldChg chg="del">
        <pc:chgData name="Manish Sharma" userId="b799adb9ba789c8f" providerId="LiveId" clId="{E9679D90-DED9-488C-8BB6-97CB7B5DE503}" dt="2022-05-07T03:27:21.102" v="10" actId="47"/>
        <pc:sldMkLst>
          <pc:docMk/>
          <pc:sldMk cId="622733929" sldId="295"/>
        </pc:sldMkLst>
      </pc:sldChg>
      <pc:sldChg chg="del">
        <pc:chgData name="Manish Sharma" userId="b799adb9ba789c8f" providerId="LiveId" clId="{E9679D90-DED9-488C-8BB6-97CB7B5DE503}" dt="2022-05-07T03:27:21.102" v="10" actId="47"/>
        <pc:sldMkLst>
          <pc:docMk/>
          <pc:sldMk cId="508615166" sldId="296"/>
        </pc:sldMkLst>
      </pc:sldChg>
      <pc:sldChg chg="del">
        <pc:chgData name="Manish Sharma" userId="b799adb9ba789c8f" providerId="LiveId" clId="{E9679D90-DED9-488C-8BB6-97CB7B5DE503}" dt="2022-05-07T03:27:21.102" v="10" actId="47"/>
        <pc:sldMkLst>
          <pc:docMk/>
          <pc:sldMk cId="3613728516" sldId="297"/>
        </pc:sldMkLst>
      </pc:sldChg>
      <pc:sldChg chg="del">
        <pc:chgData name="Manish Sharma" userId="b799adb9ba789c8f" providerId="LiveId" clId="{E9679D90-DED9-488C-8BB6-97CB7B5DE503}" dt="2022-05-07T03:27:21.102" v="10" actId="47"/>
        <pc:sldMkLst>
          <pc:docMk/>
          <pc:sldMk cId="2829608424" sldId="299"/>
        </pc:sldMkLst>
      </pc:sldChg>
      <pc:sldChg chg="addSp delSp modSp new mod">
        <pc:chgData name="Manish Sharma" userId="b799adb9ba789c8f" providerId="LiveId" clId="{E9679D90-DED9-488C-8BB6-97CB7B5DE503}" dt="2022-05-07T04:23:21.260" v="148" actId="1076"/>
        <pc:sldMkLst>
          <pc:docMk/>
          <pc:sldMk cId="1692852514" sldId="302"/>
        </pc:sldMkLst>
        <pc:spChg chg="del">
          <ac:chgData name="Manish Sharma" userId="b799adb9ba789c8f" providerId="LiveId" clId="{E9679D90-DED9-488C-8BB6-97CB7B5DE503}" dt="2022-05-07T03:56:19.026" v="13" actId="478"/>
          <ac:spMkLst>
            <pc:docMk/>
            <pc:sldMk cId="1692852514" sldId="302"/>
            <ac:spMk id="2" creationId="{F871A89B-3078-6914-EE63-E187C467FB6F}"/>
          </ac:spMkLst>
        </pc:spChg>
        <pc:spChg chg="del">
          <ac:chgData name="Manish Sharma" userId="b799adb9ba789c8f" providerId="LiveId" clId="{E9679D90-DED9-488C-8BB6-97CB7B5DE503}" dt="2022-05-07T03:56:19.026" v="13" actId="478"/>
          <ac:spMkLst>
            <pc:docMk/>
            <pc:sldMk cId="1692852514" sldId="302"/>
            <ac:spMk id="3" creationId="{3DD5DF78-D532-B5CE-A007-7601C925B4A7}"/>
          </ac:spMkLst>
        </pc:spChg>
        <pc:spChg chg="add mod">
          <ac:chgData name="Manish Sharma" userId="b799adb9ba789c8f" providerId="LiveId" clId="{E9679D90-DED9-488C-8BB6-97CB7B5DE503}" dt="2022-05-07T04:23:21.260" v="148" actId="1076"/>
          <ac:spMkLst>
            <pc:docMk/>
            <pc:sldMk cId="1692852514" sldId="302"/>
            <ac:spMk id="4" creationId="{65011899-BA4C-87CC-28CC-B2765B3A0882}"/>
          </ac:spMkLst>
        </pc:spChg>
        <pc:spChg chg="add mod">
          <ac:chgData name="Manish Sharma" userId="b799adb9ba789c8f" providerId="LiveId" clId="{E9679D90-DED9-488C-8BB6-97CB7B5DE503}" dt="2022-05-07T04:23:21.260" v="148" actId="1076"/>
          <ac:spMkLst>
            <pc:docMk/>
            <pc:sldMk cId="1692852514" sldId="302"/>
            <ac:spMk id="5" creationId="{03CC45AD-0D52-3DE5-A769-D2EC0B9CF9D7}"/>
          </ac:spMkLst>
        </pc:spChg>
        <pc:spChg chg="add mod">
          <ac:chgData name="Manish Sharma" userId="b799adb9ba789c8f" providerId="LiveId" clId="{E9679D90-DED9-488C-8BB6-97CB7B5DE503}" dt="2022-05-07T04:23:21.260" v="148" actId="1076"/>
          <ac:spMkLst>
            <pc:docMk/>
            <pc:sldMk cId="1692852514" sldId="302"/>
            <ac:spMk id="6" creationId="{E319C430-525B-6916-BB6E-C70D77A468F8}"/>
          </ac:spMkLst>
        </pc:spChg>
        <pc:spChg chg="add mod">
          <ac:chgData name="Manish Sharma" userId="b799adb9ba789c8f" providerId="LiveId" clId="{E9679D90-DED9-488C-8BB6-97CB7B5DE503}" dt="2022-05-07T04:23:21.260" v="148" actId="1076"/>
          <ac:spMkLst>
            <pc:docMk/>
            <pc:sldMk cId="1692852514" sldId="302"/>
            <ac:spMk id="7" creationId="{8E37027C-4070-C3E9-C04F-7B9E728C1C50}"/>
          </ac:spMkLst>
        </pc:spChg>
        <pc:spChg chg="add mod">
          <ac:chgData name="Manish Sharma" userId="b799adb9ba789c8f" providerId="LiveId" clId="{E9679D90-DED9-488C-8BB6-97CB7B5DE503}" dt="2022-05-07T04:23:21.260" v="148" actId="1076"/>
          <ac:spMkLst>
            <pc:docMk/>
            <pc:sldMk cId="1692852514" sldId="302"/>
            <ac:spMk id="8" creationId="{5BAB2F43-5926-9421-D224-545F23EC117F}"/>
          </ac:spMkLst>
        </pc:spChg>
        <pc:spChg chg="add mod">
          <ac:chgData name="Manish Sharma" userId="b799adb9ba789c8f" providerId="LiveId" clId="{E9679D90-DED9-488C-8BB6-97CB7B5DE503}" dt="2022-05-07T04:23:21.260" v="148" actId="1076"/>
          <ac:spMkLst>
            <pc:docMk/>
            <pc:sldMk cId="1692852514" sldId="302"/>
            <ac:spMk id="9" creationId="{8EE1AB2E-48DC-E820-CF41-8F4793249B01}"/>
          </ac:spMkLst>
        </pc:spChg>
        <pc:spChg chg="add mod">
          <ac:chgData name="Manish Sharma" userId="b799adb9ba789c8f" providerId="LiveId" clId="{E9679D90-DED9-488C-8BB6-97CB7B5DE503}" dt="2022-05-07T04:23:21.260" v="148" actId="1076"/>
          <ac:spMkLst>
            <pc:docMk/>
            <pc:sldMk cId="1692852514" sldId="302"/>
            <ac:spMk id="10" creationId="{0D2769AB-78EB-E7DD-4E19-364115B3CE2E}"/>
          </ac:spMkLst>
        </pc:spChg>
        <pc:spChg chg="add mod">
          <ac:chgData name="Manish Sharma" userId="b799adb9ba789c8f" providerId="LiveId" clId="{E9679D90-DED9-488C-8BB6-97CB7B5DE503}" dt="2022-05-07T04:23:21.260" v="148" actId="1076"/>
          <ac:spMkLst>
            <pc:docMk/>
            <pc:sldMk cId="1692852514" sldId="302"/>
            <ac:spMk id="11" creationId="{E40DFEEB-7787-6340-0725-F9434EB33E08}"/>
          </ac:spMkLst>
        </pc:spChg>
        <pc:spChg chg="add mod">
          <ac:chgData name="Manish Sharma" userId="b799adb9ba789c8f" providerId="LiveId" clId="{E9679D90-DED9-488C-8BB6-97CB7B5DE503}" dt="2022-05-07T04:23:21.260" v="148" actId="1076"/>
          <ac:spMkLst>
            <pc:docMk/>
            <pc:sldMk cId="1692852514" sldId="302"/>
            <ac:spMk id="12" creationId="{FC48E193-39B3-B0FD-5FA3-2EF707B235E1}"/>
          </ac:spMkLst>
        </pc:spChg>
        <pc:spChg chg="add mod">
          <ac:chgData name="Manish Sharma" userId="b799adb9ba789c8f" providerId="LiveId" clId="{E9679D90-DED9-488C-8BB6-97CB7B5DE503}" dt="2022-05-07T04:23:21.260" v="148" actId="1076"/>
          <ac:spMkLst>
            <pc:docMk/>
            <pc:sldMk cId="1692852514" sldId="302"/>
            <ac:spMk id="13" creationId="{1BDF81A6-585B-75E3-4063-E48ADBD1C631}"/>
          </ac:spMkLst>
        </pc:spChg>
        <pc:spChg chg="add del mod">
          <ac:chgData name="Manish Sharma" userId="b799adb9ba789c8f" providerId="LiveId" clId="{E9679D90-DED9-488C-8BB6-97CB7B5DE503}" dt="2022-05-07T03:59:18.447" v="128" actId="478"/>
          <ac:spMkLst>
            <pc:docMk/>
            <pc:sldMk cId="1692852514" sldId="302"/>
            <ac:spMk id="14" creationId="{50BED415-8A8A-1FF7-8185-A7022D67A944}"/>
          </ac:spMkLst>
        </pc:spChg>
        <pc:spChg chg="add del mod">
          <ac:chgData name="Manish Sharma" userId="b799adb9ba789c8f" providerId="LiveId" clId="{E9679D90-DED9-488C-8BB6-97CB7B5DE503}" dt="2022-05-07T03:59:18.447" v="128" actId="478"/>
          <ac:spMkLst>
            <pc:docMk/>
            <pc:sldMk cId="1692852514" sldId="302"/>
            <ac:spMk id="15" creationId="{B36EFD82-8FB5-BD9E-9A21-692F31F0E76A}"/>
          </ac:spMkLst>
        </pc:spChg>
        <pc:spChg chg="add mod">
          <ac:chgData name="Manish Sharma" userId="b799adb9ba789c8f" providerId="LiveId" clId="{E9679D90-DED9-488C-8BB6-97CB7B5DE503}" dt="2022-05-07T04:23:21.260" v="148" actId="1076"/>
          <ac:spMkLst>
            <pc:docMk/>
            <pc:sldMk cId="1692852514" sldId="302"/>
            <ac:spMk id="16" creationId="{FC6889CF-3E23-0B40-7689-E80EE70D4900}"/>
          </ac:spMkLst>
        </pc:spChg>
        <pc:spChg chg="add mod">
          <ac:chgData name="Manish Sharma" userId="b799adb9ba789c8f" providerId="LiveId" clId="{E9679D90-DED9-488C-8BB6-97CB7B5DE503}" dt="2022-05-07T04:23:21.260" v="148" actId="1076"/>
          <ac:spMkLst>
            <pc:docMk/>
            <pc:sldMk cId="1692852514" sldId="302"/>
            <ac:spMk id="17" creationId="{2A2D7A8F-21C5-AE96-C36F-99C9E87613AC}"/>
          </ac:spMkLst>
        </pc:spChg>
        <pc:spChg chg="add mod">
          <ac:chgData name="Manish Sharma" userId="b799adb9ba789c8f" providerId="LiveId" clId="{E9679D90-DED9-488C-8BB6-97CB7B5DE503}" dt="2022-05-07T04:23:21.260" v="148" actId="1076"/>
          <ac:spMkLst>
            <pc:docMk/>
            <pc:sldMk cId="1692852514" sldId="302"/>
            <ac:spMk id="18" creationId="{2CA902EB-FC1C-B223-E05B-4697AC7EBFF5}"/>
          </ac:spMkLst>
        </pc:spChg>
        <pc:spChg chg="add mod">
          <ac:chgData name="Manish Sharma" userId="b799adb9ba789c8f" providerId="LiveId" clId="{E9679D90-DED9-488C-8BB6-97CB7B5DE503}" dt="2022-05-07T04:23:21.260" v="148" actId="1076"/>
          <ac:spMkLst>
            <pc:docMk/>
            <pc:sldMk cId="1692852514" sldId="302"/>
            <ac:spMk id="19" creationId="{FAE2F657-E3A2-7B08-A5E8-854FC99918B1}"/>
          </ac:spMkLst>
        </pc:spChg>
        <pc:spChg chg="add mod">
          <ac:chgData name="Manish Sharma" userId="b799adb9ba789c8f" providerId="LiveId" clId="{E9679D90-DED9-488C-8BB6-97CB7B5DE503}" dt="2022-05-07T04:23:21.260" v="148" actId="1076"/>
          <ac:spMkLst>
            <pc:docMk/>
            <pc:sldMk cId="1692852514" sldId="302"/>
            <ac:spMk id="20" creationId="{AC75BEF3-177E-1638-6690-58252A041C5B}"/>
          </ac:spMkLst>
        </pc:spChg>
        <pc:spChg chg="add mod">
          <ac:chgData name="Manish Sharma" userId="b799adb9ba789c8f" providerId="LiveId" clId="{E9679D90-DED9-488C-8BB6-97CB7B5DE503}" dt="2022-05-07T04:23:21.260" v="148" actId="1076"/>
          <ac:spMkLst>
            <pc:docMk/>
            <pc:sldMk cId="1692852514" sldId="302"/>
            <ac:spMk id="21" creationId="{9A1A4EF9-FCFA-D97F-4B1F-F7B01527402A}"/>
          </ac:spMkLst>
        </pc:spChg>
      </pc:sldChg>
      <pc:sldChg chg="del">
        <pc:chgData name="Manish Sharma" userId="b799adb9ba789c8f" providerId="LiveId" clId="{E9679D90-DED9-488C-8BB6-97CB7B5DE503}" dt="2022-05-07T03:27:21.102" v="10" actId="47"/>
        <pc:sldMkLst>
          <pc:docMk/>
          <pc:sldMk cId="2065797636" sldId="302"/>
        </pc:sldMkLst>
      </pc:sldChg>
      <pc:sldChg chg="del">
        <pc:chgData name="Manish Sharma" userId="b799adb9ba789c8f" providerId="LiveId" clId="{E9679D90-DED9-488C-8BB6-97CB7B5DE503}" dt="2022-05-07T03:27:21.102" v="10" actId="47"/>
        <pc:sldMkLst>
          <pc:docMk/>
          <pc:sldMk cId="21113985" sldId="303"/>
        </pc:sldMkLst>
      </pc:sldChg>
      <pc:sldChg chg="addSp delSp modSp new mod">
        <pc:chgData name="Manish Sharma" userId="b799adb9ba789c8f" providerId="LiveId" clId="{E9679D90-DED9-488C-8BB6-97CB7B5DE503}" dt="2022-05-07T05:25:27.626" v="408" actId="1076"/>
        <pc:sldMkLst>
          <pc:docMk/>
          <pc:sldMk cId="2787342223" sldId="303"/>
        </pc:sldMkLst>
        <pc:spChg chg="del">
          <ac:chgData name="Manish Sharma" userId="b799adb9ba789c8f" providerId="LiveId" clId="{E9679D90-DED9-488C-8BB6-97CB7B5DE503}" dt="2022-05-07T04:21:23.573" v="131" actId="478"/>
          <ac:spMkLst>
            <pc:docMk/>
            <pc:sldMk cId="2787342223" sldId="303"/>
            <ac:spMk id="2" creationId="{ECFBF7F5-FDEE-4A4E-96FE-1E4B9B4DAD64}"/>
          </ac:spMkLst>
        </pc:spChg>
        <pc:spChg chg="del">
          <ac:chgData name="Manish Sharma" userId="b799adb9ba789c8f" providerId="LiveId" clId="{E9679D90-DED9-488C-8BB6-97CB7B5DE503}" dt="2022-05-07T04:21:23.573" v="131" actId="478"/>
          <ac:spMkLst>
            <pc:docMk/>
            <pc:sldMk cId="2787342223" sldId="303"/>
            <ac:spMk id="3" creationId="{97422BF0-E7C3-BEC5-54F6-EBC2088B10C8}"/>
          </ac:spMkLst>
        </pc:spChg>
        <pc:spChg chg="add mod">
          <ac:chgData name="Manish Sharma" userId="b799adb9ba789c8f" providerId="LiveId" clId="{E9679D90-DED9-488C-8BB6-97CB7B5DE503}" dt="2022-05-07T04:21:24.236" v="132"/>
          <ac:spMkLst>
            <pc:docMk/>
            <pc:sldMk cId="2787342223" sldId="303"/>
            <ac:spMk id="4" creationId="{FA1647AD-1AA2-FA1D-DF30-CC9A23A7D438}"/>
          </ac:spMkLst>
        </pc:spChg>
        <pc:spChg chg="add mod">
          <ac:chgData name="Manish Sharma" userId="b799adb9ba789c8f" providerId="LiveId" clId="{E9679D90-DED9-488C-8BB6-97CB7B5DE503}" dt="2022-05-07T04:21:24.236" v="132"/>
          <ac:spMkLst>
            <pc:docMk/>
            <pc:sldMk cId="2787342223" sldId="303"/>
            <ac:spMk id="5" creationId="{3870DD12-1973-4B74-F90E-9AB5ECE50845}"/>
          </ac:spMkLst>
        </pc:spChg>
        <pc:spChg chg="add mod">
          <ac:chgData name="Manish Sharma" userId="b799adb9ba789c8f" providerId="LiveId" clId="{E9679D90-DED9-488C-8BB6-97CB7B5DE503}" dt="2022-05-07T04:21:24.236" v="132"/>
          <ac:spMkLst>
            <pc:docMk/>
            <pc:sldMk cId="2787342223" sldId="303"/>
            <ac:spMk id="6" creationId="{D6D3A119-BBC1-647A-8BFD-04A4B23604F8}"/>
          </ac:spMkLst>
        </pc:spChg>
        <pc:spChg chg="add mod">
          <ac:chgData name="Manish Sharma" userId="b799adb9ba789c8f" providerId="LiveId" clId="{E9679D90-DED9-488C-8BB6-97CB7B5DE503}" dt="2022-05-07T04:21:24.236" v="132"/>
          <ac:spMkLst>
            <pc:docMk/>
            <pc:sldMk cId="2787342223" sldId="303"/>
            <ac:spMk id="7" creationId="{FE6B88F1-7897-5442-ABA3-A2D58C1A182F}"/>
          </ac:spMkLst>
        </pc:spChg>
        <pc:spChg chg="add mod">
          <ac:chgData name="Manish Sharma" userId="b799adb9ba789c8f" providerId="LiveId" clId="{E9679D90-DED9-488C-8BB6-97CB7B5DE503}" dt="2022-05-07T04:21:24.236" v="132"/>
          <ac:spMkLst>
            <pc:docMk/>
            <pc:sldMk cId="2787342223" sldId="303"/>
            <ac:spMk id="9" creationId="{793486F9-6E8F-E4E8-DD17-1A1E1276380F}"/>
          </ac:spMkLst>
        </pc:spChg>
        <pc:spChg chg="add mod">
          <ac:chgData name="Manish Sharma" userId="b799adb9ba789c8f" providerId="LiveId" clId="{E9679D90-DED9-488C-8BB6-97CB7B5DE503}" dt="2022-05-07T04:21:24.236" v="132"/>
          <ac:spMkLst>
            <pc:docMk/>
            <pc:sldMk cId="2787342223" sldId="303"/>
            <ac:spMk id="11" creationId="{8CB11309-B0D5-9111-8F06-538E98BBF6DC}"/>
          </ac:spMkLst>
        </pc:spChg>
        <pc:spChg chg="add mod">
          <ac:chgData name="Manish Sharma" userId="b799adb9ba789c8f" providerId="LiveId" clId="{E9679D90-DED9-488C-8BB6-97CB7B5DE503}" dt="2022-05-07T04:21:24.236" v="132"/>
          <ac:spMkLst>
            <pc:docMk/>
            <pc:sldMk cId="2787342223" sldId="303"/>
            <ac:spMk id="13" creationId="{194B6862-F02C-3090-6109-64A745052D77}"/>
          </ac:spMkLst>
        </pc:spChg>
        <pc:spChg chg="add mod">
          <ac:chgData name="Manish Sharma" userId="b799adb9ba789c8f" providerId="LiveId" clId="{E9679D90-DED9-488C-8BB6-97CB7B5DE503}" dt="2022-05-07T04:21:24.236" v="132"/>
          <ac:spMkLst>
            <pc:docMk/>
            <pc:sldMk cId="2787342223" sldId="303"/>
            <ac:spMk id="14" creationId="{97A375CC-7FBE-B804-C782-2A17A2F2AE54}"/>
          </ac:spMkLst>
        </pc:spChg>
        <pc:spChg chg="add mod">
          <ac:chgData name="Manish Sharma" userId="b799adb9ba789c8f" providerId="LiveId" clId="{E9679D90-DED9-488C-8BB6-97CB7B5DE503}" dt="2022-05-07T04:21:24.236" v="132"/>
          <ac:spMkLst>
            <pc:docMk/>
            <pc:sldMk cId="2787342223" sldId="303"/>
            <ac:spMk id="16" creationId="{4461DD72-8556-D84B-C4C4-F79BB50B7A3A}"/>
          </ac:spMkLst>
        </pc:spChg>
        <pc:spChg chg="add mod">
          <ac:chgData name="Manish Sharma" userId="b799adb9ba789c8f" providerId="LiveId" clId="{E9679D90-DED9-488C-8BB6-97CB7B5DE503}" dt="2022-05-07T05:24:45.365" v="404" actId="1076"/>
          <ac:spMkLst>
            <pc:docMk/>
            <pc:sldMk cId="2787342223" sldId="303"/>
            <ac:spMk id="17" creationId="{78C13F94-1C98-7BE5-2872-C3DB2A0AF631}"/>
          </ac:spMkLst>
        </pc:spChg>
        <pc:spChg chg="add mod">
          <ac:chgData name="Manish Sharma" userId="b799adb9ba789c8f" providerId="LiveId" clId="{E9679D90-DED9-488C-8BB6-97CB7B5DE503}" dt="2022-05-07T05:24:45.365" v="404" actId="1076"/>
          <ac:spMkLst>
            <pc:docMk/>
            <pc:sldMk cId="2787342223" sldId="303"/>
            <ac:spMk id="18" creationId="{6A5D330F-ADD5-6722-3D8A-52CF6AED95B6}"/>
          </ac:spMkLst>
        </pc:spChg>
        <pc:spChg chg="add mod">
          <ac:chgData name="Manish Sharma" userId="b799adb9ba789c8f" providerId="LiveId" clId="{E9679D90-DED9-488C-8BB6-97CB7B5DE503}" dt="2022-05-07T05:24:45.365" v="404" actId="1076"/>
          <ac:spMkLst>
            <pc:docMk/>
            <pc:sldMk cId="2787342223" sldId="303"/>
            <ac:spMk id="19" creationId="{2EF27726-EA65-03A6-A831-BAAC70326F03}"/>
          </ac:spMkLst>
        </pc:spChg>
        <pc:spChg chg="add mod">
          <ac:chgData name="Manish Sharma" userId="b799adb9ba789c8f" providerId="LiveId" clId="{E9679D90-DED9-488C-8BB6-97CB7B5DE503}" dt="2022-05-07T05:24:45.365" v="404" actId="1076"/>
          <ac:spMkLst>
            <pc:docMk/>
            <pc:sldMk cId="2787342223" sldId="303"/>
            <ac:spMk id="20" creationId="{32EE092B-DF7F-EFB9-B27C-3AB079FBEEEF}"/>
          </ac:spMkLst>
        </pc:spChg>
        <pc:spChg chg="add mod">
          <ac:chgData name="Manish Sharma" userId="b799adb9ba789c8f" providerId="LiveId" clId="{E9679D90-DED9-488C-8BB6-97CB7B5DE503}" dt="2022-05-07T05:24:45.365" v="404" actId="1076"/>
          <ac:spMkLst>
            <pc:docMk/>
            <pc:sldMk cId="2787342223" sldId="303"/>
            <ac:spMk id="22" creationId="{2FB6C328-3A8D-E74D-969D-53839B85D0DD}"/>
          </ac:spMkLst>
        </pc:spChg>
        <pc:spChg chg="add mod">
          <ac:chgData name="Manish Sharma" userId="b799adb9ba789c8f" providerId="LiveId" clId="{E9679D90-DED9-488C-8BB6-97CB7B5DE503}" dt="2022-05-07T05:24:45.365" v="404" actId="1076"/>
          <ac:spMkLst>
            <pc:docMk/>
            <pc:sldMk cId="2787342223" sldId="303"/>
            <ac:spMk id="24" creationId="{C0ECC30A-4231-2E43-F9E1-52DBA2A390BC}"/>
          </ac:spMkLst>
        </pc:spChg>
        <pc:spChg chg="add mod">
          <ac:chgData name="Manish Sharma" userId="b799adb9ba789c8f" providerId="LiveId" clId="{E9679D90-DED9-488C-8BB6-97CB7B5DE503}" dt="2022-05-07T05:24:45.365" v="404" actId="1076"/>
          <ac:spMkLst>
            <pc:docMk/>
            <pc:sldMk cId="2787342223" sldId="303"/>
            <ac:spMk id="26" creationId="{921461B6-8A65-5883-B8C3-A4F36842797A}"/>
          </ac:spMkLst>
        </pc:spChg>
        <pc:spChg chg="add mod">
          <ac:chgData name="Manish Sharma" userId="b799adb9ba789c8f" providerId="LiveId" clId="{E9679D90-DED9-488C-8BB6-97CB7B5DE503}" dt="2022-05-07T05:24:45.365" v="404" actId="1076"/>
          <ac:spMkLst>
            <pc:docMk/>
            <pc:sldMk cId="2787342223" sldId="303"/>
            <ac:spMk id="27" creationId="{42363875-6926-D4ED-C33E-882FB8CF6E24}"/>
          </ac:spMkLst>
        </pc:spChg>
        <pc:spChg chg="add mod">
          <ac:chgData name="Manish Sharma" userId="b799adb9ba789c8f" providerId="LiveId" clId="{E9679D90-DED9-488C-8BB6-97CB7B5DE503}" dt="2022-05-07T05:24:45.365" v="404" actId="1076"/>
          <ac:spMkLst>
            <pc:docMk/>
            <pc:sldMk cId="2787342223" sldId="303"/>
            <ac:spMk id="29" creationId="{CA9D26D7-7AAA-2A70-A3DF-54DD479964F5}"/>
          </ac:spMkLst>
        </pc:spChg>
        <pc:spChg chg="add mod">
          <ac:chgData name="Manish Sharma" userId="b799adb9ba789c8f" providerId="LiveId" clId="{E9679D90-DED9-488C-8BB6-97CB7B5DE503}" dt="2022-05-07T05:25:11.164" v="406" actId="17032"/>
          <ac:spMkLst>
            <pc:docMk/>
            <pc:sldMk cId="2787342223" sldId="303"/>
            <ac:spMk id="30" creationId="{9561E087-3C2A-4E8B-EA9B-E6C2F546FAB9}"/>
          </ac:spMkLst>
        </pc:spChg>
        <pc:spChg chg="add mod">
          <ac:chgData name="Manish Sharma" userId="b799adb9ba789c8f" providerId="LiveId" clId="{E9679D90-DED9-488C-8BB6-97CB7B5DE503}" dt="2022-05-07T05:25:27.626" v="408" actId="1076"/>
          <ac:spMkLst>
            <pc:docMk/>
            <pc:sldMk cId="2787342223" sldId="303"/>
            <ac:spMk id="31" creationId="{9EC07A60-A933-4314-A443-9B1187745A30}"/>
          </ac:spMkLst>
        </pc:spChg>
        <pc:cxnChg chg="add mod">
          <ac:chgData name="Manish Sharma" userId="b799adb9ba789c8f" providerId="LiveId" clId="{E9679D90-DED9-488C-8BB6-97CB7B5DE503}" dt="2022-05-07T04:21:24.236" v="132"/>
          <ac:cxnSpMkLst>
            <pc:docMk/>
            <pc:sldMk cId="2787342223" sldId="303"/>
            <ac:cxnSpMk id="8" creationId="{41C19D09-0405-0B05-B7D9-C28B28C39138}"/>
          </ac:cxnSpMkLst>
        </pc:cxnChg>
        <pc:cxnChg chg="add mod">
          <ac:chgData name="Manish Sharma" userId="b799adb9ba789c8f" providerId="LiveId" clId="{E9679D90-DED9-488C-8BB6-97CB7B5DE503}" dt="2022-05-07T04:21:24.236" v="132"/>
          <ac:cxnSpMkLst>
            <pc:docMk/>
            <pc:sldMk cId="2787342223" sldId="303"/>
            <ac:cxnSpMk id="10" creationId="{F5E389EE-B766-942E-54F6-C982AA488A07}"/>
          </ac:cxnSpMkLst>
        </pc:cxnChg>
        <pc:cxnChg chg="add mod">
          <ac:chgData name="Manish Sharma" userId="b799adb9ba789c8f" providerId="LiveId" clId="{E9679D90-DED9-488C-8BB6-97CB7B5DE503}" dt="2022-05-07T04:21:24.236" v="132"/>
          <ac:cxnSpMkLst>
            <pc:docMk/>
            <pc:sldMk cId="2787342223" sldId="303"/>
            <ac:cxnSpMk id="12" creationId="{240EA77E-1372-C576-5F70-5A2AD1FDA469}"/>
          </ac:cxnSpMkLst>
        </pc:cxnChg>
        <pc:cxnChg chg="add mod">
          <ac:chgData name="Manish Sharma" userId="b799adb9ba789c8f" providerId="LiveId" clId="{E9679D90-DED9-488C-8BB6-97CB7B5DE503}" dt="2022-05-07T04:21:24.236" v="132"/>
          <ac:cxnSpMkLst>
            <pc:docMk/>
            <pc:sldMk cId="2787342223" sldId="303"/>
            <ac:cxnSpMk id="15" creationId="{8494F42E-0521-8823-DFBD-3A88DCB0AD40}"/>
          </ac:cxnSpMkLst>
        </pc:cxnChg>
        <pc:cxnChg chg="add mod">
          <ac:chgData name="Manish Sharma" userId="b799adb9ba789c8f" providerId="LiveId" clId="{E9679D90-DED9-488C-8BB6-97CB7B5DE503}" dt="2022-05-07T05:24:45.365" v="404" actId="1076"/>
          <ac:cxnSpMkLst>
            <pc:docMk/>
            <pc:sldMk cId="2787342223" sldId="303"/>
            <ac:cxnSpMk id="21" creationId="{D3D65B45-0531-3349-7F69-1F8F37ED172E}"/>
          </ac:cxnSpMkLst>
        </pc:cxnChg>
        <pc:cxnChg chg="add mod">
          <ac:chgData name="Manish Sharma" userId="b799adb9ba789c8f" providerId="LiveId" clId="{E9679D90-DED9-488C-8BB6-97CB7B5DE503}" dt="2022-05-07T05:24:45.365" v="404" actId="1076"/>
          <ac:cxnSpMkLst>
            <pc:docMk/>
            <pc:sldMk cId="2787342223" sldId="303"/>
            <ac:cxnSpMk id="23" creationId="{12440F57-5317-DFA2-2783-51498DF5099C}"/>
          </ac:cxnSpMkLst>
        </pc:cxnChg>
        <pc:cxnChg chg="add mod">
          <ac:chgData name="Manish Sharma" userId="b799adb9ba789c8f" providerId="LiveId" clId="{E9679D90-DED9-488C-8BB6-97CB7B5DE503}" dt="2022-05-07T05:24:45.365" v="404" actId="1076"/>
          <ac:cxnSpMkLst>
            <pc:docMk/>
            <pc:sldMk cId="2787342223" sldId="303"/>
            <ac:cxnSpMk id="25" creationId="{A3252C92-21D2-F399-82C7-A5F35E3388DA}"/>
          </ac:cxnSpMkLst>
        </pc:cxnChg>
        <pc:cxnChg chg="add mod">
          <ac:chgData name="Manish Sharma" userId="b799adb9ba789c8f" providerId="LiveId" clId="{E9679D90-DED9-488C-8BB6-97CB7B5DE503}" dt="2022-05-07T05:24:45.365" v="404" actId="1076"/>
          <ac:cxnSpMkLst>
            <pc:docMk/>
            <pc:sldMk cId="2787342223" sldId="303"/>
            <ac:cxnSpMk id="28" creationId="{8AB4887F-37AA-7D7C-59C9-138896FD8399}"/>
          </ac:cxnSpMkLst>
        </pc:cxnChg>
      </pc:sldChg>
      <pc:sldChg chg="del">
        <pc:chgData name="Manish Sharma" userId="b799adb9ba789c8f" providerId="LiveId" clId="{E9679D90-DED9-488C-8BB6-97CB7B5DE503}" dt="2022-05-07T03:27:21.102" v="10" actId="47"/>
        <pc:sldMkLst>
          <pc:docMk/>
          <pc:sldMk cId="304290364" sldId="304"/>
        </pc:sldMkLst>
      </pc:sldChg>
      <pc:sldChg chg="addSp modSp new mod modClrScheme chgLayout">
        <pc:chgData name="Manish Sharma" userId="b799adb9ba789c8f" providerId="LiveId" clId="{E9679D90-DED9-488C-8BB6-97CB7B5DE503}" dt="2022-05-07T04:37:56.565" v="370" actId="20577"/>
        <pc:sldMkLst>
          <pc:docMk/>
          <pc:sldMk cId="893696428" sldId="304"/>
        </pc:sldMkLst>
        <pc:spChg chg="add mod">
          <ac:chgData name="Manish Sharma" userId="b799adb9ba789c8f" providerId="LiveId" clId="{E9679D90-DED9-488C-8BB6-97CB7B5DE503}" dt="2022-05-07T04:35:30.303" v="169" actId="20577"/>
          <ac:spMkLst>
            <pc:docMk/>
            <pc:sldMk cId="893696428" sldId="304"/>
            <ac:spMk id="2" creationId="{C8306434-C398-87B3-FA7B-2F9395A4756E}"/>
          </ac:spMkLst>
        </pc:spChg>
        <pc:spChg chg="add mod">
          <ac:chgData name="Manish Sharma" userId="b799adb9ba789c8f" providerId="LiveId" clId="{E9679D90-DED9-488C-8BB6-97CB7B5DE503}" dt="2022-05-07T04:37:56.565" v="370" actId="20577"/>
          <ac:spMkLst>
            <pc:docMk/>
            <pc:sldMk cId="893696428" sldId="304"/>
            <ac:spMk id="3" creationId="{FDF96606-E852-323D-840D-D1622AA18DD1}"/>
          </ac:spMkLst>
        </pc:spChg>
      </pc:sldChg>
      <pc:sldChg chg="del">
        <pc:chgData name="Manish Sharma" userId="b799adb9ba789c8f" providerId="LiveId" clId="{E9679D90-DED9-488C-8BB6-97CB7B5DE503}" dt="2022-05-07T03:27:21.102" v="10" actId="47"/>
        <pc:sldMkLst>
          <pc:docMk/>
          <pc:sldMk cId="4156975585" sldId="305"/>
        </pc:sldMkLst>
      </pc:sldChg>
      <pc:sldChg chg="del">
        <pc:chgData name="Manish Sharma" userId="b799adb9ba789c8f" providerId="LiveId" clId="{E9679D90-DED9-488C-8BB6-97CB7B5DE503}" dt="2022-05-07T03:27:21.102" v="10" actId="47"/>
        <pc:sldMkLst>
          <pc:docMk/>
          <pc:sldMk cId="845113658" sldId="306"/>
        </pc:sldMkLst>
      </pc:sldChg>
      <pc:sldChg chg="del">
        <pc:chgData name="Manish Sharma" userId="b799adb9ba789c8f" providerId="LiveId" clId="{E9679D90-DED9-488C-8BB6-97CB7B5DE503}" dt="2022-05-07T03:27:21.102" v="10" actId="47"/>
        <pc:sldMkLst>
          <pc:docMk/>
          <pc:sldMk cId="725979855" sldId="307"/>
        </pc:sldMkLst>
      </pc:sldChg>
      <pc:sldChg chg="del">
        <pc:chgData name="Manish Sharma" userId="b799adb9ba789c8f" providerId="LiveId" clId="{E9679D90-DED9-488C-8BB6-97CB7B5DE503}" dt="2022-05-07T03:27:21.102" v="10" actId="47"/>
        <pc:sldMkLst>
          <pc:docMk/>
          <pc:sldMk cId="1339344130" sldId="308"/>
        </pc:sldMkLst>
      </pc:sldChg>
      <pc:sldChg chg="del">
        <pc:chgData name="Manish Sharma" userId="b799adb9ba789c8f" providerId="LiveId" clId="{E9679D90-DED9-488C-8BB6-97CB7B5DE503}" dt="2022-05-07T03:27:21.102" v="10" actId="47"/>
        <pc:sldMkLst>
          <pc:docMk/>
          <pc:sldMk cId="4094012750" sldId="309"/>
        </pc:sldMkLst>
      </pc:sldChg>
      <pc:sldChg chg="del">
        <pc:chgData name="Manish Sharma" userId="b799adb9ba789c8f" providerId="LiveId" clId="{E9679D90-DED9-488C-8BB6-97CB7B5DE503}" dt="2022-05-07T03:27:21.102" v="10" actId="47"/>
        <pc:sldMkLst>
          <pc:docMk/>
          <pc:sldMk cId="250476190" sldId="310"/>
        </pc:sldMkLst>
      </pc:sldChg>
      <pc:sldChg chg="add">
        <pc:chgData name="Manish Sharma" userId="b799adb9ba789c8f" providerId="LiveId" clId="{E9679D90-DED9-488C-8BB6-97CB7B5DE503}" dt="2022-05-07T07:38:08.507" v="561"/>
        <pc:sldMkLst>
          <pc:docMk/>
          <pc:sldMk cId="3578439419" sldId="310"/>
        </pc:sldMkLst>
      </pc:sldChg>
      <pc:sldChg chg="add">
        <pc:chgData name="Manish Sharma" userId="b799adb9ba789c8f" providerId="LiveId" clId="{E9679D90-DED9-488C-8BB6-97CB7B5DE503}" dt="2022-05-07T09:44:33.145" v="563"/>
        <pc:sldMkLst>
          <pc:docMk/>
          <pc:sldMk cId="2483723510" sldId="311"/>
        </pc:sldMkLst>
      </pc:sldChg>
      <pc:sldChg chg="del">
        <pc:chgData name="Manish Sharma" userId="b799adb9ba789c8f" providerId="LiveId" clId="{E9679D90-DED9-488C-8BB6-97CB7B5DE503}" dt="2022-05-07T03:27:21.102" v="10" actId="47"/>
        <pc:sldMkLst>
          <pc:docMk/>
          <pc:sldMk cId="3800967475" sldId="311"/>
        </pc:sldMkLst>
      </pc:sldChg>
      <pc:sldChg chg="del">
        <pc:chgData name="Manish Sharma" userId="b799adb9ba789c8f" providerId="LiveId" clId="{E9679D90-DED9-488C-8BB6-97CB7B5DE503}" dt="2022-05-07T03:27:21.102" v="10" actId="47"/>
        <pc:sldMkLst>
          <pc:docMk/>
          <pc:sldMk cId="27849995" sldId="312"/>
        </pc:sldMkLst>
      </pc:sldChg>
      <pc:sldChg chg="add">
        <pc:chgData name="Manish Sharma" userId="b799adb9ba789c8f" providerId="LiveId" clId="{E9679D90-DED9-488C-8BB6-97CB7B5DE503}" dt="2022-05-07T09:44:33.145" v="563"/>
        <pc:sldMkLst>
          <pc:docMk/>
          <pc:sldMk cId="2383157330" sldId="312"/>
        </pc:sldMkLst>
      </pc:sldChg>
      <pc:sldChg chg="del">
        <pc:chgData name="Manish Sharma" userId="b799adb9ba789c8f" providerId="LiveId" clId="{E9679D90-DED9-488C-8BB6-97CB7B5DE503}" dt="2022-05-07T03:27:21.102" v="10" actId="47"/>
        <pc:sldMkLst>
          <pc:docMk/>
          <pc:sldMk cId="3678634431" sldId="313"/>
        </pc:sldMkLst>
      </pc:sldChg>
      <pc:sldChg chg="add">
        <pc:chgData name="Manish Sharma" userId="b799adb9ba789c8f" providerId="LiveId" clId="{E9679D90-DED9-488C-8BB6-97CB7B5DE503}" dt="2022-05-07T11:10:02.240" v="703"/>
        <pc:sldMkLst>
          <pc:docMk/>
          <pc:sldMk cId="1771078964" sldId="314"/>
        </pc:sldMkLst>
      </pc:sldChg>
      <pc:sldChg chg="del">
        <pc:chgData name="Manish Sharma" userId="b799adb9ba789c8f" providerId="LiveId" clId="{E9679D90-DED9-488C-8BB6-97CB7B5DE503}" dt="2022-05-07T03:27:21.102" v="10" actId="47"/>
        <pc:sldMkLst>
          <pc:docMk/>
          <pc:sldMk cId="1927161338" sldId="314"/>
        </pc:sldMkLst>
      </pc:sldChg>
      <pc:sldChg chg="del">
        <pc:chgData name="Manish Sharma" userId="b799adb9ba789c8f" providerId="LiveId" clId="{E9679D90-DED9-488C-8BB6-97CB7B5DE503}" dt="2022-05-07T03:27:21.102" v="10" actId="47"/>
        <pc:sldMkLst>
          <pc:docMk/>
          <pc:sldMk cId="705739876" sldId="315"/>
        </pc:sldMkLst>
      </pc:sldChg>
      <pc:sldChg chg="add">
        <pc:chgData name="Manish Sharma" userId="b799adb9ba789c8f" providerId="LiveId" clId="{E9679D90-DED9-488C-8BB6-97CB7B5DE503}" dt="2022-05-07T07:35:26.789" v="560"/>
        <pc:sldMkLst>
          <pc:docMk/>
          <pc:sldMk cId="2175462724" sldId="315"/>
        </pc:sldMkLst>
      </pc:sldChg>
      <pc:sldChg chg="add">
        <pc:chgData name="Manish Sharma" userId="b799adb9ba789c8f" providerId="LiveId" clId="{E9679D90-DED9-488C-8BB6-97CB7B5DE503}" dt="2022-05-07T11:10:02.240" v="703"/>
        <pc:sldMkLst>
          <pc:docMk/>
          <pc:sldMk cId="1542734719" sldId="316"/>
        </pc:sldMkLst>
      </pc:sldChg>
      <pc:sldChg chg="del">
        <pc:chgData name="Manish Sharma" userId="b799adb9ba789c8f" providerId="LiveId" clId="{E9679D90-DED9-488C-8BB6-97CB7B5DE503}" dt="2022-05-07T03:27:21.102" v="10" actId="47"/>
        <pc:sldMkLst>
          <pc:docMk/>
          <pc:sldMk cId="2615748070" sldId="316"/>
        </pc:sldMkLst>
      </pc:sldChg>
      <pc:sldChg chg="del">
        <pc:chgData name="Manish Sharma" userId="b799adb9ba789c8f" providerId="LiveId" clId="{E9679D90-DED9-488C-8BB6-97CB7B5DE503}" dt="2022-05-07T03:27:21.102" v="10" actId="47"/>
        <pc:sldMkLst>
          <pc:docMk/>
          <pc:sldMk cId="1774331945" sldId="317"/>
        </pc:sldMkLst>
      </pc:sldChg>
      <pc:sldChg chg="add">
        <pc:chgData name="Manish Sharma" userId="b799adb9ba789c8f" providerId="LiveId" clId="{E9679D90-DED9-488C-8BB6-97CB7B5DE503}" dt="2022-05-08T03:58:16.523" v="704"/>
        <pc:sldMkLst>
          <pc:docMk/>
          <pc:sldMk cId="2020432023" sldId="317"/>
        </pc:sldMkLst>
      </pc:sldChg>
      <pc:sldChg chg="add">
        <pc:chgData name="Manish Sharma" userId="b799adb9ba789c8f" providerId="LiveId" clId="{E9679D90-DED9-488C-8BB6-97CB7B5DE503}" dt="2022-05-08T04:24:09.666" v="705"/>
        <pc:sldMkLst>
          <pc:docMk/>
          <pc:sldMk cId="992083087" sldId="318"/>
        </pc:sldMkLst>
      </pc:sldChg>
      <pc:sldChg chg="del">
        <pc:chgData name="Manish Sharma" userId="b799adb9ba789c8f" providerId="LiveId" clId="{E9679D90-DED9-488C-8BB6-97CB7B5DE503}" dt="2022-05-07T03:27:21.102" v="10" actId="47"/>
        <pc:sldMkLst>
          <pc:docMk/>
          <pc:sldMk cId="3085016096" sldId="318"/>
        </pc:sldMkLst>
      </pc:sldChg>
      <pc:sldChg chg="del">
        <pc:chgData name="Manish Sharma" userId="b799adb9ba789c8f" providerId="LiveId" clId="{E9679D90-DED9-488C-8BB6-97CB7B5DE503}" dt="2022-05-07T03:27:21.102" v="10" actId="47"/>
        <pc:sldMkLst>
          <pc:docMk/>
          <pc:sldMk cId="352331484" sldId="319"/>
        </pc:sldMkLst>
      </pc:sldChg>
      <pc:sldChg chg="add">
        <pc:chgData name="Manish Sharma" userId="b799adb9ba789c8f" providerId="LiveId" clId="{E9679D90-DED9-488C-8BB6-97CB7B5DE503}" dt="2022-05-08T07:07:34.054" v="707"/>
        <pc:sldMkLst>
          <pc:docMk/>
          <pc:sldMk cId="2677077442" sldId="319"/>
        </pc:sldMkLst>
      </pc:sldChg>
      <pc:sldChg chg="add">
        <pc:chgData name="Manish Sharma" userId="b799adb9ba789c8f" providerId="LiveId" clId="{E9679D90-DED9-488C-8BB6-97CB7B5DE503}" dt="2022-05-08T07:07:34.054" v="707"/>
        <pc:sldMkLst>
          <pc:docMk/>
          <pc:sldMk cId="976549785" sldId="320"/>
        </pc:sldMkLst>
      </pc:sldChg>
      <pc:sldChg chg="del">
        <pc:chgData name="Manish Sharma" userId="b799adb9ba789c8f" providerId="LiveId" clId="{E9679D90-DED9-488C-8BB6-97CB7B5DE503}" dt="2022-05-07T03:27:21.102" v="10" actId="47"/>
        <pc:sldMkLst>
          <pc:docMk/>
          <pc:sldMk cId="4078862901" sldId="320"/>
        </pc:sldMkLst>
      </pc:sldChg>
      <pc:sldChg chg="add">
        <pc:chgData name="Manish Sharma" userId="b799adb9ba789c8f" providerId="LiveId" clId="{E9679D90-DED9-488C-8BB6-97CB7B5DE503}" dt="2022-05-08T07:07:34.054" v="707"/>
        <pc:sldMkLst>
          <pc:docMk/>
          <pc:sldMk cId="1393763600" sldId="321"/>
        </pc:sldMkLst>
      </pc:sldChg>
      <pc:sldChg chg="del">
        <pc:chgData name="Manish Sharma" userId="b799adb9ba789c8f" providerId="LiveId" clId="{E9679D90-DED9-488C-8BB6-97CB7B5DE503}" dt="2022-05-07T03:27:21.102" v="10" actId="47"/>
        <pc:sldMkLst>
          <pc:docMk/>
          <pc:sldMk cId="3869840393" sldId="321"/>
        </pc:sldMkLst>
      </pc:sldChg>
      <pc:sldChg chg="del">
        <pc:chgData name="Manish Sharma" userId="b799adb9ba789c8f" providerId="LiveId" clId="{E9679D90-DED9-488C-8BB6-97CB7B5DE503}" dt="2022-05-07T03:27:21.102" v="10" actId="47"/>
        <pc:sldMkLst>
          <pc:docMk/>
          <pc:sldMk cId="1810848185" sldId="322"/>
        </pc:sldMkLst>
      </pc:sldChg>
      <pc:sldChg chg="add">
        <pc:chgData name="Manish Sharma" userId="b799adb9ba789c8f" providerId="LiveId" clId="{E9679D90-DED9-488C-8BB6-97CB7B5DE503}" dt="2022-05-08T09:42:05.069" v="713"/>
        <pc:sldMkLst>
          <pc:docMk/>
          <pc:sldMk cId="2086204329" sldId="322"/>
        </pc:sldMkLst>
      </pc:sldChg>
      <pc:sldChg chg="del">
        <pc:chgData name="Manish Sharma" userId="b799adb9ba789c8f" providerId="LiveId" clId="{E9679D90-DED9-488C-8BB6-97CB7B5DE503}" dt="2022-05-07T03:27:21.102" v="10" actId="47"/>
        <pc:sldMkLst>
          <pc:docMk/>
          <pc:sldMk cId="2596759209" sldId="323"/>
        </pc:sldMkLst>
      </pc:sldChg>
      <pc:sldChg chg="add">
        <pc:chgData name="Manish Sharma" userId="b799adb9ba789c8f" providerId="LiveId" clId="{E9679D90-DED9-488C-8BB6-97CB7B5DE503}" dt="2022-05-08T10:32:54.392" v="714"/>
        <pc:sldMkLst>
          <pc:docMk/>
          <pc:sldMk cId="4024640257" sldId="323"/>
        </pc:sldMkLst>
      </pc:sldChg>
      <pc:sldChg chg="add">
        <pc:chgData name="Manish Sharma" userId="b799adb9ba789c8f" providerId="LiveId" clId="{E9679D90-DED9-488C-8BB6-97CB7B5DE503}" dt="2022-05-08T09:23:21.294" v="712"/>
        <pc:sldMkLst>
          <pc:docMk/>
          <pc:sldMk cId="869922491" sldId="324"/>
        </pc:sldMkLst>
      </pc:sldChg>
      <pc:sldChg chg="del">
        <pc:chgData name="Manish Sharma" userId="b799adb9ba789c8f" providerId="LiveId" clId="{E9679D90-DED9-488C-8BB6-97CB7B5DE503}" dt="2022-05-07T03:27:21.102" v="10" actId="47"/>
        <pc:sldMkLst>
          <pc:docMk/>
          <pc:sldMk cId="3255258127" sldId="324"/>
        </pc:sldMkLst>
      </pc:sldChg>
      <pc:sldChg chg="add">
        <pc:chgData name="Manish Sharma" userId="b799adb9ba789c8f" providerId="LiveId" clId="{E9679D90-DED9-488C-8BB6-97CB7B5DE503}" dt="2022-05-08T09:23:21.294" v="712"/>
        <pc:sldMkLst>
          <pc:docMk/>
          <pc:sldMk cId="2301145384" sldId="325"/>
        </pc:sldMkLst>
      </pc:sldChg>
      <pc:sldChg chg="del">
        <pc:chgData name="Manish Sharma" userId="b799adb9ba789c8f" providerId="LiveId" clId="{E9679D90-DED9-488C-8BB6-97CB7B5DE503}" dt="2022-05-07T03:27:21.102" v="10" actId="47"/>
        <pc:sldMkLst>
          <pc:docMk/>
          <pc:sldMk cId="3248288148" sldId="325"/>
        </pc:sldMkLst>
      </pc:sldChg>
      <pc:sldChg chg="add">
        <pc:chgData name="Manish Sharma" userId="b799adb9ba789c8f" providerId="LiveId" clId="{E9679D90-DED9-488C-8BB6-97CB7B5DE503}" dt="2022-05-08T09:23:21.294" v="712"/>
        <pc:sldMkLst>
          <pc:docMk/>
          <pc:sldMk cId="743372294" sldId="326"/>
        </pc:sldMkLst>
      </pc:sldChg>
      <pc:sldChg chg="del">
        <pc:chgData name="Manish Sharma" userId="b799adb9ba789c8f" providerId="LiveId" clId="{E9679D90-DED9-488C-8BB6-97CB7B5DE503}" dt="2022-05-07T03:27:21.102" v="10" actId="47"/>
        <pc:sldMkLst>
          <pc:docMk/>
          <pc:sldMk cId="3301202624" sldId="326"/>
        </pc:sldMkLst>
      </pc:sldChg>
      <pc:sldChg chg="del">
        <pc:chgData name="Manish Sharma" userId="b799adb9ba789c8f" providerId="LiveId" clId="{E9679D90-DED9-488C-8BB6-97CB7B5DE503}" dt="2022-05-07T03:27:21.102" v="10" actId="47"/>
        <pc:sldMkLst>
          <pc:docMk/>
          <pc:sldMk cId="521453919" sldId="327"/>
        </pc:sldMkLst>
      </pc:sldChg>
      <pc:sldChg chg="modSp add mod">
        <pc:chgData name="Manish Sharma" userId="b799adb9ba789c8f" providerId="LiveId" clId="{E9679D90-DED9-488C-8BB6-97CB7B5DE503}" dt="2022-05-08T08:04:33.932" v="711" actId="20577"/>
        <pc:sldMkLst>
          <pc:docMk/>
          <pc:sldMk cId="1562318406" sldId="327"/>
        </pc:sldMkLst>
        <pc:spChg chg="mod">
          <ac:chgData name="Manish Sharma" userId="b799adb9ba789c8f" providerId="LiveId" clId="{E9679D90-DED9-488C-8BB6-97CB7B5DE503}" dt="2022-05-08T08:04:33.932" v="711" actId="20577"/>
          <ac:spMkLst>
            <pc:docMk/>
            <pc:sldMk cId="1562318406" sldId="327"/>
            <ac:spMk id="3" creationId="{CA25188B-4FD9-47B3-AB02-EE08DC17ABFF}"/>
          </ac:spMkLst>
        </pc:spChg>
      </pc:sldChg>
      <pc:sldChg chg="del">
        <pc:chgData name="Manish Sharma" userId="b799adb9ba789c8f" providerId="LiveId" clId="{E9679D90-DED9-488C-8BB6-97CB7B5DE503}" dt="2022-05-07T03:27:21.102" v="10" actId="47"/>
        <pc:sldMkLst>
          <pc:docMk/>
          <pc:sldMk cId="1760135" sldId="329"/>
        </pc:sldMkLst>
      </pc:sldChg>
      <pc:sldChg chg="del">
        <pc:chgData name="Manish Sharma" userId="b799adb9ba789c8f" providerId="LiveId" clId="{E9679D90-DED9-488C-8BB6-97CB7B5DE503}" dt="2022-05-07T03:27:21.102" v="10" actId="47"/>
        <pc:sldMkLst>
          <pc:docMk/>
          <pc:sldMk cId="603294666" sldId="331"/>
        </pc:sldMkLst>
      </pc:sldChg>
      <pc:sldChg chg="del">
        <pc:chgData name="Manish Sharma" userId="b799adb9ba789c8f" providerId="LiveId" clId="{E9679D90-DED9-488C-8BB6-97CB7B5DE503}" dt="2022-05-07T03:27:21.102" v="10" actId="47"/>
        <pc:sldMkLst>
          <pc:docMk/>
          <pc:sldMk cId="2724027664" sldId="332"/>
        </pc:sldMkLst>
      </pc:sldChg>
      <pc:sldChg chg="del">
        <pc:chgData name="Manish Sharma" userId="b799adb9ba789c8f" providerId="LiveId" clId="{E9679D90-DED9-488C-8BB6-97CB7B5DE503}" dt="2022-05-07T03:27:21.102" v="10" actId="47"/>
        <pc:sldMkLst>
          <pc:docMk/>
          <pc:sldMk cId="144911442" sldId="333"/>
        </pc:sldMkLst>
      </pc:sldChg>
      <pc:sldChg chg="del">
        <pc:chgData name="Manish Sharma" userId="b799adb9ba789c8f" providerId="LiveId" clId="{E9679D90-DED9-488C-8BB6-97CB7B5DE503}" dt="2022-05-07T03:27:21.102" v="10" actId="47"/>
        <pc:sldMkLst>
          <pc:docMk/>
          <pc:sldMk cId="697300457" sldId="334"/>
        </pc:sldMkLst>
      </pc:sldChg>
      <pc:sldChg chg="del">
        <pc:chgData name="Manish Sharma" userId="b799adb9ba789c8f" providerId="LiveId" clId="{E9679D90-DED9-488C-8BB6-97CB7B5DE503}" dt="2022-05-07T03:27:21.102" v="10" actId="47"/>
        <pc:sldMkLst>
          <pc:docMk/>
          <pc:sldMk cId="4198382552" sldId="335"/>
        </pc:sldMkLst>
      </pc:sldChg>
      <pc:sldChg chg="del">
        <pc:chgData name="Manish Sharma" userId="b799adb9ba789c8f" providerId="LiveId" clId="{E9679D90-DED9-488C-8BB6-97CB7B5DE503}" dt="2022-05-07T03:27:21.102" v="10" actId="47"/>
        <pc:sldMkLst>
          <pc:docMk/>
          <pc:sldMk cId="3205903522" sldId="336"/>
        </pc:sldMkLst>
      </pc:sldChg>
      <pc:sldChg chg="del">
        <pc:chgData name="Manish Sharma" userId="b799adb9ba789c8f" providerId="LiveId" clId="{E9679D90-DED9-488C-8BB6-97CB7B5DE503}" dt="2022-05-07T03:27:21.102" v="10" actId="47"/>
        <pc:sldMkLst>
          <pc:docMk/>
          <pc:sldMk cId="3016633635" sldId="337"/>
        </pc:sldMkLst>
      </pc:sldChg>
      <pc:sldChg chg="del">
        <pc:chgData name="Manish Sharma" userId="b799adb9ba789c8f" providerId="LiveId" clId="{E9679D90-DED9-488C-8BB6-97CB7B5DE503}" dt="2022-05-07T03:27:21.102" v="10" actId="47"/>
        <pc:sldMkLst>
          <pc:docMk/>
          <pc:sldMk cId="2402096242" sldId="338"/>
        </pc:sldMkLst>
      </pc:sldChg>
      <pc:sldChg chg="modSp add mod">
        <pc:chgData name="Manish Sharma" userId="b799adb9ba789c8f" providerId="LiveId" clId="{E9679D90-DED9-488C-8BB6-97CB7B5DE503}" dt="2022-05-07T04:45:58.782" v="402" actId="27636"/>
        <pc:sldMkLst>
          <pc:docMk/>
          <pc:sldMk cId="654887882" sldId="339"/>
        </pc:sldMkLst>
        <pc:spChg chg="mod">
          <ac:chgData name="Manish Sharma" userId="b799adb9ba789c8f" providerId="LiveId" clId="{E9679D90-DED9-488C-8BB6-97CB7B5DE503}" dt="2022-05-07T04:45:58.782" v="402" actId="27636"/>
          <ac:spMkLst>
            <pc:docMk/>
            <pc:sldMk cId="654887882" sldId="339"/>
            <ac:spMk id="3" creationId="{A5002904-53FA-45C2-A6CD-F6B4B5CF717A}"/>
          </ac:spMkLst>
        </pc:spChg>
      </pc:sldChg>
      <pc:sldChg chg="del">
        <pc:chgData name="Manish Sharma" userId="b799adb9ba789c8f" providerId="LiveId" clId="{E9679D90-DED9-488C-8BB6-97CB7B5DE503}" dt="2022-05-07T03:27:21.102" v="10" actId="47"/>
        <pc:sldMkLst>
          <pc:docMk/>
          <pc:sldMk cId="3481779306" sldId="339"/>
        </pc:sldMkLst>
      </pc:sldChg>
      <pc:sldChg chg="del">
        <pc:chgData name="Manish Sharma" userId="b799adb9ba789c8f" providerId="LiveId" clId="{E9679D90-DED9-488C-8BB6-97CB7B5DE503}" dt="2022-05-07T03:27:21.102" v="10" actId="47"/>
        <pc:sldMkLst>
          <pc:docMk/>
          <pc:sldMk cId="2987048403" sldId="340"/>
        </pc:sldMkLst>
      </pc:sldChg>
      <pc:sldChg chg="modSp add mod">
        <pc:chgData name="Manish Sharma" userId="b799adb9ba789c8f" providerId="LiveId" clId="{E9679D90-DED9-488C-8BB6-97CB7B5DE503}" dt="2022-05-07T05:34:33.569" v="553" actId="20577"/>
        <pc:sldMkLst>
          <pc:docMk/>
          <pc:sldMk cId="3993440468" sldId="340"/>
        </pc:sldMkLst>
        <pc:spChg chg="mod">
          <ac:chgData name="Manish Sharma" userId="b799adb9ba789c8f" providerId="LiveId" clId="{E9679D90-DED9-488C-8BB6-97CB7B5DE503}" dt="2022-05-07T05:34:33.569" v="553" actId="20577"/>
          <ac:spMkLst>
            <pc:docMk/>
            <pc:sldMk cId="3993440468" sldId="340"/>
            <ac:spMk id="3" creationId="{39FB623C-F46A-495F-8960-3A18FFD41550}"/>
          </ac:spMkLst>
        </pc:spChg>
      </pc:sldChg>
      <pc:sldChg chg="del">
        <pc:chgData name="Manish Sharma" userId="b799adb9ba789c8f" providerId="LiveId" clId="{E9679D90-DED9-488C-8BB6-97CB7B5DE503}" dt="2022-05-07T03:27:21.102" v="10" actId="47"/>
        <pc:sldMkLst>
          <pc:docMk/>
          <pc:sldMk cId="241656494" sldId="341"/>
        </pc:sldMkLst>
      </pc:sldChg>
      <pc:sldChg chg="modSp new mod">
        <pc:chgData name="Manish Sharma" userId="b799adb9ba789c8f" providerId="LiveId" clId="{E9679D90-DED9-488C-8BB6-97CB7B5DE503}" dt="2022-05-07T05:33:43.303" v="498" actId="20577"/>
        <pc:sldMkLst>
          <pc:docMk/>
          <pc:sldMk cId="4180571744" sldId="341"/>
        </pc:sldMkLst>
        <pc:spChg chg="mod">
          <ac:chgData name="Manish Sharma" userId="b799adb9ba789c8f" providerId="LiveId" clId="{E9679D90-DED9-488C-8BB6-97CB7B5DE503}" dt="2022-05-07T05:33:30.017" v="495" actId="20577"/>
          <ac:spMkLst>
            <pc:docMk/>
            <pc:sldMk cId="4180571744" sldId="341"/>
            <ac:spMk id="2" creationId="{D5A13A76-40A4-69D0-FF96-31AB89A7F558}"/>
          </ac:spMkLst>
        </pc:spChg>
        <pc:spChg chg="mod">
          <ac:chgData name="Manish Sharma" userId="b799adb9ba789c8f" providerId="LiveId" clId="{E9679D90-DED9-488C-8BB6-97CB7B5DE503}" dt="2022-05-07T05:33:43.303" v="498" actId="20577"/>
          <ac:spMkLst>
            <pc:docMk/>
            <pc:sldMk cId="4180571744" sldId="341"/>
            <ac:spMk id="3" creationId="{19EA0D54-450F-55B8-7E30-5686AA8D5267}"/>
          </ac:spMkLst>
        </pc:spChg>
      </pc:sldChg>
      <pc:sldChg chg="addSp delSp modSp new mod">
        <pc:chgData name="Manish Sharma" userId="b799adb9ba789c8f" providerId="LiveId" clId="{E9679D90-DED9-488C-8BB6-97CB7B5DE503}" dt="2022-05-07T09:48:57.696" v="683" actId="20577"/>
        <pc:sldMkLst>
          <pc:docMk/>
          <pc:sldMk cId="995173291" sldId="342"/>
        </pc:sldMkLst>
        <pc:spChg chg="mod">
          <ac:chgData name="Manish Sharma" userId="b799adb9ba789c8f" providerId="LiveId" clId="{E9679D90-DED9-488C-8BB6-97CB7B5DE503}" dt="2022-05-07T09:48:57.696" v="683" actId="20577"/>
          <ac:spMkLst>
            <pc:docMk/>
            <pc:sldMk cId="995173291" sldId="342"/>
            <ac:spMk id="2" creationId="{6E3CB26E-B8B8-2489-62EA-7B5787D14416}"/>
          </ac:spMkLst>
        </pc:spChg>
        <pc:spChg chg="del">
          <ac:chgData name="Manish Sharma" userId="b799adb9ba789c8f" providerId="LiveId" clId="{E9679D90-DED9-488C-8BB6-97CB7B5DE503}" dt="2022-05-07T09:44:54.512" v="566" actId="478"/>
          <ac:spMkLst>
            <pc:docMk/>
            <pc:sldMk cId="995173291" sldId="342"/>
            <ac:spMk id="3" creationId="{669FF871-DF2B-9913-41B0-A02D9D48910D}"/>
          </ac:spMkLst>
        </pc:spChg>
        <pc:spChg chg="add mod">
          <ac:chgData name="Manish Sharma" userId="b799adb9ba789c8f" providerId="LiveId" clId="{E9679D90-DED9-488C-8BB6-97CB7B5DE503}" dt="2022-05-07T09:46:03.366" v="630" actId="14100"/>
          <ac:spMkLst>
            <pc:docMk/>
            <pc:sldMk cId="995173291" sldId="342"/>
            <ac:spMk id="4" creationId="{CF1523F5-D5C5-1B68-4D65-A89118FC887C}"/>
          </ac:spMkLst>
        </pc:spChg>
        <pc:spChg chg="add mod">
          <ac:chgData name="Manish Sharma" userId="b799adb9ba789c8f" providerId="LiveId" clId="{E9679D90-DED9-488C-8BB6-97CB7B5DE503}" dt="2022-05-07T09:46:41.863" v="659" actId="1076"/>
          <ac:spMkLst>
            <pc:docMk/>
            <pc:sldMk cId="995173291" sldId="342"/>
            <ac:spMk id="5" creationId="{F3EAC2A5-5DD7-8A68-3071-423413731203}"/>
          </ac:spMkLst>
        </pc:spChg>
        <pc:spChg chg="add mod">
          <ac:chgData name="Manish Sharma" userId="b799adb9ba789c8f" providerId="LiveId" clId="{E9679D90-DED9-488C-8BB6-97CB7B5DE503}" dt="2022-05-07T09:47:28.128" v="669" actId="1076"/>
          <ac:spMkLst>
            <pc:docMk/>
            <pc:sldMk cId="995173291" sldId="342"/>
            <ac:spMk id="6" creationId="{FE370991-80C8-59E0-0A74-C7284E7F2846}"/>
          </ac:spMkLst>
        </pc:spChg>
        <pc:spChg chg="add del mod">
          <ac:chgData name="Manish Sharma" userId="b799adb9ba789c8f" providerId="LiveId" clId="{E9679D90-DED9-488C-8BB6-97CB7B5DE503}" dt="2022-05-07T09:47:02.107" v="663" actId="478"/>
          <ac:spMkLst>
            <pc:docMk/>
            <pc:sldMk cId="995173291" sldId="342"/>
            <ac:spMk id="9" creationId="{78C818FE-D2F2-A08B-D8DA-2734B5AD1F23}"/>
          </ac:spMkLst>
        </pc:spChg>
        <pc:spChg chg="add del mod">
          <ac:chgData name="Manish Sharma" userId="b799adb9ba789c8f" providerId="LiveId" clId="{E9679D90-DED9-488C-8BB6-97CB7B5DE503}" dt="2022-05-07T09:47:08.343" v="666" actId="20577"/>
          <ac:spMkLst>
            <pc:docMk/>
            <pc:sldMk cId="995173291" sldId="342"/>
            <ac:spMk id="10" creationId="{D77CB813-EA73-0CE6-11DF-CFBC910833FD}"/>
          </ac:spMkLst>
        </pc:spChg>
        <pc:spChg chg="add del mod">
          <ac:chgData name="Manish Sharma" userId="b799adb9ba789c8f" providerId="LiveId" clId="{E9679D90-DED9-488C-8BB6-97CB7B5DE503}" dt="2022-05-07T09:47:04.192" v="664" actId="478"/>
          <ac:spMkLst>
            <pc:docMk/>
            <pc:sldMk cId="995173291" sldId="342"/>
            <ac:spMk id="11" creationId="{32E8B44D-8818-E7AE-2D65-F74DB27CD604}"/>
          </ac:spMkLst>
        </pc:spChg>
        <pc:cxnChg chg="add mod">
          <ac:chgData name="Manish Sharma" userId="b799adb9ba789c8f" providerId="LiveId" clId="{E9679D90-DED9-488C-8BB6-97CB7B5DE503}" dt="2022-05-07T09:47:31.862" v="670" actId="14100"/>
          <ac:cxnSpMkLst>
            <pc:docMk/>
            <pc:sldMk cId="995173291" sldId="342"/>
            <ac:cxnSpMk id="8" creationId="{DDC21E2A-7DFD-4581-63AD-A2190FC50DCC}"/>
          </ac:cxnSpMkLst>
        </pc:cxnChg>
        <pc:cxnChg chg="add del mod">
          <ac:chgData name="Manish Sharma" userId="b799adb9ba789c8f" providerId="LiveId" clId="{E9679D90-DED9-488C-8BB6-97CB7B5DE503}" dt="2022-05-07T09:47:35.822" v="671" actId="14100"/>
          <ac:cxnSpMkLst>
            <pc:docMk/>
            <pc:sldMk cId="995173291" sldId="342"/>
            <ac:cxnSpMk id="12" creationId="{6CB2219A-D9F7-82B1-F5CA-329DBA27B123}"/>
          </ac:cxnSpMkLst>
        </pc:cxnChg>
      </pc:sldChg>
      <pc:sldChg chg="del">
        <pc:chgData name="Manish Sharma" userId="b799adb9ba789c8f" providerId="LiveId" clId="{E9679D90-DED9-488C-8BB6-97CB7B5DE503}" dt="2022-05-07T03:27:21.102" v="10" actId="47"/>
        <pc:sldMkLst>
          <pc:docMk/>
          <pc:sldMk cId="2548338547" sldId="342"/>
        </pc:sldMkLst>
      </pc:sldChg>
      <pc:sldChg chg="addSp delSp modSp add mod">
        <pc:chgData name="Manish Sharma" userId="b799adb9ba789c8f" providerId="LiveId" clId="{E9679D90-DED9-488C-8BB6-97CB7B5DE503}" dt="2022-05-07T09:50:19.111" v="702" actId="20577"/>
        <pc:sldMkLst>
          <pc:docMk/>
          <pc:sldMk cId="2033417303" sldId="343"/>
        </pc:sldMkLst>
        <pc:spChg chg="mod">
          <ac:chgData name="Manish Sharma" userId="b799adb9ba789c8f" providerId="LiveId" clId="{E9679D90-DED9-488C-8BB6-97CB7B5DE503}" dt="2022-05-07T09:49:07.909" v="690" actId="20577"/>
          <ac:spMkLst>
            <pc:docMk/>
            <pc:sldMk cId="2033417303" sldId="343"/>
            <ac:spMk id="2" creationId="{6E3CB26E-B8B8-2489-62EA-7B5787D14416}"/>
          </ac:spMkLst>
        </pc:spChg>
        <pc:spChg chg="mod">
          <ac:chgData name="Manish Sharma" userId="b799adb9ba789c8f" providerId="LiveId" clId="{E9679D90-DED9-488C-8BB6-97CB7B5DE503}" dt="2022-05-07T09:50:01.007" v="698" actId="1076"/>
          <ac:spMkLst>
            <pc:docMk/>
            <pc:sldMk cId="2033417303" sldId="343"/>
            <ac:spMk id="6" creationId="{FE370991-80C8-59E0-0A74-C7284E7F2846}"/>
          </ac:spMkLst>
        </pc:spChg>
        <pc:spChg chg="add mod">
          <ac:chgData name="Manish Sharma" userId="b799adb9ba789c8f" providerId="LiveId" clId="{E9679D90-DED9-488C-8BB6-97CB7B5DE503}" dt="2022-05-07T09:50:19.111" v="702" actId="20577"/>
          <ac:spMkLst>
            <pc:docMk/>
            <pc:sldMk cId="2033417303" sldId="343"/>
            <ac:spMk id="11" creationId="{94A26182-F4BF-87D5-BDE7-53022209F96D}"/>
          </ac:spMkLst>
        </pc:spChg>
        <pc:cxnChg chg="add mod">
          <ac:chgData name="Manish Sharma" userId="b799adb9ba789c8f" providerId="LiveId" clId="{E9679D90-DED9-488C-8BB6-97CB7B5DE503}" dt="2022-05-07T09:49:35.353" v="696" actId="13822"/>
          <ac:cxnSpMkLst>
            <pc:docMk/>
            <pc:sldMk cId="2033417303" sldId="343"/>
            <ac:cxnSpMk id="7" creationId="{F05FD5EC-F3C5-F028-D6CF-4262AD109BDA}"/>
          </ac:cxnSpMkLst>
        </pc:cxnChg>
        <pc:cxnChg chg="mod">
          <ac:chgData name="Manish Sharma" userId="b799adb9ba789c8f" providerId="LiveId" clId="{E9679D90-DED9-488C-8BB6-97CB7B5DE503}" dt="2022-05-07T09:50:01.007" v="698" actId="1076"/>
          <ac:cxnSpMkLst>
            <pc:docMk/>
            <pc:sldMk cId="2033417303" sldId="343"/>
            <ac:cxnSpMk id="8" creationId="{DDC21E2A-7DFD-4581-63AD-A2190FC50DCC}"/>
          </ac:cxnSpMkLst>
        </pc:cxnChg>
        <pc:cxnChg chg="del mod">
          <ac:chgData name="Manish Sharma" userId="b799adb9ba789c8f" providerId="LiveId" clId="{E9679D90-DED9-488C-8BB6-97CB7B5DE503}" dt="2022-05-07T09:49:20.924" v="692" actId="478"/>
          <ac:cxnSpMkLst>
            <pc:docMk/>
            <pc:sldMk cId="2033417303" sldId="343"/>
            <ac:cxnSpMk id="12" creationId="{6CB2219A-D9F7-82B1-F5CA-329DBA27B123}"/>
          </ac:cxnSpMkLst>
        </pc:cxnChg>
      </pc:sldChg>
      <pc:sldChg chg="del">
        <pc:chgData name="Manish Sharma" userId="b799adb9ba789c8f" providerId="LiveId" clId="{E9679D90-DED9-488C-8BB6-97CB7B5DE503}" dt="2022-05-07T03:27:21.102" v="10" actId="47"/>
        <pc:sldMkLst>
          <pc:docMk/>
          <pc:sldMk cId="2870919332" sldId="343"/>
        </pc:sldMkLst>
      </pc:sldChg>
      <pc:sldChg chg="del">
        <pc:chgData name="Manish Sharma" userId="b799adb9ba789c8f" providerId="LiveId" clId="{E9679D90-DED9-488C-8BB6-97CB7B5DE503}" dt="2022-05-07T03:27:21.102" v="10" actId="47"/>
        <pc:sldMkLst>
          <pc:docMk/>
          <pc:sldMk cId="1967050575" sldId="344"/>
        </pc:sldMkLst>
      </pc:sldChg>
      <pc:sldChg chg="del">
        <pc:chgData name="Manish Sharma" userId="b799adb9ba789c8f" providerId="LiveId" clId="{E9679D90-DED9-488C-8BB6-97CB7B5DE503}" dt="2022-05-07T03:27:21.102" v="10" actId="47"/>
        <pc:sldMkLst>
          <pc:docMk/>
          <pc:sldMk cId="800310057" sldId="345"/>
        </pc:sldMkLst>
      </pc:sldChg>
      <pc:sldChg chg="del">
        <pc:chgData name="Manish Sharma" userId="b799adb9ba789c8f" providerId="LiveId" clId="{E9679D90-DED9-488C-8BB6-97CB7B5DE503}" dt="2022-05-07T03:27:21.102" v="10" actId="47"/>
        <pc:sldMkLst>
          <pc:docMk/>
          <pc:sldMk cId="3284853755" sldId="346"/>
        </pc:sldMkLst>
      </pc:sldChg>
      <pc:sldChg chg="del">
        <pc:chgData name="Manish Sharma" userId="b799adb9ba789c8f" providerId="LiveId" clId="{E9679D90-DED9-488C-8BB6-97CB7B5DE503}" dt="2022-05-07T03:27:21.102" v="10" actId="47"/>
        <pc:sldMkLst>
          <pc:docMk/>
          <pc:sldMk cId="432255272" sldId="347"/>
        </pc:sldMkLst>
      </pc:sldChg>
      <pc:sldChg chg="del">
        <pc:chgData name="Manish Sharma" userId="b799adb9ba789c8f" providerId="LiveId" clId="{E9679D90-DED9-488C-8BB6-97CB7B5DE503}" dt="2022-05-07T03:27:21.102" v="10" actId="47"/>
        <pc:sldMkLst>
          <pc:docMk/>
          <pc:sldMk cId="2819867940" sldId="348"/>
        </pc:sldMkLst>
      </pc:sldChg>
      <pc:sldChg chg="del">
        <pc:chgData name="Manish Sharma" userId="b799adb9ba789c8f" providerId="LiveId" clId="{E9679D90-DED9-488C-8BB6-97CB7B5DE503}" dt="2022-05-07T03:27:21.102" v="10" actId="47"/>
        <pc:sldMkLst>
          <pc:docMk/>
          <pc:sldMk cId="4088875331" sldId="349"/>
        </pc:sldMkLst>
      </pc:sldChg>
      <pc:sldChg chg="add">
        <pc:chgData name="Manish Sharma" userId="b799adb9ba789c8f" providerId="LiveId" clId="{E9679D90-DED9-488C-8BB6-97CB7B5DE503}" dt="2022-05-08T10:34:32.274" v="715"/>
        <pc:sldMkLst>
          <pc:docMk/>
          <pc:sldMk cId="3787089593" sldId="358"/>
        </pc:sldMkLst>
      </pc:sldChg>
      <pc:sldChg chg="addSp delSp modSp add mod setBg">
        <pc:chgData name="Manish Sharma" userId="b799adb9ba789c8f" providerId="LiveId" clId="{E9679D90-DED9-488C-8BB6-97CB7B5DE503}" dt="2022-05-08T11:57:09.089" v="742" actId="26606"/>
        <pc:sldMkLst>
          <pc:docMk/>
          <pc:sldMk cId="945998607" sldId="359"/>
        </pc:sldMkLst>
        <pc:spChg chg="mod">
          <ac:chgData name="Manish Sharma" userId="b799adb9ba789c8f" providerId="LiveId" clId="{E9679D90-DED9-488C-8BB6-97CB7B5DE503}" dt="2022-05-08T11:57:09.089" v="742" actId="26606"/>
          <ac:spMkLst>
            <pc:docMk/>
            <pc:sldMk cId="945998607" sldId="359"/>
            <ac:spMk id="2" creationId="{ED25F978-08F0-49E8-B0C9-52698B47583F}"/>
          </ac:spMkLst>
        </pc:spChg>
        <pc:spChg chg="add del">
          <ac:chgData name="Manish Sharma" userId="b799adb9ba789c8f" providerId="LiveId" clId="{E9679D90-DED9-488C-8BB6-97CB7B5DE503}" dt="2022-05-08T11:56:49.078" v="738" actId="26606"/>
          <ac:spMkLst>
            <pc:docMk/>
            <pc:sldMk cId="945998607" sldId="359"/>
            <ac:spMk id="9" creationId="{7301F447-EEF7-48F5-AF73-7566EE7F64AD}"/>
          </ac:spMkLst>
        </pc:spChg>
        <pc:spChg chg="add del">
          <ac:chgData name="Manish Sharma" userId="b799adb9ba789c8f" providerId="LiveId" clId="{E9679D90-DED9-488C-8BB6-97CB7B5DE503}" dt="2022-05-08T11:56:49.078" v="738" actId="26606"/>
          <ac:spMkLst>
            <pc:docMk/>
            <pc:sldMk cId="945998607" sldId="359"/>
            <ac:spMk id="11" creationId="{F7117410-A2A4-4085-9ADC-46744551DBDE}"/>
          </ac:spMkLst>
        </pc:spChg>
        <pc:spChg chg="add del">
          <ac:chgData name="Manish Sharma" userId="b799adb9ba789c8f" providerId="LiveId" clId="{E9679D90-DED9-488C-8BB6-97CB7B5DE503}" dt="2022-05-08T11:56:49.078" v="738" actId="26606"/>
          <ac:spMkLst>
            <pc:docMk/>
            <pc:sldMk cId="945998607" sldId="359"/>
            <ac:spMk id="13" creationId="{99F74EB5-E547-4FB4-95F5-BCC788F3C4A0}"/>
          </ac:spMkLst>
        </pc:spChg>
        <pc:spChg chg="add del">
          <ac:chgData name="Manish Sharma" userId="b799adb9ba789c8f" providerId="LiveId" clId="{E9679D90-DED9-488C-8BB6-97CB7B5DE503}" dt="2022-05-08T11:56:55.443" v="740" actId="26606"/>
          <ac:spMkLst>
            <pc:docMk/>
            <pc:sldMk cId="945998607" sldId="359"/>
            <ac:spMk id="33" creationId="{982413CC-69E6-4BDA-A88D-E4EF8F95B27D}"/>
          </ac:spMkLst>
        </pc:spChg>
        <pc:spChg chg="add del">
          <ac:chgData name="Manish Sharma" userId="b799adb9ba789c8f" providerId="LiveId" clId="{E9679D90-DED9-488C-8BB6-97CB7B5DE503}" dt="2022-05-08T11:57:09.089" v="742" actId="26606"/>
          <ac:spMkLst>
            <pc:docMk/>
            <pc:sldMk cId="945998607" sldId="359"/>
            <ac:spMk id="37" creationId="{89A320C9-9735-4D13-8279-C1C674841392}"/>
          </ac:spMkLst>
        </pc:spChg>
        <pc:spChg chg="add del">
          <ac:chgData name="Manish Sharma" userId="b799adb9ba789c8f" providerId="LiveId" clId="{E9679D90-DED9-488C-8BB6-97CB7B5DE503}" dt="2022-05-08T11:57:09.089" v="742" actId="26606"/>
          <ac:spMkLst>
            <pc:docMk/>
            <pc:sldMk cId="945998607" sldId="359"/>
            <ac:spMk id="38" creationId="{92544CF4-9B52-4A7B-A4B3-88C72729B77D}"/>
          </ac:spMkLst>
        </pc:spChg>
        <pc:spChg chg="add del">
          <ac:chgData name="Manish Sharma" userId="b799adb9ba789c8f" providerId="LiveId" clId="{E9679D90-DED9-488C-8BB6-97CB7B5DE503}" dt="2022-05-08T11:57:09.089" v="742" actId="26606"/>
          <ac:spMkLst>
            <pc:docMk/>
            <pc:sldMk cId="945998607" sldId="359"/>
            <ac:spMk id="39" creationId="{E75862C5-5C00-4421-BC7B-9B7B86DBC80D}"/>
          </ac:spMkLst>
        </pc:spChg>
        <pc:spChg chg="add del">
          <ac:chgData name="Manish Sharma" userId="b799adb9ba789c8f" providerId="LiveId" clId="{E9679D90-DED9-488C-8BB6-97CB7B5DE503}" dt="2022-05-08T11:57:09.089" v="742" actId="26606"/>
          <ac:spMkLst>
            <pc:docMk/>
            <pc:sldMk cId="945998607" sldId="359"/>
            <ac:spMk id="40" creationId="{089440EF-9BE9-4AE9-8C28-00B02296CDB6}"/>
          </ac:spMkLst>
        </pc:spChg>
        <pc:grpChg chg="add del">
          <ac:chgData name="Manish Sharma" userId="b799adb9ba789c8f" providerId="LiveId" clId="{E9679D90-DED9-488C-8BB6-97CB7B5DE503}" dt="2022-05-08T11:56:55.443" v="740" actId="26606"/>
          <ac:grpSpMkLst>
            <pc:docMk/>
            <pc:sldMk cId="945998607" sldId="359"/>
            <ac:grpSpMk id="34" creationId="{4F1F7357-8633-4CE7-BF80-475EE8A2FAEA}"/>
          </ac:grpSpMkLst>
        </pc:grpChg>
        <pc:graphicFrameChg chg="add mod modGraphic">
          <ac:chgData name="Manish Sharma" userId="b799adb9ba789c8f" providerId="LiveId" clId="{E9679D90-DED9-488C-8BB6-97CB7B5DE503}" dt="2022-05-08T11:57:09.089" v="742" actId="26606"/>
          <ac:graphicFrameMkLst>
            <pc:docMk/>
            <pc:sldMk cId="945998607" sldId="359"/>
            <ac:graphicFrameMk id="4" creationId="{904E6885-875C-4199-9B84-D895799E3784}"/>
          </ac:graphicFrameMkLst>
        </pc:graphicFrameChg>
      </pc:sldChg>
      <pc:sldChg chg="add">
        <pc:chgData name="Manish Sharma" userId="b799adb9ba789c8f" providerId="LiveId" clId="{E9679D90-DED9-488C-8BB6-97CB7B5DE503}" dt="2022-05-08T10:42:52.575" v="716"/>
        <pc:sldMkLst>
          <pc:docMk/>
          <pc:sldMk cId="972214110" sldId="360"/>
        </pc:sldMkLst>
      </pc:sldChg>
      <pc:sldChg chg="addSp delSp modSp new mod">
        <pc:chgData name="Manish Sharma" userId="b799adb9ba789c8f" providerId="LiveId" clId="{E9679D90-DED9-488C-8BB6-97CB7B5DE503}" dt="2022-05-08T11:04:26.916" v="727"/>
        <pc:sldMkLst>
          <pc:docMk/>
          <pc:sldMk cId="611219793" sldId="361"/>
        </pc:sldMkLst>
        <pc:spChg chg="del">
          <ac:chgData name="Manish Sharma" userId="b799adb9ba789c8f" providerId="LiveId" clId="{E9679D90-DED9-488C-8BB6-97CB7B5DE503}" dt="2022-05-08T11:02:35.652" v="718" actId="478"/>
          <ac:spMkLst>
            <pc:docMk/>
            <pc:sldMk cId="611219793" sldId="361"/>
            <ac:spMk id="2" creationId="{0BCF10FF-2797-B7CE-6610-F60F126BDC03}"/>
          </ac:spMkLst>
        </pc:spChg>
        <pc:spChg chg="del">
          <ac:chgData name="Manish Sharma" userId="b799adb9ba789c8f" providerId="LiveId" clId="{E9679D90-DED9-488C-8BB6-97CB7B5DE503}" dt="2022-05-08T11:02:35.652" v="718" actId="478"/>
          <ac:spMkLst>
            <pc:docMk/>
            <pc:sldMk cId="611219793" sldId="361"/>
            <ac:spMk id="3" creationId="{53B5918F-9029-2C76-8ED4-B62CB16CE64F}"/>
          </ac:spMkLst>
        </pc:spChg>
        <pc:spChg chg="add mod">
          <ac:chgData name="Manish Sharma" userId="b799adb9ba789c8f" providerId="LiveId" clId="{E9679D90-DED9-488C-8BB6-97CB7B5DE503}" dt="2022-05-08T11:02:51.549" v="719"/>
          <ac:spMkLst>
            <pc:docMk/>
            <pc:sldMk cId="611219793" sldId="361"/>
            <ac:spMk id="4" creationId="{0DFA842B-5F2D-5973-96BA-2E8B3AA2D011}"/>
          </ac:spMkLst>
        </pc:spChg>
        <pc:spChg chg="add mod">
          <ac:chgData name="Manish Sharma" userId="b799adb9ba789c8f" providerId="LiveId" clId="{E9679D90-DED9-488C-8BB6-97CB7B5DE503}" dt="2022-05-08T11:02:51.549" v="719"/>
          <ac:spMkLst>
            <pc:docMk/>
            <pc:sldMk cId="611219793" sldId="361"/>
            <ac:spMk id="6" creationId="{D88D9CD6-1E97-184D-413F-6C7F03FB9868}"/>
          </ac:spMkLst>
        </pc:spChg>
        <pc:spChg chg="add mod">
          <ac:chgData name="Manish Sharma" userId="b799adb9ba789c8f" providerId="LiveId" clId="{E9679D90-DED9-488C-8BB6-97CB7B5DE503}" dt="2022-05-08T11:02:51.549" v="719"/>
          <ac:spMkLst>
            <pc:docMk/>
            <pc:sldMk cId="611219793" sldId="361"/>
            <ac:spMk id="7" creationId="{4C782676-969A-EF8A-C5B0-B0B4112337BA}"/>
          </ac:spMkLst>
        </pc:spChg>
        <pc:spChg chg="add mod">
          <ac:chgData name="Manish Sharma" userId="b799adb9ba789c8f" providerId="LiveId" clId="{E9679D90-DED9-488C-8BB6-97CB7B5DE503}" dt="2022-05-08T11:02:51.549" v="719"/>
          <ac:spMkLst>
            <pc:docMk/>
            <pc:sldMk cId="611219793" sldId="361"/>
            <ac:spMk id="9" creationId="{43E63D2D-1953-A75C-E5F8-81431ED041A2}"/>
          </ac:spMkLst>
        </pc:spChg>
        <pc:spChg chg="add mod">
          <ac:chgData name="Manish Sharma" userId="b799adb9ba789c8f" providerId="LiveId" clId="{E9679D90-DED9-488C-8BB6-97CB7B5DE503}" dt="2022-05-08T11:02:51.549" v="719"/>
          <ac:spMkLst>
            <pc:docMk/>
            <pc:sldMk cId="611219793" sldId="361"/>
            <ac:spMk id="10" creationId="{D0CD8C2E-1593-78C6-0AAF-8210695CB183}"/>
          </ac:spMkLst>
        </pc:spChg>
        <pc:spChg chg="add mod">
          <ac:chgData name="Manish Sharma" userId="b799adb9ba789c8f" providerId="LiveId" clId="{E9679D90-DED9-488C-8BB6-97CB7B5DE503}" dt="2022-05-08T11:03:01.616" v="720"/>
          <ac:spMkLst>
            <pc:docMk/>
            <pc:sldMk cId="611219793" sldId="361"/>
            <ac:spMk id="12" creationId="{4B59B86C-210F-FE7C-7F92-DC9C30EB9889}"/>
          </ac:spMkLst>
        </pc:spChg>
        <pc:spChg chg="add mod">
          <ac:chgData name="Manish Sharma" userId="b799adb9ba789c8f" providerId="LiveId" clId="{E9679D90-DED9-488C-8BB6-97CB7B5DE503}" dt="2022-05-08T11:03:01.616" v="720"/>
          <ac:spMkLst>
            <pc:docMk/>
            <pc:sldMk cId="611219793" sldId="361"/>
            <ac:spMk id="13" creationId="{DD6C17C8-43FD-28DD-6257-20D063CA146C}"/>
          </ac:spMkLst>
        </pc:spChg>
        <pc:spChg chg="add mod">
          <ac:chgData name="Manish Sharma" userId="b799adb9ba789c8f" providerId="LiveId" clId="{E9679D90-DED9-488C-8BB6-97CB7B5DE503}" dt="2022-05-08T11:03:13.419" v="721"/>
          <ac:spMkLst>
            <pc:docMk/>
            <pc:sldMk cId="611219793" sldId="361"/>
            <ac:spMk id="14" creationId="{23FBB9D0-FA1D-B854-EBDF-E6C2C3DE2E65}"/>
          </ac:spMkLst>
        </pc:spChg>
        <pc:spChg chg="add mod">
          <ac:chgData name="Manish Sharma" userId="b799adb9ba789c8f" providerId="LiveId" clId="{E9679D90-DED9-488C-8BB6-97CB7B5DE503}" dt="2022-05-08T11:03:13.419" v="721"/>
          <ac:spMkLst>
            <pc:docMk/>
            <pc:sldMk cId="611219793" sldId="361"/>
            <ac:spMk id="16" creationId="{233E14BC-DB6C-4AAB-BE54-523AFEA7C322}"/>
          </ac:spMkLst>
        </pc:spChg>
        <pc:spChg chg="add mod">
          <ac:chgData name="Manish Sharma" userId="b799adb9ba789c8f" providerId="LiveId" clId="{E9679D90-DED9-488C-8BB6-97CB7B5DE503}" dt="2022-05-08T11:03:24.563" v="722"/>
          <ac:spMkLst>
            <pc:docMk/>
            <pc:sldMk cId="611219793" sldId="361"/>
            <ac:spMk id="17" creationId="{2C7FC627-6E86-D8A7-9396-B655BC99BBA9}"/>
          </ac:spMkLst>
        </pc:spChg>
        <pc:spChg chg="add mod">
          <ac:chgData name="Manish Sharma" userId="b799adb9ba789c8f" providerId="LiveId" clId="{E9679D90-DED9-488C-8BB6-97CB7B5DE503}" dt="2022-05-08T11:03:32.106" v="723"/>
          <ac:spMkLst>
            <pc:docMk/>
            <pc:sldMk cId="611219793" sldId="361"/>
            <ac:spMk id="21" creationId="{588084BD-C3C0-CD75-9A2E-71D376A3F8C3}"/>
          </ac:spMkLst>
        </pc:spChg>
        <pc:spChg chg="add mod">
          <ac:chgData name="Manish Sharma" userId="b799adb9ba789c8f" providerId="LiveId" clId="{E9679D90-DED9-488C-8BB6-97CB7B5DE503}" dt="2022-05-08T11:03:41.662" v="724"/>
          <ac:spMkLst>
            <pc:docMk/>
            <pc:sldMk cId="611219793" sldId="361"/>
            <ac:spMk id="23" creationId="{1101A123-C425-D77C-74D3-3A94F3D82B20}"/>
          </ac:spMkLst>
        </pc:spChg>
        <pc:spChg chg="add mod">
          <ac:chgData name="Manish Sharma" userId="b799adb9ba789c8f" providerId="LiveId" clId="{E9679D90-DED9-488C-8BB6-97CB7B5DE503}" dt="2022-05-08T11:03:41.662" v="724"/>
          <ac:spMkLst>
            <pc:docMk/>
            <pc:sldMk cId="611219793" sldId="361"/>
            <ac:spMk id="24" creationId="{AA14CF72-B846-DC2F-CAB9-3FB3905C6C0A}"/>
          </ac:spMkLst>
        </pc:spChg>
        <pc:spChg chg="add mod">
          <ac:chgData name="Manish Sharma" userId="b799adb9ba789c8f" providerId="LiveId" clId="{E9679D90-DED9-488C-8BB6-97CB7B5DE503}" dt="2022-05-08T11:03:53.094" v="725"/>
          <ac:spMkLst>
            <pc:docMk/>
            <pc:sldMk cId="611219793" sldId="361"/>
            <ac:spMk id="26" creationId="{EF83C087-77C8-70FA-455F-B2E7CCC68C1D}"/>
          </ac:spMkLst>
        </pc:spChg>
        <pc:spChg chg="add mod">
          <ac:chgData name="Manish Sharma" userId="b799adb9ba789c8f" providerId="LiveId" clId="{E9679D90-DED9-488C-8BB6-97CB7B5DE503}" dt="2022-05-08T11:03:53.094" v="725"/>
          <ac:spMkLst>
            <pc:docMk/>
            <pc:sldMk cId="611219793" sldId="361"/>
            <ac:spMk id="27" creationId="{14D8E935-91EE-972F-1E74-C8476A7B535D}"/>
          </ac:spMkLst>
        </pc:spChg>
        <pc:spChg chg="add mod">
          <ac:chgData name="Manish Sharma" userId="b799adb9ba789c8f" providerId="LiveId" clId="{E9679D90-DED9-488C-8BB6-97CB7B5DE503}" dt="2022-05-08T11:04:16.277" v="726"/>
          <ac:spMkLst>
            <pc:docMk/>
            <pc:sldMk cId="611219793" sldId="361"/>
            <ac:spMk id="28" creationId="{A83D8991-9FA8-ACCA-2B0B-49A5EBBD26B7}"/>
          </ac:spMkLst>
        </pc:spChg>
        <pc:spChg chg="add mod">
          <ac:chgData name="Manish Sharma" userId="b799adb9ba789c8f" providerId="LiveId" clId="{E9679D90-DED9-488C-8BB6-97CB7B5DE503}" dt="2022-05-08T11:04:26.916" v="727"/>
          <ac:spMkLst>
            <pc:docMk/>
            <pc:sldMk cId="611219793" sldId="361"/>
            <ac:spMk id="29" creationId="{5CA5DF6C-8B1D-539E-086D-09BD24E6C5A7}"/>
          </ac:spMkLst>
        </pc:spChg>
        <pc:cxnChg chg="add mod">
          <ac:chgData name="Manish Sharma" userId="b799adb9ba789c8f" providerId="LiveId" clId="{E9679D90-DED9-488C-8BB6-97CB7B5DE503}" dt="2022-05-08T11:02:51.549" v="719"/>
          <ac:cxnSpMkLst>
            <pc:docMk/>
            <pc:sldMk cId="611219793" sldId="361"/>
            <ac:cxnSpMk id="5" creationId="{EBB19052-225B-516F-B6D8-61C5C8FD8066}"/>
          </ac:cxnSpMkLst>
        </pc:cxnChg>
        <pc:cxnChg chg="add mod">
          <ac:chgData name="Manish Sharma" userId="b799adb9ba789c8f" providerId="LiveId" clId="{E9679D90-DED9-488C-8BB6-97CB7B5DE503}" dt="2022-05-08T11:02:51.549" v="719"/>
          <ac:cxnSpMkLst>
            <pc:docMk/>
            <pc:sldMk cId="611219793" sldId="361"/>
            <ac:cxnSpMk id="8" creationId="{F58CE545-444F-2F5B-F084-1B1665A48EBB}"/>
          </ac:cxnSpMkLst>
        </pc:cxnChg>
        <pc:cxnChg chg="add mod">
          <ac:chgData name="Manish Sharma" userId="b799adb9ba789c8f" providerId="LiveId" clId="{E9679D90-DED9-488C-8BB6-97CB7B5DE503}" dt="2022-05-08T11:03:01.616" v="720"/>
          <ac:cxnSpMkLst>
            <pc:docMk/>
            <pc:sldMk cId="611219793" sldId="361"/>
            <ac:cxnSpMk id="11" creationId="{0915E099-8755-73DA-CEE6-997DD7E3EEF9}"/>
          </ac:cxnSpMkLst>
        </pc:cxnChg>
        <pc:cxnChg chg="add mod">
          <ac:chgData name="Manish Sharma" userId="b799adb9ba789c8f" providerId="LiveId" clId="{E9679D90-DED9-488C-8BB6-97CB7B5DE503}" dt="2022-05-08T11:03:13.419" v="721"/>
          <ac:cxnSpMkLst>
            <pc:docMk/>
            <pc:sldMk cId="611219793" sldId="361"/>
            <ac:cxnSpMk id="15" creationId="{1B06DE15-46C7-2FC8-1BAC-31CB53EAC54D}"/>
          </ac:cxnSpMkLst>
        </pc:cxnChg>
        <pc:cxnChg chg="add mod">
          <ac:chgData name="Manish Sharma" userId="b799adb9ba789c8f" providerId="LiveId" clId="{E9679D90-DED9-488C-8BB6-97CB7B5DE503}" dt="2022-05-08T11:03:24.563" v="722"/>
          <ac:cxnSpMkLst>
            <pc:docMk/>
            <pc:sldMk cId="611219793" sldId="361"/>
            <ac:cxnSpMk id="18" creationId="{049AB8CD-DAF7-2183-96D5-1E3C39E2B45D}"/>
          </ac:cxnSpMkLst>
        </pc:cxnChg>
        <pc:cxnChg chg="add mod">
          <ac:chgData name="Manish Sharma" userId="b799adb9ba789c8f" providerId="LiveId" clId="{E9679D90-DED9-488C-8BB6-97CB7B5DE503}" dt="2022-05-08T11:03:24.563" v="722"/>
          <ac:cxnSpMkLst>
            <pc:docMk/>
            <pc:sldMk cId="611219793" sldId="361"/>
            <ac:cxnSpMk id="19" creationId="{197B489E-3516-A7FE-924B-952224BC73C0}"/>
          </ac:cxnSpMkLst>
        </pc:cxnChg>
        <pc:cxnChg chg="add mod">
          <ac:chgData name="Manish Sharma" userId="b799adb9ba789c8f" providerId="LiveId" clId="{E9679D90-DED9-488C-8BB6-97CB7B5DE503}" dt="2022-05-08T11:03:24.563" v="722"/>
          <ac:cxnSpMkLst>
            <pc:docMk/>
            <pc:sldMk cId="611219793" sldId="361"/>
            <ac:cxnSpMk id="20" creationId="{62A4D66D-6AAB-A1CA-0247-17B7A499E902}"/>
          </ac:cxnSpMkLst>
        </pc:cxnChg>
        <pc:cxnChg chg="add mod">
          <ac:chgData name="Manish Sharma" userId="b799adb9ba789c8f" providerId="LiveId" clId="{E9679D90-DED9-488C-8BB6-97CB7B5DE503}" dt="2022-05-08T11:03:41.662" v="724"/>
          <ac:cxnSpMkLst>
            <pc:docMk/>
            <pc:sldMk cId="611219793" sldId="361"/>
            <ac:cxnSpMk id="22" creationId="{0F24570D-AF42-06E6-1881-9C72519A84B3}"/>
          </ac:cxnSpMkLst>
        </pc:cxnChg>
        <pc:cxnChg chg="add mod">
          <ac:chgData name="Manish Sharma" userId="b799adb9ba789c8f" providerId="LiveId" clId="{E9679D90-DED9-488C-8BB6-97CB7B5DE503}" dt="2022-05-08T11:03:53.094" v="725"/>
          <ac:cxnSpMkLst>
            <pc:docMk/>
            <pc:sldMk cId="611219793" sldId="361"/>
            <ac:cxnSpMk id="25" creationId="{D7BD832A-C07B-D9FE-FC3D-347F202D6F84}"/>
          </ac:cxnSpMkLst>
        </pc:cxnChg>
      </pc:sldChg>
      <pc:sldChg chg="add">
        <pc:chgData name="Manish Sharma" userId="b799adb9ba789c8f" providerId="LiveId" clId="{E9679D90-DED9-488C-8BB6-97CB7B5DE503}" dt="2022-05-08T11:05:02.711" v="728"/>
        <pc:sldMkLst>
          <pc:docMk/>
          <pc:sldMk cId="3959681348" sldId="362"/>
        </pc:sldMkLst>
      </pc:sldChg>
      <pc:sldChg chg="add">
        <pc:chgData name="Manish Sharma" userId="b799adb9ba789c8f" providerId="LiveId" clId="{E9679D90-DED9-488C-8BB6-97CB7B5DE503}" dt="2022-05-08T11:38:41.175" v="729"/>
        <pc:sldMkLst>
          <pc:docMk/>
          <pc:sldMk cId="3963583470" sldId="363"/>
        </pc:sldMkLst>
      </pc:sldChg>
    </pc:docChg>
  </pc:docChgLst>
  <pc:docChgLst>
    <pc:chgData name="Manish Sharma" userId="b799adb9ba789c8f" providerId="LiveId" clId="{E19224F3-D010-4289-8DD4-50354BD6E50E}"/>
    <pc:docChg chg="undo custSel addSld delSld modSld sldOrd addSection delSection">
      <pc:chgData name="Manish Sharma" userId="b799adb9ba789c8f" providerId="LiveId" clId="{E19224F3-D010-4289-8DD4-50354BD6E50E}" dt="2022-03-06T17:24:54.839" v="464" actId="20577"/>
      <pc:docMkLst>
        <pc:docMk/>
      </pc:docMkLst>
      <pc:sldChg chg="add del">
        <pc:chgData name="Manish Sharma" userId="b799adb9ba789c8f" providerId="LiveId" clId="{E19224F3-D010-4289-8DD4-50354BD6E50E}" dt="2022-03-05T19:59:59.232" v="428"/>
        <pc:sldMkLst>
          <pc:docMk/>
          <pc:sldMk cId="3103000826" sldId="266"/>
        </pc:sldMkLst>
      </pc:sldChg>
      <pc:sldChg chg="add del">
        <pc:chgData name="Manish Sharma" userId="b799adb9ba789c8f" providerId="LiveId" clId="{E19224F3-D010-4289-8DD4-50354BD6E50E}" dt="2022-03-06T13:49:08.948" v="444"/>
        <pc:sldMkLst>
          <pc:docMk/>
          <pc:sldMk cId="1955633667" sldId="267"/>
        </pc:sldMkLst>
      </pc:sldChg>
      <pc:sldChg chg="add del">
        <pc:chgData name="Manish Sharma" userId="b799adb9ba789c8f" providerId="LiveId" clId="{E19224F3-D010-4289-8DD4-50354BD6E50E}" dt="2022-03-06T14:31:23.513" v="447"/>
        <pc:sldMkLst>
          <pc:docMk/>
          <pc:sldMk cId="2308804351" sldId="268"/>
        </pc:sldMkLst>
      </pc:sldChg>
      <pc:sldChg chg="add del">
        <pc:chgData name="Manish Sharma" userId="b799adb9ba789c8f" providerId="LiveId" clId="{E19224F3-D010-4289-8DD4-50354BD6E50E}" dt="2022-03-06T14:53:47.023" v="451"/>
        <pc:sldMkLst>
          <pc:docMk/>
          <pc:sldMk cId="541853456" sldId="270"/>
        </pc:sldMkLst>
      </pc:sldChg>
      <pc:sldChg chg="add del">
        <pc:chgData name="Manish Sharma" userId="b799adb9ba789c8f" providerId="LiveId" clId="{E19224F3-D010-4289-8DD4-50354BD6E50E}" dt="2022-03-06T16:08:29.453" v="453"/>
        <pc:sldMkLst>
          <pc:docMk/>
          <pc:sldMk cId="4251761722" sldId="271"/>
        </pc:sldMkLst>
      </pc:sldChg>
      <pc:sldChg chg="add del">
        <pc:chgData name="Manish Sharma" userId="b799adb9ba789c8f" providerId="LiveId" clId="{E19224F3-D010-4289-8DD4-50354BD6E50E}" dt="2022-03-05T16:54:13.228" v="205"/>
        <pc:sldMkLst>
          <pc:docMk/>
          <pc:sldMk cId="1331658581" sldId="273"/>
        </pc:sldMkLst>
      </pc:sldChg>
      <pc:sldChg chg="add del">
        <pc:chgData name="Manish Sharma" userId="b799adb9ba789c8f" providerId="LiveId" clId="{E19224F3-D010-4289-8DD4-50354BD6E50E}" dt="2022-03-05T16:43:59.183" v="204"/>
        <pc:sldMkLst>
          <pc:docMk/>
          <pc:sldMk cId="2937149028" sldId="282"/>
        </pc:sldMkLst>
      </pc:sldChg>
      <pc:sldChg chg="add del">
        <pc:chgData name="Manish Sharma" userId="b799adb9ba789c8f" providerId="LiveId" clId="{E19224F3-D010-4289-8DD4-50354BD6E50E}" dt="2022-03-05T16:43:59.183" v="204"/>
        <pc:sldMkLst>
          <pc:docMk/>
          <pc:sldMk cId="3640020107" sldId="283"/>
        </pc:sldMkLst>
      </pc:sldChg>
      <pc:sldChg chg="add del">
        <pc:chgData name="Manish Sharma" userId="b799adb9ba789c8f" providerId="LiveId" clId="{E19224F3-D010-4289-8DD4-50354BD6E50E}" dt="2022-03-05T16:43:59.183" v="204"/>
        <pc:sldMkLst>
          <pc:docMk/>
          <pc:sldMk cId="3936744458" sldId="284"/>
        </pc:sldMkLst>
      </pc:sldChg>
      <pc:sldChg chg="add del">
        <pc:chgData name="Manish Sharma" userId="b799adb9ba789c8f" providerId="LiveId" clId="{E19224F3-D010-4289-8DD4-50354BD6E50E}" dt="2022-03-06T14:38:09.851" v="448"/>
        <pc:sldMkLst>
          <pc:docMk/>
          <pc:sldMk cId="547040454" sldId="285"/>
        </pc:sldMkLst>
      </pc:sldChg>
      <pc:sldChg chg="add del">
        <pc:chgData name="Manish Sharma" userId="b799adb9ba789c8f" providerId="LiveId" clId="{E19224F3-D010-4289-8DD4-50354BD6E50E}" dt="2022-03-06T14:38:09.851" v="448"/>
        <pc:sldMkLst>
          <pc:docMk/>
          <pc:sldMk cId="1689115699" sldId="286"/>
        </pc:sldMkLst>
      </pc:sldChg>
      <pc:sldChg chg="add del">
        <pc:chgData name="Manish Sharma" userId="b799adb9ba789c8f" providerId="LiveId" clId="{E19224F3-D010-4289-8DD4-50354BD6E50E}" dt="2022-03-05T19:59:59.232" v="428"/>
        <pc:sldMkLst>
          <pc:docMk/>
          <pc:sldMk cId="1060908639" sldId="287"/>
        </pc:sldMkLst>
      </pc:sldChg>
      <pc:sldChg chg="add del">
        <pc:chgData name="Manish Sharma" userId="b799adb9ba789c8f" providerId="LiveId" clId="{E19224F3-D010-4289-8DD4-50354BD6E50E}" dt="2022-03-05T19:59:59.232" v="428"/>
        <pc:sldMkLst>
          <pc:docMk/>
          <pc:sldMk cId="3753465024" sldId="288"/>
        </pc:sldMkLst>
      </pc:sldChg>
      <pc:sldChg chg="add del">
        <pc:chgData name="Manish Sharma" userId="b799adb9ba789c8f" providerId="LiveId" clId="{E19224F3-D010-4289-8DD4-50354BD6E50E}" dt="2022-03-05T19:59:59.232" v="428"/>
        <pc:sldMkLst>
          <pc:docMk/>
          <pc:sldMk cId="2567783499" sldId="289"/>
        </pc:sldMkLst>
      </pc:sldChg>
      <pc:sldChg chg="add del">
        <pc:chgData name="Manish Sharma" userId="b799adb9ba789c8f" providerId="LiveId" clId="{E19224F3-D010-4289-8DD4-50354BD6E50E}" dt="2022-03-06T15:15:34.502" v="452"/>
        <pc:sldMkLst>
          <pc:docMk/>
          <pc:sldMk cId="1149044477" sldId="290"/>
        </pc:sldMkLst>
      </pc:sldChg>
      <pc:sldChg chg="add del">
        <pc:chgData name="Manish Sharma" userId="b799adb9ba789c8f" providerId="LiveId" clId="{E19224F3-D010-4289-8DD4-50354BD6E50E}" dt="2022-03-06T15:15:34.502" v="452"/>
        <pc:sldMkLst>
          <pc:docMk/>
          <pc:sldMk cId="3328030247" sldId="291"/>
        </pc:sldMkLst>
      </pc:sldChg>
      <pc:sldChg chg="del">
        <pc:chgData name="Manish Sharma" userId="b799adb9ba789c8f" providerId="LiveId" clId="{E19224F3-D010-4289-8DD4-50354BD6E50E}" dt="2022-03-05T12:58:16.535" v="0" actId="47"/>
        <pc:sldMkLst>
          <pc:docMk/>
          <pc:sldMk cId="2954877608" sldId="292"/>
        </pc:sldMkLst>
      </pc:sldChg>
      <pc:sldChg chg="add del">
        <pc:chgData name="Manish Sharma" userId="b799adb9ba789c8f" providerId="LiveId" clId="{E19224F3-D010-4289-8DD4-50354BD6E50E}" dt="2022-03-05T14:39:19.463" v="37"/>
        <pc:sldMkLst>
          <pc:docMk/>
          <pc:sldMk cId="3401202457" sldId="315"/>
        </pc:sldMkLst>
      </pc:sldChg>
      <pc:sldChg chg="del">
        <pc:chgData name="Manish Sharma" userId="b799adb9ba789c8f" providerId="LiveId" clId="{E19224F3-D010-4289-8DD4-50354BD6E50E}" dt="2022-03-05T12:58:16.535" v="0" actId="47"/>
        <pc:sldMkLst>
          <pc:docMk/>
          <pc:sldMk cId="3653811040" sldId="316"/>
        </pc:sldMkLst>
      </pc:sldChg>
      <pc:sldChg chg="del">
        <pc:chgData name="Manish Sharma" userId="b799adb9ba789c8f" providerId="LiveId" clId="{E19224F3-D010-4289-8DD4-50354BD6E50E}" dt="2022-03-05T12:58:16.535" v="0" actId="47"/>
        <pc:sldMkLst>
          <pc:docMk/>
          <pc:sldMk cId="2482883434" sldId="317"/>
        </pc:sldMkLst>
      </pc:sldChg>
      <pc:sldChg chg="del">
        <pc:chgData name="Manish Sharma" userId="b799adb9ba789c8f" providerId="LiveId" clId="{E19224F3-D010-4289-8DD4-50354BD6E50E}" dt="2022-03-05T12:58:16.535" v="0" actId="47"/>
        <pc:sldMkLst>
          <pc:docMk/>
          <pc:sldMk cId="1381241696" sldId="318"/>
        </pc:sldMkLst>
      </pc:sldChg>
      <pc:sldChg chg="add del">
        <pc:chgData name="Manish Sharma" userId="b799adb9ba789c8f" providerId="LiveId" clId="{E19224F3-D010-4289-8DD4-50354BD6E50E}" dt="2022-03-06T16:08:29.453" v="453"/>
        <pc:sldMkLst>
          <pc:docMk/>
          <pc:sldMk cId="672012168" sldId="322"/>
        </pc:sldMkLst>
      </pc:sldChg>
      <pc:sldChg chg="add del">
        <pc:chgData name="Manish Sharma" userId="b799adb9ba789c8f" providerId="LiveId" clId="{E19224F3-D010-4289-8DD4-50354BD6E50E}" dt="2022-03-06T16:08:29.453" v="453"/>
        <pc:sldMkLst>
          <pc:docMk/>
          <pc:sldMk cId="1558062592" sldId="323"/>
        </pc:sldMkLst>
      </pc:sldChg>
      <pc:sldChg chg="del">
        <pc:chgData name="Manish Sharma" userId="b799adb9ba789c8f" providerId="LiveId" clId="{E19224F3-D010-4289-8DD4-50354BD6E50E}" dt="2022-03-05T12:58:16.535" v="0" actId="47"/>
        <pc:sldMkLst>
          <pc:docMk/>
          <pc:sldMk cId="4064640019" sldId="325"/>
        </pc:sldMkLst>
      </pc:sldChg>
      <pc:sldChg chg="del">
        <pc:chgData name="Manish Sharma" userId="b799adb9ba789c8f" providerId="LiveId" clId="{E19224F3-D010-4289-8DD4-50354BD6E50E}" dt="2022-03-05T12:58:16.535" v="0" actId="47"/>
        <pc:sldMkLst>
          <pc:docMk/>
          <pc:sldMk cId="174730671" sldId="326"/>
        </pc:sldMkLst>
      </pc:sldChg>
      <pc:sldChg chg="del">
        <pc:chgData name="Manish Sharma" userId="b799adb9ba789c8f" providerId="LiveId" clId="{E19224F3-D010-4289-8DD4-50354BD6E50E}" dt="2022-03-05T12:58:16.535" v="0" actId="47"/>
        <pc:sldMkLst>
          <pc:docMk/>
          <pc:sldMk cId="3573060485" sldId="328"/>
        </pc:sldMkLst>
      </pc:sldChg>
      <pc:sldChg chg="add del">
        <pc:chgData name="Manish Sharma" userId="b799adb9ba789c8f" providerId="LiveId" clId="{E19224F3-D010-4289-8DD4-50354BD6E50E}" dt="2022-03-05T14:35:43.337" v="30"/>
        <pc:sldMkLst>
          <pc:docMk/>
          <pc:sldMk cId="3819615658" sldId="330"/>
        </pc:sldMkLst>
      </pc:sldChg>
      <pc:sldChg chg="add del">
        <pc:chgData name="Manish Sharma" userId="b799adb9ba789c8f" providerId="LiveId" clId="{E19224F3-D010-4289-8DD4-50354BD6E50E}" dt="2022-03-05T16:43:59.183" v="204"/>
        <pc:sldMkLst>
          <pc:docMk/>
          <pc:sldMk cId="1872235650" sldId="331"/>
        </pc:sldMkLst>
      </pc:sldChg>
      <pc:sldChg chg="add del">
        <pc:chgData name="Manish Sharma" userId="b799adb9ba789c8f" providerId="LiveId" clId="{E19224F3-D010-4289-8DD4-50354BD6E50E}" dt="2022-03-05T19:59:59.232" v="428"/>
        <pc:sldMkLst>
          <pc:docMk/>
          <pc:sldMk cId="2699455721" sldId="332"/>
        </pc:sldMkLst>
      </pc:sldChg>
      <pc:sldChg chg="modSp mod">
        <pc:chgData name="Manish Sharma" userId="b799adb9ba789c8f" providerId="LiveId" clId="{E19224F3-D010-4289-8DD4-50354BD6E50E}" dt="2022-03-05T13:21:29.435" v="2" actId="6549"/>
        <pc:sldMkLst>
          <pc:docMk/>
          <pc:sldMk cId="389683339" sldId="334"/>
        </pc:sldMkLst>
        <pc:spChg chg="mod">
          <ac:chgData name="Manish Sharma" userId="b799adb9ba789c8f" providerId="LiveId" clId="{E19224F3-D010-4289-8DD4-50354BD6E50E}" dt="2022-03-05T13:21:29.435" v="2" actId="6549"/>
          <ac:spMkLst>
            <pc:docMk/>
            <pc:sldMk cId="389683339" sldId="334"/>
            <ac:spMk id="3" creationId="{4D9CE2CD-138A-4ABE-A8DC-60C1323E54D5}"/>
          </ac:spMkLst>
        </pc:spChg>
      </pc:sldChg>
      <pc:sldChg chg="addSp delSp modSp new mod">
        <pc:chgData name="Manish Sharma" userId="b799adb9ba789c8f" providerId="LiveId" clId="{E19224F3-D010-4289-8DD4-50354BD6E50E}" dt="2022-03-05T13:44:19.271" v="11"/>
        <pc:sldMkLst>
          <pc:docMk/>
          <pc:sldMk cId="799825723" sldId="335"/>
        </pc:sldMkLst>
        <pc:spChg chg="del">
          <ac:chgData name="Manish Sharma" userId="b799adb9ba789c8f" providerId="LiveId" clId="{E19224F3-D010-4289-8DD4-50354BD6E50E}" dt="2022-03-05T13:43:04.069" v="4" actId="478"/>
          <ac:spMkLst>
            <pc:docMk/>
            <pc:sldMk cId="799825723" sldId="335"/>
            <ac:spMk id="2" creationId="{4A98E721-0441-4F39-AF4E-18A6317F9EDD}"/>
          </ac:spMkLst>
        </pc:spChg>
        <pc:spChg chg="del">
          <ac:chgData name="Manish Sharma" userId="b799adb9ba789c8f" providerId="LiveId" clId="{E19224F3-D010-4289-8DD4-50354BD6E50E}" dt="2022-03-05T13:43:04.069" v="4" actId="478"/>
          <ac:spMkLst>
            <pc:docMk/>
            <pc:sldMk cId="799825723" sldId="335"/>
            <ac:spMk id="3" creationId="{5D29726D-D5BA-41CF-9376-D0B43D31788B}"/>
          </ac:spMkLst>
        </pc:spChg>
        <pc:spChg chg="add mod">
          <ac:chgData name="Manish Sharma" userId="b799adb9ba789c8f" providerId="LiveId" clId="{E19224F3-D010-4289-8DD4-50354BD6E50E}" dt="2022-03-05T13:43:09.669" v="5"/>
          <ac:spMkLst>
            <pc:docMk/>
            <pc:sldMk cId="799825723" sldId="335"/>
            <ac:spMk id="6" creationId="{8861DE8D-7609-41AE-972A-A82DC216EDE1}"/>
          </ac:spMkLst>
        </pc:spChg>
        <pc:spChg chg="add mod">
          <ac:chgData name="Manish Sharma" userId="b799adb9ba789c8f" providerId="LiveId" clId="{E19224F3-D010-4289-8DD4-50354BD6E50E}" dt="2022-03-05T13:43:14.637" v="6"/>
          <ac:spMkLst>
            <pc:docMk/>
            <pc:sldMk cId="799825723" sldId="335"/>
            <ac:spMk id="7" creationId="{C7856FFB-85AE-47DE-819D-979325B68540}"/>
          </ac:spMkLst>
        </pc:spChg>
        <pc:spChg chg="mod">
          <ac:chgData name="Manish Sharma" userId="b799adb9ba789c8f" providerId="LiveId" clId="{E19224F3-D010-4289-8DD4-50354BD6E50E}" dt="2022-03-05T13:43:23.201" v="7"/>
          <ac:spMkLst>
            <pc:docMk/>
            <pc:sldMk cId="799825723" sldId="335"/>
            <ac:spMk id="9" creationId="{8813D724-ED0A-43DC-8D5E-E981A715F983}"/>
          </ac:spMkLst>
        </pc:spChg>
        <pc:spChg chg="mod">
          <ac:chgData name="Manish Sharma" userId="b799adb9ba789c8f" providerId="LiveId" clId="{E19224F3-D010-4289-8DD4-50354BD6E50E}" dt="2022-03-05T13:43:23.201" v="7"/>
          <ac:spMkLst>
            <pc:docMk/>
            <pc:sldMk cId="799825723" sldId="335"/>
            <ac:spMk id="10" creationId="{0B11ECEC-B617-4DD4-BCD9-6A98C4A424C2}"/>
          </ac:spMkLst>
        </pc:spChg>
        <pc:spChg chg="mod">
          <ac:chgData name="Manish Sharma" userId="b799adb9ba789c8f" providerId="LiveId" clId="{E19224F3-D010-4289-8DD4-50354BD6E50E}" dt="2022-03-05T13:43:23.201" v="7"/>
          <ac:spMkLst>
            <pc:docMk/>
            <pc:sldMk cId="799825723" sldId="335"/>
            <ac:spMk id="12" creationId="{183191F8-2CDC-45F4-BB57-07AB0209B947}"/>
          </ac:spMkLst>
        </pc:spChg>
        <pc:spChg chg="mod">
          <ac:chgData name="Manish Sharma" userId="b799adb9ba789c8f" providerId="LiveId" clId="{E19224F3-D010-4289-8DD4-50354BD6E50E}" dt="2022-03-05T13:43:23.201" v="7"/>
          <ac:spMkLst>
            <pc:docMk/>
            <pc:sldMk cId="799825723" sldId="335"/>
            <ac:spMk id="13" creationId="{2CB06C3B-9B6C-43F9-AEEE-DE5BF02DD1C0}"/>
          </ac:spMkLst>
        </pc:spChg>
        <pc:spChg chg="mod">
          <ac:chgData name="Manish Sharma" userId="b799adb9ba789c8f" providerId="LiveId" clId="{E19224F3-D010-4289-8DD4-50354BD6E50E}" dt="2022-03-05T13:43:23.201" v="7"/>
          <ac:spMkLst>
            <pc:docMk/>
            <pc:sldMk cId="799825723" sldId="335"/>
            <ac:spMk id="15" creationId="{157BBE74-A876-4BFD-8162-AEA5A5C0B09E}"/>
          </ac:spMkLst>
        </pc:spChg>
        <pc:spChg chg="mod">
          <ac:chgData name="Manish Sharma" userId="b799adb9ba789c8f" providerId="LiveId" clId="{E19224F3-D010-4289-8DD4-50354BD6E50E}" dt="2022-03-05T13:43:23.201" v="7"/>
          <ac:spMkLst>
            <pc:docMk/>
            <pc:sldMk cId="799825723" sldId="335"/>
            <ac:spMk id="16" creationId="{36038471-FE99-4B06-A3B7-206E29CCDBA0}"/>
          </ac:spMkLst>
        </pc:spChg>
        <pc:spChg chg="add mod">
          <ac:chgData name="Manish Sharma" userId="b799adb9ba789c8f" providerId="LiveId" clId="{E19224F3-D010-4289-8DD4-50354BD6E50E}" dt="2022-03-05T13:43:30.713" v="8"/>
          <ac:spMkLst>
            <pc:docMk/>
            <pc:sldMk cId="799825723" sldId="335"/>
            <ac:spMk id="18" creationId="{7D196A3C-5CB0-4A3A-8A7B-821A4EB4169A}"/>
          </ac:spMkLst>
        </pc:spChg>
        <pc:spChg chg="add mod">
          <ac:chgData name="Manish Sharma" userId="b799adb9ba789c8f" providerId="LiveId" clId="{E19224F3-D010-4289-8DD4-50354BD6E50E}" dt="2022-03-05T13:43:30.713" v="8"/>
          <ac:spMkLst>
            <pc:docMk/>
            <pc:sldMk cId="799825723" sldId="335"/>
            <ac:spMk id="19" creationId="{4AEC8432-45D1-49F5-AD6E-247E73E66A9B}"/>
          </ac:spMkLst>
        </pc:spChg>
        <pc:spChg chg="add mod">
          <ac:chgData name="Manish Sharma" userId="b799adb9ba789c8f" providerId="LiveId" clId="{E19224F3-D010-4289-8DD4-50354BD6E50E}" dt="2022-03-05T13:43:53.665" v="9"/>
          <ac:spMkLst>
            <pc:docMk/>
            <pc:sldMk cId="799825723" sldId="335"/>
            <ac:spMk id="20" creationId="{8A6DF65B-C4D8-409F-A5B0-AB65A1481873}"/>
          </ac:spMkLst>
        </pc:spChg>
        <pc:spChg chg="add mod">
          <ac:chgData name="Manish Sharma" userId="b799adb9ba789c8f" providerId="LiveId" clId="{E19224F3-D010-4289-8DD4-50354BD6E50E}" dt="2022-03-05T13:43:53.665" v="9"/>
          <ac:spMkLst>
            <pc:docMk/>
            <pc:sldMk cId="799825723" sldId="335"/>
            <ac:spMk id="22" creationId="{1F9897B8-691E-44DF-8CCE-7C7C56E30928}"/>
          </ac:spMkLst>
        </pc:spChg>
        <pc:spChg chg="add mod">
          <ac:chgData name="Manish Sharma" userId="b799adb9ba789c8f" providerId="LiveId" clId="{E19224F3-D010-4289-8DD4-50354BD6E50E}" dt="2022-03-05T13:43:53.665" v="9"/>
          <ac:spMkLst>
            <pc:docMk/>
            <pc:sldMk cId="799825723" sldId="335"/>
            <ac:spMk id="24" creationId="{04DDCF1B-1F4C-4C14-9CFE-AC238D35E6A9}"/>
          </ac:spMkLst>
        </pc:spChg>
        <pc:spChg chg="add mod">
          <ac:chgData name="Manish Sharma" userId="b799adb9ba789c8f" providerId="LiveId" clId="{E19224F3-D010-4289-8DD4-50354BD6E50E}" dt="2022-03-05T13:44:01.490" v="10"/>
          <ac:spMkLst>
            <pc:docMk/>
            <pc:sldMk cId="799825723" sldId="335"/>
            <ac:spMk id="25" creationId="{FA289B94-0470-47FE-9A0E-F59A3526206F}"/>
          </ac:spMkLst>
        </pc:spChg>
        <pc:spChg chg="add mod">
          <ac:chgData name="Manish Sharma" userId="b799adb9ba789c8f" providerId="LiveId" clId="{E19224F3-D010-4289-8DD4-50354BD6E50E}" dt="2022-03-05T13:44:01.490" v="10"/>
          <ac:spMkLst>
            <pc:docMk/>
            <pc:sldMk cId="799825723" sldId="335"/>
            <ac:spMk id="26" creationId="{5A72BE4D-78A4-4600-8BD3-CA428251A1FB}"/>
          </ac:spMkLst>
        </pc:spChg>
        <pc:spChg chg="add mod">
          <ac:chgData name="Manish Sharma" userId="b799adb9ba789c8f" providerId="LiveId" clId="{E19224F3-D010-4289-8DD4-50354BD6E50E}" dt="2022-03-05T13:44:01.490" v="10"/>
          <ac:spMkLst>
            <pc:docMk/>
            <pc:sldMk cId="799825723" sldId="335"/>
            <ac:spMk id="27" creationId="{CA1D0029-681A-476F-A646-275A765B83F4}"/>
          </ac:spMkLst>
        </pc:spChg>
        <pc:spChg chg="add mod">
          <ac:chgData name="Manish Sharma" userId="b799adb9ba789c8f" providerId="LiveId" clId="{E19224F3-D010-4289-8DD4-50354BD6E50E}" dt="2022-03-05T13:44:01.490" v="10"/>
          <ac:spMkLst>
            <pc:docMk/>
            <pc:sldMk cId="799825723" sldId="335"/>
            <ac:spMk id="28" creationId="{5C6B3CD2-B1A8-4A23-BE41-67074660AFCA}"/>
          </ac:spMkLst>
        </pc:spChg>
        <pc:spChg chg="add mod">
          <ac:chgData name="Manish Sharma" userId="b799adb9ba789c8f" providerId="LiveId" clId="{E19224F3-D010-4289-8DD4-50354BD6E50E}" dt="2022-03-05T13:44:01.490" v="10"/>
          <ac:spMkLst>
            <pc:docMk/>
            <pc:sldMk cId="799825723" sldId="335"/>
            <ac:spMk id="29" creationId="{9D041E89-1864-422F-A1BC-F604CD309366}"/>
          </ac:spMkLst>
        </pc:spChg>
        <pc:spChg chg="add mod">
          <ac:chgData name="Manish Sharma" userId="b799adb9ba789c8f" providerId="LiveId" clId="{E19224F3-D010-4289-8DD4-50354BD6E50E}" dt="2022-03-05T13:44:19.271" v="11"/>
          <ac:spMkLst>
            <pc:docMk/>
            <pc:sldMk cId="799825723" sldId="335"/>
            <ac:spMk id="32" creationId="{0AF388CC-53D1-4D2F-9698-50B4FF4142B4}"/>
          </ac:spMkLst>
        </pc:spChg>
        <pc:spChg chg="add mod">
          <ac:chgData name="Manish Sharma" userId="b799adb9ba789c8f" providerId="LiveId" clId="{E19224F3-D010-4289-8DD4-50354BD6E50E}" dt="2022-03-05T13:44:19.271" v="11"/>
          <ac:spMkLst>
            <pc:docMk/>
            <pc:sldMk cId="799825723" sldId="335"/>
            <ac:spMk id="33" creationId="{0EA63277-A7F8-42A5-9064-75EAA583E75E}"/>
          </ac:spMkLst>
        </pc:spChg>
        <pc:spChg chg="mod">
          <ac:chgData name="Manish Sharma" userId="b799adb9ba789c8f" providerId="LiveId" clId="{E19224F3-D010-4289-8DD4-50354BD6E50E}" dt="2022-03-05T13:44:19.271" v="11"/>
          <ac:spMkLst>
            <pc:docMk/>
            <pc:sldMk cId="799825723" sldId="335"/>
            <ac:spMk id="35" creationId="{D08EE7CC-8EDA-485D-A265-B95C6033929B}"/>
          </ac:spMkLst>
        </pc:spChg>
        <pc:spChg chg="mod">
          <ac:chgData name="Manish Sharma" userId="b799adb9ba789c8f" providerId="LiveId" clId="{E19224F3-D010-4289-8DD4-50354BD6E50E}" dt="2022-03-05T13:44:19.271" v="11"/>
          <ac:spMkLst>
            <pc:docMk/>
            <pc:sldMk cId="799825723" sldId="335"/>
            <ac:spMk id="36" creationId="{D42926BD-ECCA-48CA-AC24-6DDF0A692339}"/>
          </ac:spMkLst>
        </pc:spChg>
        <pc:spChg chg="add mod">
          <ac:chgData name="Manish Sharma" userId="b799adb9ba789c8f" providerId="LiveId" clId="{E19224F3-D010-4289-8DD4-50354BD6E50E}" dt="2022-03-05T13:44:19.271" v="11"/>
          <ac:spMkLst>
            <pc:docMk/>
            <pc:sldMk cId="799825723" sldId="335"/>
            <ac:spMk id="37" creationId="{E2E0870F-4481-4BD6-B9A6-897BDD79CF9E}"/>
          </ac:spMkLst>
        </pc:spChg>
        <pc:grpChg chg="add mod">
          <ac:chgData name="Manish Sharma" userId="b799adb9ba789c8f" providerId="LiveId" clId="{E19224F3-D010-4289-8DD4-50354BD6E50E}" dt="2022-03-05T13:43:23.201" v="7"/>
          <ac:grpSpMkLst>
            <pc:docMk/>
            <pc:sldMk cId="799825723" sldId="335"/>
            <ac:grpSpMk id="8" creationId="{6A077AE7-2121-47CD-9E6E-4E0BFEC8F1D6}"/>
          </ac:grpSpMkLst>
        </pc:grpChg>
        <pc:grpChg chg="add mod">
          <ac:chgData name="Manish Sharma" userId="b799adb9ba789c8f" providerId="LiveId" clId="{E19224F3-D010-4289-8DD4-50354BD6E50E}" dt="2022-03-05T13:43:23.201" v="7"/>
          <ac:grpSpMkLst>
            <pc:docMk/>
            <pc:sldMk cId="799825723" sldId="335"/>
            <ac:grpSpMk id="11" creationId="{023F00C7-D508-4812-9353-C787C7628341}"/>
          </ac:grpSpMkLst>
        </pc:grpChg>
        <pc:grpChg chg="add mod">
          <ac:chgData name="Manish Sharma" userId="b799adb9ba789c8f" providerId="LiveId" clId="{E19224F3-D010-4289-8DD4-50354BD6E50E}" dt="2022-03-05T13:43:23.201" v="7"/>
          <ac:grpSpMkLst>
            <pc:docMk/>
            <pc:sldMk cId="799825723" sldId="335"/>
            <ac:grpSpMk id="14" creationId="{3148B582-57DE-4C9E-98F0-7FF83696CB41}"/>
          </ac:grpSpMkLst>
        </pc:grpChg>
        <pc:grpChg chg="add mod">
          <ac:chgData name="Manish Sharma" userId="b799adb9ba789c8f" providerId="LiveId" clId="{E19224F3-D010-4289-8DD4-50354BD6E50E}" dt="2022-03-05T13:44:19.271" v="11"/>
          <ac:grpSpMkLst>
            <pc:docMk/>
            <pc:sldMk cId="799825723" sldId="335"/>
            <ac:grpSpMk id="34" creationId="{ADC42910-38AF-4B30-A52C-DD35D13D3240}"/>
          </ac:grpSpMkLst>
        </pc:grpChg>
        <pc:cxnChg chg="add mod">
          <ac:chgData name="Manish Sharma" userId="b799adb9ba789c8f" providerId="LiveId" clId="{E19224F3-D010-4289-8DD4-50354BD6E50E}" dt="2022-03-05T13:43:09.669" v="5"/>
          <ac:cxnSpMkLst>
            <pc:docMk/>
            <pc:sldMk cId="799825723" sldId="335"/>
            <ac:cxnSpMk id="4" creationId="{4458AE38-EE9F-4A66-A50A-2D7903352D82}"/>
          </ac:cxnSpMkLst>
        </pc:cxnChg>
        <pc:cxnChg chg="add mod">
          <ac:chgData name="Manish Sharma" userId="b799adb9ba789c8f" providerId="LiveId" clId="{E19224F3-D010-4289-8DD4-50354BD6E50E}" dt="2022-03-05T13:43:09.669" v="5"/>
          <ac:cxnSpMkLst>
            <pc:docMk/>
            <pc:sldMk cId="799825723" sldId="335"/>
            <ac:cxnSpMk id="5" creationId="{FB899BC7-88A3-48A9-8F97-DF4A3A093CFE}"/>
          </ac:cxnSpMkLst>
        </pc:cxnChg>
        <pc:cxnChg chg="add mod">
          <ac:chgData name="Manish Sharma" userId="b799adb9ba789c8f" providerId="LiveId" clId="{E19224F3-D010-4289-8DD4-50354BD6E50E}" dt="2022-03-05T13:43:30.713" v="8"/>
          <ac:cxnSpMkLst>
            <pc:docMk/>
            <pc:sldMk cId="799825723" sldId="335"/>
            <ac:cxnSpMk id="17" creationId="{4DB2A176-A707-44C5-B6F8-F40F60C1B0AB}"/>
          </ac:cxnSpMkLst>
        </pc:cxnChg>
        <pc:cxnChg chg="add mod">
          <ac:chgData name="Manish Sharma" userId="b799adb9ba789c8f" providerId="LiveId" clId="{E19224F3-D010-4289-8DD4-50354BD6E50E}" dt="2022-03-05T13:43:53.665" v="9"/>
          <ac:cxnSpMkLst>
            <pc:docMk/>
            <pc:sldMk cId="799825723" sldId="335"/>
            <ac:cxnSpMk id="21" creationId="{80E50495-DC28-4024-B062-117666B913E8}"/>
          </ac:cxnSpMkLst>
        </pc:cxnChg>
        <pc:cxnChg chg="add mod">
          <ac:chgData name="Manish Sharma" userId="b799adb9ba789c8f" providerId="LiveId" clId="{E19224F3-D010-4289-8DD4-50354BD6E50E}" dt="2022-03-05T13:43:53.665" v="9"/>
          <ac:cxnSpMkLst>
            <pc:docMk/>
            <pc:sldMk cId="799825723" sldId="335"/>
            <ac:cxnSpMk id="23" creationId="{FEA639B5-5E8E-4416-888A-FA86A2578F7F}"/>
          </ac:cxnSpMkLst>
        </pc:cxnChg>
        <pc:cxnChg chg="add mod">
          <ac:chgData name="Manish Sharma" userId="b799adb9ba789c8f" providerId="LiveId" clId="{E19224F3-D010-4289-8DD4-50354BD6E50E}" dt="2022-03-05T13:44:19.271" v="11"/>
          <ac:cxnSpMkLst>
            <pc:docMk/>
            <pc:sldMk cId="799825723" sldId="335"/>
            <ac:cxnSpMk id="30" creationId="{A9A89692-ACEA-41D4-A250-F632FE309F6F}"/>
          </ac:cxnSpMkLst>
        </pc:cxnChg>
        <pc:cxnChg chg="add mod">
          <ac:chgData name="Manish Sharma" userId="b799adb9ba789c8f" providerId="LiveId" clId="{E19224F3-D010-4289-8DD4-50354BD6E50E}" dt="2022-03-05T13:44:19.271" v="11"/>
          <ac:cxnSpMkLst>
            <pc:docMk/>
            <pc:sldMk cId="799825723" sldId="335"/>
            <ac:cxnSpMk id="31" creationId="{4478D9F5-9D79-4B44-8603-BA689DF5F7DE}"/>
          </ac:cxnSpMkLst>
        </pc:cxnChg>
      </pc:sldChg>
      <pc:sldChg chg="del">
        <pc:chgData name="Manish Sharma" userId="b799adb9ba789c8f" providerId="LiveId" clId="{E19224F3-D010-4289-8DD4-50354BD6E50E}" dt="2022-03-05T12:58:16.535" v="0" actId="47"/>
        <pc:sldMkLst>
          <pc:docMk/>
          <pc:sldMk cId="3620814271" sldId="335"/>
        </pc:sldMkLst>
      </pc:sldChg>
      <pc:sldChg chg="del">
        <pc:chgData name="Manish Sharma" userId="b799adb9ba789c8f" providerId="LiveId" clId="{E19224F3-D010-4289-8DD4-50354BD6E50E}" dt="2022-03-05T12:58:16.535" v="0" actId="47"/>
        <pc:sldMkLst>
          <pc:docMk/>
          <pc:sldMk cId="1165593841" sldId="336"/>
        </pc:sldMkLst>
      </pc:sldChg>
      <pc:sldChg chg="addSp delSp modSp new mod">
        <pc:chgData name="Manish Sharma" userId="b799adb9ba789c8f" providerId="LiveId" clId="{E19224F3-D010-4289-8DD4-50354BD6E50E}" dt="2022-03-05T13:46:50.548" v="20"/>
        <pc:sldMkLst>
          <pc:docMk/>
          <pc:sldMk cId="4005291578" sldId="336"/>
        </pc:sldMkLst>
        <pc:spChg chg="del">
          <ac:chgData name="Manish Sharma" userId="b799adb9ba789c8f" providerId="LiveId" clId="{E19224F3-D010-4289-8DD4-50354BD6E50E}" dt="2022-03-05T13:44:50.249" v="13" actId="478"/>
          <ac:spMkLst>
            <pc:docMk/>
            <pc:sldMk cId="4005291578" sldId="336"/>
            <ac:spMk id="2" creationId="{E87BD54A-37F3-434F-A624-5E2C3E6FC2D7}"/>
          </ac:spMkLst>
        </pc:spChg>
        <pc:spChg chg="del">
          <ac:chgData name="Manish Sharma" userId="b799adb9ba789c8f" providerId="LiveId" clId="{E19224F3-D010-4289-8DD4-50354BD6E50E}" dt="2022-03-05T13:44:50.249" v="13" actId="478"/>
          <ac:spMkLst>
            <pc:docMk/>
            <pc:sldMk cId="4005291578" sldId="336"/>
            <ac:spMk id="3" creationId="{DB332D1F-7E36-4BBC-AECC-D5DDF94C5914}"/>
          </ac:spMkLst>
        </pc:spChg>
        <pc:spChg chg="add mod">
          <ac:chgData name="Manish Sharma" userId="b799adb9ba789c8f" providerId="LiveId" clId="{E19224F3-D010-4289-8DD4-50354BD6E50E}" dt="2022-03-05T13:45:04.743" v="14"/>
          <ac:spMkLst>
            <pc:docMk/>
            <pc:sldMk cId="4005291578" sldId="336"/>
            <ac:spMk id="4" creationId="{F807766A-BBC4-40BB-A5E0-9D626A0328AB}"/>
          </ac:spMkLst>
        </pc:spChg>
        <pc:spChg chg="mod">
          <ac:chgData name="Manish Sharma" userId="b799adb9ba789c8f" providerId="LiveId" clId="{E19224F3-D010-4289-8DD4-50354BD6E50E}" dt="2022-03-05T13:45:04.743" v="14"/>
          <ac:spMkLst>
            <pc:docMk/>
            <pc:sldMk cId="4005291578" sldId="336"/>
            <ac:spMk id="6" creationId="{19ACCCB3-7702-4031-BBFB-834014079E3D}"/>
          </ac:spMkLst>
        </pc:spChg>
        <pc:spChg chg="mod">
          <ac:chgData name="Manish Sharma" userId="b799adb9ba789c8f" providerId="LiveId" clId="{E19224F3-D010-4289-8DD4-50354BD6E50E}" dt="2022-03-05T13:45:04.743" v="14"/>
          <ac:spMkLst>
            <pc:docMk/>
            <pc:sldMk cId="4005291578" sldId="336"/>
            <ac:spMk id="7" creationId="{2CB0E755-E2AF-44C5-AECD-25555787DCF4}"/>
          </ac:spMkLst>
        </pc:spChg>
        <pc:spChg chg="mod">
          <ac:chgData name="Manish Sharma" userId="b799adb9ba789c8f" providerId="LiveId" clId="{E19224F3-D010-4289-8DD4-50354BD6E50E}" dt="2022-03-05T13:45:04.743" v="14"/>
          <ac:spMkLst>
            <pc:docMk/>
            <pc:sldMk cId="4005291578" sldId="336"/>
            <ac:spMk id="9" creationId="{EBD8A4FF-686F-4F3C-95CF-4D528F540124}"/>
          </ac:spMkLst>
        </pc:spChg>
        <pc:spChg chg="mod">
          <ac:chgData name="Manish Sharma" userId="b799adb9ba789c8f" providerId="LiveId" clId="{E19224F3-D010-4289-8DD4-50354BD6E50E}" dt="2022-03-05T13:45:04.743" v="14"/>
          <ac:spMkLst>
            <pc:docMk/>
            <pc:sldMk cId="4005291578" sldId="336"/>
            <ac:spMk id="10" creationId="{59223544-B490-4D03-8102-AD947B868DD3}"/>
          </ac:spMkLst>
        </pc:spChg>
        <pc:spChg chg="mod">
          <ac:chgData name="Manish Sharma" userId="b799adb9ba789c8f" providerId="LiveId" clId="{E19224F3-D010-4289-8DD4-50354BD6E50E}" dt="2022-03-05T13:45:04.743" v="14"/>
          <ac:spMkLst>
            <pc:docMk/>
            <pc:sldMk cId="4005291578" sldId="336"/>
            <ac:spMk id="12" creationId="{0C49F67A-D1B5-4DB9-A99F-C7C94B0BC9EB}"/>
          </ac:spMkLst>
        </pc:spChg>
        <pc:spChg chg="mod">
          <ac:chgData name="Manish Sharma" userId="b799adb9ba789c8f" providerId="LiveId" clId="{E19224F3-D010-4289-8DD4-50354BD6E50E}" dt="2022-03-05T13:45:04.743" v="14"/>
          <ac:spMkLst>
            <pc:docMk/>
            <pc:sldMk cId="4005291578" sldId="336"/>
            <ac:spMk id="13" creationId="{EEC04A2F-8749-47D0-9F4B-BEEA28C50F09}"/>
          </ac:spMkLst>
        </pc:spChg>
        <pc:spChg chg="add mod">
          <ac:chgData name="Manish Sharma" userId="b799adb9ba789c8f" providerId="LiveId" clId="{E19224F3-D010-4289-8DD4-50354BD6E50E}" dt="2022-03-05T13:45:04.743" v="14"/>
          <ac:spMkLst>
            <pc:docMk/>
            <pc:sldMk cId="4005291578" sldId="336"/>
            <ac:spMk id="15" creationId="{EE436BBF-0CEA-43FB-BA53-BA4D8E762613}"/>
          </ac:spMkLst>
        </pc:spChg>
        <pc:spChg chg="add mod">
          <ac:chgData name="Manish Sharma" userId="b799adb9ba789c8f" providerId="LiveId" clId="{E19224F3-D010-4289-8DD4-50354BD6E50E}" dt="2022-03-05T13:45:04.743" v="14"/>
          <ac:spMkLst>
            <pc:docMk/>
            <pc:sldMk cId="4005291578" sldId="336"/>
            <ac:spMk id="16" creationId="{AC248856-3C69-4A83-9093-F86DD9DCCD06}"/>
          </ac:spMkLst>
        </pc:spChg>
        <pc:spChg chg="add mod">
          <ac:chgData name="Manish Sharma" userId="b799adb9ba789c8f" providerId="LiveId" clId="{E19224F3-D010-4289-8DD4-50354BD6E50E}" dt="2022-03-05T13:45:04.743" v="14"/>
          <ac:spMkLst>
            <pc:docMk/>
            <pc:sldMk cId="4005291578" sldId="336"/>
            <ac:spMk id="17" creationId="{340B2035-21A4-4D6D-B8D3-99BBC1406AE6}"/>
          </ac:spMkLst>
        </pc:spChg>
        <pc:spChg chg="add mod">
          <ac:chgData name="Manish Sharma" userId="b799adb9ba789c8f" providerId="LiveId" clId="{E19224F3-D010-4289-8DD4-50354BD6E50E}" dt="2022-03-05T13:45:04.743" v="14"/>
          <ac:spMkLst>
            <pc:docMk/>
            <pc:sldMk cId="4005291578" sldId="336"/>
            <ac:spMk id="19" creationId="{57485092-9472-413A-B9C1-67749F2C1C3F}"/>
          </ac:spMkLst>
        </pc:spChg>
        <pc:spChg chg="add mod">
          <ac:chgData name="Manish Sharma" userId="b799adb9ba789c8f" providerId="LiveId" clId="{E19224F3-D010-4289-8DD4-50354BD6E50E}" dt="2022-03-05T13:45:04.743" v="14"/>
          <ac:spMkLst>
            <pc:docMk/>
            <pc:sldMk cId="4005291578" sldId="336"/>
            <ac:spMk id="20" creationId="{CAC7B609-75A7-4D2B-99BF-D81805756BE3}"/>
          </ac:spMkLst>
        </pc:spChg>
        <pc:spChg chg="add mod">
          <ac:chgData name="Manish Sharma" userId="b799adb9ba789c8f" providerId="LiveId" clId="{E19224F3-D010-4289-8DD4-50354BD6E50E}" dt="2022-03-05T13:45:04.743" v="14"/>
          <ac:spMkLst>
            <pc:docMk/>
            <pc:sldMk cId="4005291578" sldId="336"/>
            <ac:spMk id="21" creationId="{AC67C1B2-B5D0-496E-915C-E560D07C1FFB}"/>
          </ac:spMkLst>
        </pc:spChg>
        <pc:spChg chg="add mod">
          <ac:chgData name="Manish Sharma" userId="b799adb9ba789c8f" providerId="LiveId" clId="{E19224F3-D010-4289-8DD4-50354BD6E50E}" dt="2022-03-05T13:45:22.474" v="15"/>
          <ac:spMkLst>
            <pc:docMk/>
            <pc:sldMk cId="4005291578" sldId="336"/>
            <ac:spMk id="23" creationId="{3E27730F-B317-4DE6-A18E-73400D7FB7A1}"/>
          </ac:spMkLst>
        </pc:spChg>
        <pc:spChg chg="add mod">
          <ac:chgData name="Manish Sharma" userId="b799adb9ba789c8f" providerId="LiveId" clId="{E19224F3-D010-4289-8DD4-50354BD6E50E}" dt="2022-03-05T13:45:32.643" v="16"/>
          <ac:spMkLst>
            <pc:docMk/>
            <pc:sldMk cId="4005291578" sldId="336"/>
            <ac:spMk id="24" creationId="{1301FE3B-4B19-4789-B1DE-FE55295EB760}"/>
          </ac:spMkLst>
        </pc:spChg>
        <pc:spChg chg="add mod">
          <ac:chgData name="Manish Sharma" userId="b799adb9ba789c8f" providerId="LiveId" clId="{E19224F3-D010-4289-8DD4-50354BD6E50E}" dt="2022-03-05T13:45:32.643" v="16"/>
          <ac:spMkLst>
            <pc:docMk/>
            <pc:sldMk cId="4005291578" sldId="336"/>
            <ac:spMk id="25" creationId="{89708BC7-8CC7-4F2A-BE4A-21462B110776}"/>
          </ac:spMkLst>
        </pc:spChg>
        <pc:spChg chg="add mod">
          <ac:chgData name="Manish Sharma" userId="b799adb9ba789c8f" providerId="LiveId" clId="{E19224F3-D010-4289-8DD4-50354BD6E50E}" dt="2022-03-05T13:45:32.643" v="16"/>
          <ac:spMkLst>
            <pc:docMk/>
            <pc:sldMk cId="4005291578" sldId="336"/>
            <ac:spMk id="26" creationId="{97354CD3-0FE1-4863-8DD0-E06CC37E2962}"/>
          </ac:spMkLst>
        </pc:spChg>
        <pc:spChg chg="add mod">
          <ac:chgData name="Manish Sharma" userId="b799adb9ba789c8f" providerId="LiveId" clId="{E19224F3-D010-4289-8DD4-50354BD6E50E}" dt="2022-03-05T13:45:32.643" v="16"/>
          <ac:spMkLst>
            <pc:docMk/>
            <pc:sldMk cId="4005291578" sldId="336"/>
            <ac:spMk id="27" creationId="{99445418-018D-4383-8BBF-F2DC5A6B60F1}"/>
          </ac:spMkLst>
        </pc:spChg>
        <pc:spChg chg="add mod">
          <ac:chgData name="Manish Sharma" userId="b799adb9ba789c8f" providerId="LiveId" clId="{E19224F3-D010-4289-8DD4-50354BD6E50E}" dt="2022-03-05T13:45:32.643" v="16"/>
          <ac:spMkLst>
            <pc:docMk/>
            <pc:sldMk cId="4005291578" sldId="336"/>
            <ac:spMk id="28" creationId="{ABC359CF-2603-4F49-A559-98A89E123309}"/>
          </ac:spMkLst>
        </pc:spChg>
        <pc:spChg chg="add mod">
          <ac:chgData name="Manish Sharma" userId="b799adb9ba789c8f" providerId="LiveId" clId="{E19224F3-D010-4289-8DD4-50354BD6E50E}" dt="2022-03-05T13:45:55.679" v="17"/>
          <ac:spMkLst>
            <pc:docMk/>
            <pc:sldMk cId="4005291578" sldId="336"/>
            <ac:spMk id="29" creationId="{FB6B0B8F-F72D-4496-8196-2E1B7B8D26F7}"/>
          </ac:spMkLst>
        </pc:spChg>
        <pc:spChg chg="add mod">
          <ac:chgData name="Manish Sharma" userId="b799adb9ba789c8f" providerId="LiveId" clId="{E19224F3-D010-4289-8DD4-50354BD6E50E}" dt="2022-03-05T13:45:55.679" v="17"/>
          <ac:spMkLst>
            <pc:docMk/>
            <pc:sldMk cId="4005291578" sldId="336"/>
            <ac:spMk id="30" creationId="{FD2CE5FB-F894-4E87-9BAE-058CBEAB912C}"/>
          </ac:spMkLst>
        </pc:spChg>
        <pc:spChg chg="add mod">
          <ac:chgData name="Manish Sharma" userId="b799adb9ba789c8f" providerId="LiveId" clId="{E19224F3-D010-4289-8DD4-50354BD6E50E}" dt="2022-03-05T13:45:55.679" v="17"/>
          <ac:spMkLst>
            <pc:docMk/>
            <pc:sldMk cId="4005291578" sldId="336"/>
            <ac:spMk id="34" creationId="{49AFF3A5-7EA2-4A95-870F-C7DC620220A0}"/>
          </ac:spMkLst>
        </pc:spChg>
        <pc:spChg chg="add mod">
          <ac:chgData name="Manish Sharma" userId="b799adb9ba789c8f" providerId="LiveId" clId="{E19224F3-D010-4289-8DD4-50354BD6E50E}" dt="2022-03-05T13:45:55.679" v="17"/>
          <ac:spMkLst>
            <pc:docMk/>
            <pc:sldMk cId="4005291578" sldId="336"/>
            <ac:spMk id="35" creationId="{55FE59C5-04A0-4F76-9046-2801EBD2D1A7}"/>
          </ac:spMkLst>
        </pc:spChg>
        <pc:spChg chg="add mod">
          <ac:chgData name="Manish Sharma" userId="b799adb9ba789c8f" providerId="LiveId" clId="{E19224F3-D010-4289-8DD4-50354BD6E50E}" dt="2022-03-05T13:45:55.679" v="17"/>
          <ac:spMkLst>
            <pc:docMk/>
            <pc:sldMk cId="4005291578" sldId="336"/>
            <ac:spMk id="37" creationId="{116B7C70-765A-4872-A1E5-9CA414C83E76}"/>
          </ac:spMkLst>
        </pc:spChg>
        <pc:spChg chg="add mod">
          <ac:chgData name="Manish Sharma" userId="b799adb9ba789c8f" providerId="LiveId" clId="{E19224F3-D010-4289-8DD4-50354BD6E50E}" dt="2022-03-05T13:46:11.995" v="18"/>
          <ac:spMkLst>
            <pc:docMk/>
            <pc:sldMk cId="4005291578" sldId="336"/>
            <ac:spMk id="38" creationId="{E01B6090-563E-4A1A-8A85-D3A359B49B4B}"/>
          </ac:spMkLst>
        </pc:spChg>
        <pc:spChg chg="add mod">
          <ac:chgData name="Manish Sharma" userId="b799adb9ba789c8f" providerId="LiveId" clId="{E19224F3-D010-4289-8DD4-50354BD6E50E}" dt="2022-03-05T13:46:21.054" v="19"/>
          <ac:spMkLst>
            <pc:docMk/>
            <pc:sldMk cId="4005291578" sldId="336"/>
            <ac:spMk id="39" creationId="{A4E79E6B-21D0-4FC5-968A-43908A0E029F}"/>
          </ac:spMkLst>
        </pc:spChg>
        <pc:spChg chg="add mod">
          <ac:chgData name="Manish Sharma" userId="b799adb9ba789c8f" providerId="LiveId" clId="{E19224F3-D010-4289-8DD4-50354BD6E50E}" dt="2022-03-05T13:46:50.548" v="20"/>
          <ac:spMkLst>
            <pc:docMk/>
            <pc:sldMk cId="4005291578" sldId="336"/>
            <ac:spMk id="40" creationId="{60883294-F8A3-41E5-BD26-5A23EBE90778}"/>
          </ac:spMkLst>
        </pc:spChg>
        <pc:grpChg chg="add mod">
          <ac:chgData name="Manish Sharma" userId="b799adb9ba789c8f" providerId="LiveId" clId="{E19224F3-D010-4289-8DD4-50354BD6E50E}" dt="2022-03-05T13:45:04.743" v="14"/>
          <ac:grpSpMkLst>
            <pc:docMk/>
            <pc:sldMk cId="4005291578" sldId="336"/>
            <ac:grpSpMk id="5" creationId="{116635B3-9635-420B-AD2F-1BB640F5A1A3}"/>
          </ac:grpSpMkLst>
        </pc:grpChg>
        <pc:grpChg chg="add mod">
          <ac:chgData name="Manish Sharma" userId="b799adb9ba789c8f" providerId="LiveId" clId="{E19224F3-D010-4289-8DD4-50354BD6E50E}" dt="2022-03-05T13:45:04.743" v="14"/>
          <ac:grpSpMkLst>
            <pc:docMk/>
            <pc:sldMk cId="4005291578" sldId="336"/>
            <ac:grpSpMk id="8" creationId="{94046CEF-D292-4CDA-8261-97A3B3B7015B}"/>
          </ac:grpSpMkLst>
        </pc:grpChg>
        <pc:grpChg chg="add mod">
          <ac:chgData name="Manish Sharma" userId="b799adb9ba789c8f" providerId="LiveId" clId="{E19224F3-D010-4289-8DD4-50354BD6E50E}" dt="2022-03-05T13:45:04.743" v="14"/>
          <ac:grpSpMkLst>
            <pc:docMk/>
            <pc:sldMk cId="4005291578" sldId="336"/>
            <ac:grpSpMk id="11" creationId="{D32830D9-2E86-4A1E-98B7-44CBE05B80BC}"/>
          </ac:grpSpMkLst>
        </pc:grpChg>
        <pc:cxnChg chg="add mod">
          <ac:chgData name="Manish Sharma" userId="b799adb9ba789c8f" providerId="LiveId" clId="{E19224F3-D010-4289-8DD4-50354BD6E50E}" dt="2022-03-05T13:45:04.743" v="14"/>
          <ac:cxnSpMkLst>
            <pc:docMk/>
            <pc:sldMk cId="4005291578" sldId="336"/>
            <ac:cxnSpMk id="14" creationId="{073144F0-4A86-439F-B3A6-B46E29FB57EC}"/>
          </ac:cxnSpMkLst>
        </pc:cxnChg>
        <pc:cxnChg chg="add mod">
          <ac:chgData name="Manish Sharma" userId="b799adb9ba789c8f" providerId="LiveId" clId="{E19224F3-D010-4289-8DD4-50354BD6E50E}" dt="2022-03-05T13:45:04.743" v="14"/>
          <ac:cxnSpMkLst>
            <pc:docMk/>
            <pc:sldMk cId="4005291578" sldId="336"/>
            <ac:cxnSpMk id="18" creationId="{53891EE4-B4AE-401F-9DDA-4280B540312D}"/>
          </ac:cxnSpMkLst>
        </pc:cxnChg>
        <pc:cxnChg chg="add mod">
          <ac:chgData name="Manish Sharma" userId="b799adb9ba789c8f" providerId="LiveId" clId="{E19224F3-D010-4289-8DD4-50354BD6E50E}" dt="2022-03-05T13:45:04.743" v="14"/>
          <ac:cxnSpMkLst>
            <pc:docMk/>
            <pc:sldMk cId="4005291578" sldId="336"/>
            <ac:cxnSpMk id="22" creationId="{609B1820-298A-43A6-A2A2-D8B596E769BE}"/>
          </ac:cxnSpMkLst>
        </pc:cxnChg>
        <pc:cxnChg chg="add mod">
          <ac:chgData name="Manish Sharma" userId="b799adb9ba789c8f" providerId="LiveId" clId="{E19224F3-D010-4289-8DD4-50354BD6E50E}" dt="2022-03-05T13:45:55.679" v="17"/>
          <ac:cxnSpMkLst>
            <pc:docMk/>
            <pc:sldMk cId="4005291578" sldId="336"/>
            <ac:cxnSpMk id="31" creationId="{50615FA3-CD8E-41FC-90D7-DF157729CB8E}"/>
          </ac:cxnSpMkLst>
        </pc:cxnChg>
        <pc:cxnChg chg="add mod">
          <ac:chgData name="Manish Sharma" userId="b799adb9ba789c8f" providerId="LiveId" clId="{E19224F3-D010-4289-8DD4-50354BD6E50E}" dt="2022-03-05T13:45:55.679" v="17"/>
          <ac:cxnSpMkLst>
            <pc:docMk/>
            <pc:sldMk cId="4005291578" sldId="336"/>
            <ac:cxnSpMk id="32" creationId="{625EDADD-40EF-4724-AC6D-83E7054A53E6}"/>
          </ac:cxnSpMkLst>
        </pc:cxnChg>
        <pc:cxnChg chg="add mod">
          <ac:chgData name="Manish Sharma" userId="b799adb9ba789c8f" providerId="LiveId" clId="{E19224F3-D010-4289-8DD4-50354BD6E50E}" dt="2022-03-05T13:45:55.679" v="17"/>
          <ac:cxnSpMkLst>
            <pc:docMk/>
            <pc:sldMk cId="4005291578" sldId="336"/>
            <ac:cxnSpMk id="33" creationId="{C419C9C4-AE60-43B9-AA17-89218E6FDE13}"/>
          </ac:cxnSpMkLst>
        </pc:cxnChg>
        <pc:cxnChg chg="add mod">
          <ac:chgData name="Manish Sharma" userId="b799adb9ba789c8f" providerId="LiveId" clId="{E19224F3-D010-4289-8DD4-50354BD6E50E}" dt="2022-03-05T13:45:55.679" v="17"/>
          <ac:cxnSpMkLst>
            <pc:docMk/>
            <pc:sldMk cId="4005291578" sldId="336"/>
            <ac:cxnSpMk id="36" creationId="{562A9F00-C0AB-4FDB-B1B9-77E2926DEB6A}"/>
          </ac:cxnSpMkLst>
        </pc:cxnChg>
      </pc:sldChg>
      <pc:sldChg chg="del">
        <pc:chgData name="Manish Sharma" userId="b799adb9ba789c8f" providerId="LiveId" clId="{E19224F3-D010-4289-8DD4-50354BD6E50E}" dt="2022-03-05T12:58:16.535" v="0" actId="47"/>
        <pc:sldMkLst>
          <pc:docMk/>
          <pc:sldMk cId="2692811793" sldId="337"/>
        </pc:sldMkLst>
      </pc:sldChg>
      <pc:sldChg chg="add del">
        <pc:chgData name="Manish Sharma" userId="b799adb9ba789c8f" providerId="LiveId" clId="{E19224F3-D010-4289-8DD4-50354BD6E50E}" dt="2022-03-05T13:50:23.251" v="21"/>
        <pc:sldMkLst>
          <pc:docMk/>
          <pc:sldMk cId="490180290" sldId="338"/>
        </pc:sldMkLst>
      </pc:sldChg>
      <pc:sldChg chg="add del">
        <pc:chgData name="Manish Sharma" userId="b799adb9ba789c8f" providerId="LiveId" clId="{E19224F3-D010-4289-8DD4-50354BD6E50E}" dt="2022-03-05T14:00:42.754" v="22"/>
        <pc:sldMkLst>
          <pc:docMk/>
          <pc:sldMk cId="2461708154" sldId="339"/>
        </pc:sldMkLst>
      </pc:sldChg>
      <pc:sldChg chg="addSp delSp modSp new mod">
        <pc:chgData name="Manish Sharma" userId="b799adb9ba789c8f" providerId="LiveId" clId="{E19224F3-D010-4289-8DD4-50354BD6E50E}" dt="2022-03-05T14:26:53.716" v="29"/>
        <pc:sldMkLst>
          <pc:docMk/>
          <pc:sldMk cId="530012503" sldId="340"/>
        </pc:sldMkLst>
        <pc:spChg chg="del">
          <ac:chgData name="Manish Sharma" userId="b799adb9ba789c8f" providerId="LiveId" clId="{E19224F3-D010-4289-8DD4-50354BD6E50E}" dt="2022-03-05T14:26:08.729" v="24" actId="478"/>
          <ac:spMkLst>
            <pc:docMk/>
            <pc:sldMk cId="530012503" sldId="340"/>
            <ac:spMk id="2" creationId="{1CD693D3-A51A-4977-BB9D-485EF632216C}"/>
          </ac:spMkLst>
        </pc:spChg>
        <pc:spChg chg="del">
          <ac:chgData name="Manish Sharma" userId="b799adb9ba789c8f" providerId="LiveId" clId="{E19224F3-D010-4289-8DD4-50354BD6E50E}" dt="2022-03-05T14:26:08.729" v="24" actId="478"/>
          <ac:spMkLst>
            <pc:docMk/>
            <pc:sldMk cId="530012503" sldId="340"/>
            <ac:spMk id="3" creationId="{79C3E51D-C05E-4E1B-BF60-B562ECDEF883}"/>
          </ac:spMkLst>
        </pc:spChg>
        <pc:spChg chg="add mod">
          <ac:chgData name="Manish Sharma" userId="b799adb9ba789c8f" providerId="LiveId" clId="{E19224F3-D010-4289-8DD4-50354BD6E50E}" dt="2022-03-05T14:26:10.019" v="25"/>
          <ac:spMkLst>
            <pc:docMk/>
            <pc:sldMk cId="530012503" sldId="340"/>
            <ac:spMk id="4" creationId="{1E5169ED-D423-458C-9846-B687583C0F28}"/>
          </ac:spMkLst>
        </pc:spChg>
        <pc:spChg chg="add mod">
          <ac:chgData name="Manish Sharma" userId="b799adb9ba789c8f" providerId="LiveId" clId="{E19224F3-D010-4289-8DD4-50354BD6E50E}" dt="2022-03-05T14:26:10.019" v="25"/>
          <ac:spMkLst>
            <pc:docMk/>
            <pc:sldMk cId="530012503" sldId="340"/>
            <ac:spMk id="5" creationId="{DAD5E75B-209C-4ED4-938D-0F5A30CC2BD8}"/>
          </ac:spMkLst>
        </pc:spChg>
        <pc:spChg chg="add mod">
          <ac:chgData name="Manish Sharma" userId="b799adb9ba789c8f" providerId="LiveId" clId="{E19224F3-D010-4289-8DD4-50354BD6E50E}" dt="2022-03-05T14:26:17.458" v="26"/>
          <ac:spMkLst>
            <pc:docMk/>
            <pc:sldMk cId="530012503" sldId="340"/>
            <ac:spMk id="6" creationId="{8BCDFE87-F060-4D2D-B455-AC08AA8D016E}"/>
          </ac:spMkLst>
        </pc:spChg>
        <pc:spChg chg="add mod">
          <ac:chgData name="Manish Sharma" userId="b799adb9ba789c8f" providerId="LiveId" clId="{E19224F3-D010-4289-8DD4-50354BD6E50E}" dt="2022-03-05T14:26:25.394" v="27"/>
          <ac:spMkLst>
            <pc:docMk/>
            <pc:sldMk cId="530012503" sldId="340"/>
            <ac:spMk id="7" creationId="{03418409-06BB-4361-9E39-C5364529B1C3}"/>
          </ac:spMkLst>
        </pc:spChg>
        <pc:spChg chg="add mod">
          <ac:chgData name="Manish Sharma" userId="b799adb9ba789c8f" providerId="LiveId" clId="{E19224F3-D010-4289-8DD4-50354BD6E50E}" dt="2022-03-05T14:26:34.279" v="28"/>
          <ac:spMkLst>
            <pc:docMk/>
            <pc:sldMk cId="530012503" sldId="340"/>
            <ac:spMk id="8" creationId="{F7D23E2C-4E40-4A59-A1C6-E4750C5074F8}"/>
          </ac:spMkLst>
        </pc:spChg>
        <pc:spChg chg="add mod">
          <ac:chgData name="Manish Sharma" userId="b799adb9ba789c8f" providerId="LiveId" clId="{E19224F3-D010-4289-8DD4-50354BD6E50E}" dt="2022-03-05T14:26:34.279" v="28"/>
          <ac:spMkLst>
            <pc:docMk/>
            <pc:sldMk cId="530012503" sldId="340"/>
            <ac:spMk id="9" creationId="{C1DECE45-DF57-480B-A1EC-096C0AEBEC17}"/>
          </ac:spMkLst>
        </pc:spChg>
        <pc:spChg chg="add mod">
          <ac:chgData name="Manish Sharma" userId="b799adb9ba789c8f" providerId="LiveId" clId="{E19224F3-D010-4289-8DD4-50354BD6E50E}" dt="2022-03-05T14:26:53.716" v="29"/>
          <ac:spMkLst>
            <pc:docMk/>
            <pc:sldMk cId="530012503" sldId="340"/>
            <ac:spMk id="10" creationId="{627C761F-893F-4F48-A2CA-B19316C55355}"/>
          </ac:spMkLst>
        </pc:spChg>
      </pc:sldChg>
      <pc:sldChg chg="del">
        <pc:chgData name="Manish Sharma" userId="b799adb9ba789c8f" providerId="LiveId" clId="{E19224F3-D010-4289-8DD4-50354BD6E50E}" dt="2022-03-05T12:58:16.535" v="0" actId="47"/>
        <pc:sldMkLst>
          <pc:docMk/>
          <pc:sldMk cId="1345247763" sldId="340"/>
        </pc:sldMkLst>
      </pc:sldChg>
      <pc:sldChg chg="del">
        <pc:chgData name="Manish Sharma" userId="b799adb9ba789c8f" providerId="LiveId" clId="{E19224F3-D010-4289-8DD4-50354BD6E50E}" dt="2022-03-05T12:58:16.535" v="0" actId="47"/>
        <pc:sldMkLst>
          <pc:docMk/>
          <pc:sldMk cId="3140415854" sldId="341"/>
        </pc:sldMkLst>
      </pc:sldChg>
      <pc:sldChg chg="addSp delSp modSp new mod">
        <pc:chgData name="Manish Sharma" userId="b799adb9ba789c8f" providerId="LiveId" clId="{E19224F3-D010-4289-8DD4-50354BD6E50E}" dt="2022-03-05T14:36:51.219" v="36"/>
        <pc:sldMkLst>
          <pc:docMk/>
          <pc:sldMk cId="3608137776" sldId="341"/>
        </pc:sldMkLst>
        <pc:spChg chg="del">
          <ac:chgData name="Manish Sharma" userId="b799adb9ba789c8f" providerId="LiveId" clId="{E19224F3-D010-4289-8DD4-50354BD6E50E}" dt="2022-03-05T14:36:01.516" v="32" actId="478"/>
          <ac:spMkLst>
            <pc:docMk/>
            <pc:sldMk cId="3608137776" sldId="341"/>
            <ac:spMk id="2" creationId="{D966B592-6506-4C16-9B64-0B95A035E4E4}"/>
          </ac:spMkLst>
        </pc:spChg>
        <pc:spChg chg="del">
          <ac:chgData name="Manish Sharma" userId="b799adb9ba789c8f" providerId="LiveId" clId="{E19224F3-D010-4289-8DD4-50354BD6E50E}" dt="2022-03-05T14:36:01.516" v="32" actId="478"/>
          <ac:spMkLst>
            <pc:docMk/>
            <pc:sldMk cId="3608137776" sldId="341"/>
            <ac:spMk id="3" creationId="{C06BE37E-D785-45E0-AB48-D5877C8FBE8A}"/>
          </ac:spMkLst>
        </pc:spChg>
        <pc:spChg chg="add mod">
          <ac:chgData name="Manish Sharma" userId="b799adb9ba789c8f" providerId="LiveId" clId="{E19224F3-D010-4289-8DD4-50354BD6E50E}" dt="2022-03-05T14:36:06.963" v="33"/>
          <ac:spMkLst>
            <pc:docMk/>
            <pc:sldMk cId="3608137776" sldId="341"/>
            <ac:spMk id="4" creationId="{43E10A26-14BB-4012-B3A3-7CFC0E63FBDA}"/>
          </ac:spMkLst>
        </pc:spChg>
        <pc:spChg chg="add mod">
          <ac:chgData name="Manish Sharma" userId="b799adb9ba789c8f" providerId="LiveId" clId="{E19224F3-D010-4289-8DD4-50354BD6E50E}" dt="2022-03-05T14:36:19.804" v="34"/>
          <ac:spMkLst>
            <pc:docMk/>
            <pc:sldMk cId="3608137776" sldId="341"/>
            <ac:spMk id="6" creationId="{C001FDB1-3273-4129-95B4-3139CA448116}"/>
          </ac:spMkLst>
        </pc:spChg>
        <pc:spChg chg="add mod">
          <ac:chgData name="Manish Sharma" userId="b799adb9ba789c8f" providerId="LiveId" clId="{E19224F3-D010-4289-8DD4-50354BD6E50E}" dt="2022-03-05T14:36:31.362" v="35"/>
          <ac:spMkLst>
            <pc:docMk/>
            <pc:sldMk cId="3608137776" sldId="341"/>
            <ac:spMk id="7" creationId="{94287E0D-9EC9-4048-95CA-F7D20126793E}"/>
          </ac:spMkLst>
        </pc:spChg>
        <pc:spChg chg="add mod">
          <ac:chgData name="Manish Sharma" userId="b799adb9ba789c8f" providerId="LiveId" clId="{E19224F3-D010-4289-8DD4-50354BD6E50E}" dt="2022-03-05T14:36:51.219" v="36"/>
          <ac:spMkLst>
            <pc:docMk/>
            <pc:sldMk cId="3608137776" sldId="341"/>
            <ac:spMk id="8" creationId="{6A50CC16-B99A-4541-93A3-C6068FA4B74F}"/>
          </ac:spMkLst>
        </pc:spChg>
        <pc:cxnChg chg="add mod">
          <ac:chgData name="Manish Sharma" userId="b799adb9ba789c8f" providerId="LiveId" clId="{E19224F3-D010-4289-8DD4-50354BD6E50E}" dt="2022-03-05T14:36:19.804" v="34"/>
          <ac:cxnSpMkLst>
            <pc:docMk/>
            <pc:sldMk cId="3608137776" sldId="341"/>
            <ac:cxnSpMk id="5" creationId="{2AF0DDAA-C3E8-420E-8ADF-0657AA05DF8B}"/>
          </ac:cxnSpMkLst>
        </pc:cxnChg>
      </pc:sldChg>
      <pc:sldChg chg="del">
        <pc:chgData name="Manish Sharma" userId="b799adb9ba789c8f" providerId="LiveId" clId="{E19224F3-D010-4289-8DD4-50354BD6E50E}" dt="2022-03-05T12:58:16.535" v="0" actId="47"/>
        <pc:sldMkLst>
          <pc:docMk/>
          <pc:sldMk cId="666111626" sldId="342"/>
        </pc:sldMkLst>
      </pc:sldChg>
      <pc:sldChg chg="modSp new mod">
        <pc:chgData name="Manish Sharma" userId="b799adb9ba789c8f" providerId="LiveId" clId="{E19224F3-D010-4289-8DD4-50354BD6E50E}" dt="2022-03-05T14:42:21.399" v="187" actId="20577"/>
        <pc:sldMkLst>
          <pc:docMk/>
          <pc:sldMk cId="4181408647" sldId="342"/>
        </pc:sldMkLst>
        <pc:spChg chg="mod">
          <ac:chgData name="Manish Sharma" userId="b799adb9ba789c8f" providerId="LiveId" clId="{E19224F3-D010-4289-8DD4-50354BD6E50E}" dt="2022-03-05T14:41:09.857" v="41"/>
          <ac:spMkLst>
            <pc:docMk/>
            <pc:sldMk cId="4181408647" sldId="342"/>
            <ac:spMk id="2" creationId="{E47F3E5F-5082-4E0A-A37A-601C651DFDFA}"/>
          </ac:spMkLst>
        </pc:spChg>
        <pc:spChg chg="mod">
          <ac:chgData name="Manish Sharma" userId="b799adb9ba789c8f" providerId="LiveId" clId="{E19224F3-D010-4289-8DD4-50354BD6E50E}" dt="2022-03-05T14:42:21.399" v="187" actId="20577"/>
          <ac:spMkLst>
            <pc:docMk/>
            <pc:sldMk cId="4181408647" sldId="342"/>
            <ac:spMk id="3" creationId="{C15873D4-02D9-4BFD-9534-2631ABE886D2}"/>
          </ac:spMkLst>
        </pc:spChg>
      </pc:sldChg>
      <pc:sldChg chg="addSp delSp modSp new mod">
        <pc:chgData name="Manish Sharma" userId="b799adb9ba789c8f" providerId="LiveId" clId="{E19224F3-D010-4289-8DD4-50354BD6E50E}" dt="2022-03-05T16:10:58.821" v="203"/>
        <pc:sldMkLst>
          <pc:docMk/>
          <pc:sldMk cId="1250667205" sldId="343"/>
        </pc:sldMkLst>
        <pc:spChg chg="del">
          <ac:chgData name="Manish Sharma" userId="b799adb9ba789c8f" providerId="LiveId" clId="{E19224F3-D010-4289-8DD4-50354BD6E50E}" dt="2022-03-05T16:00:48.007" v="189" actId="478"/>
          <ac:spMkLst>
            <pc:docMk/>
            <pc:sldMk cId="1250667205" sldId="343"/>
            <ac:spMk id="2" creationId="{EE5C2E1E-5594-4AC3-BA87-0E15D9740406}"/>
          </ac:spMkLst>
        </pc:spChg>
        <pc:spChg chg="del">
          <ac:chgData name="Manish Sharma" userId="b799adb9ba789c8f" providerId="LiveId" clId="{E19224F3-D010-4289-8DD4-50354BD6E50E}" dt="2022-03-05T16:00:48.007" v="189" actId="478"/>
          <ac:spMkLst>
            <pc:docMk/>
            <pc:sldMk cId="1250667205" sldId="343"/>
            <ac:spMk id="3" creationId="{C9775F1F-3694-42C0-BB24-3238B2339E9A}"/>
          </ac:spMkLst>
        </pc:spChg>
        <pc:spChg chg="add mod">
          <ac:chgData name="Manish Sharma" userId="b799adb9ba789c8f" providerId="LiveId" clId="{E19224F3-D010-4289-8DD4-50354BD6E50E}" dt="2022-03-05T16:00:53.721" v="190"/>
          <ac:spMkLst>
            <pc:docMk/>
            <pc:sldMk cId="1250667205" sldId="343"/>
            <ac:spMk id="4" creationId="{5F54EB9C-4A90-4B4C-A815-AC23791A9685}"/>
          </ac:spMkLst>
        </pc:spChg>
        <pc:spChg chg="add mod">
          <ac:chgData name="Manish Sharma" userId="b799adb9ba789c8f" providerId="LiveId" clId="{E19224F3-D010-4289-8DD4-50354BD6E50E}" dt="2022-03-05T16:00:53.721" v="190"/>
          <ac:spMkLst>
            <pc:docMk/>
            <pc:sldMk cId="1250667205" sldId="343"/>
            <ac:spMk id="5" creationId="{5EB067C7-1D6B-4107-84B4-A7E3B90BCBD5}"/>
          </ac:spMkLst>
        </pc:spChg>
        <pc:spChg chg="add mod">
          <ac:chgData name="Manish Sharma" userId="b799adb9ba789c8f" providerId="LiveId" clId="{E19224F3-D010-4289-8DD4-50354BD6E50E}" dt="2022-03-05T16:01:02.751" v="191"/>
          <ac:spMkLst>
            <pc:docMk/>
            <pc:sldMk cId="1250667205" sldId="343"/>
            <ac:spMk id="7" creationId="{F4292D09-38B0-4B40-B59B-2E473AE59432}"/>
          </ac:spMkLst>
        </pc:spChg>
        <pc:spChg chg="add mod">
          <ac:chgData name="Manish Sharma" userId="b799adb9ba789c8f" providerId="LiveId" clId="{E19224F3-D010-4289-8DD4-50354BD6E50E}" dt="2022-03-05T16:01:02.751" v="191"/>
          <ac:spMkLst>
            <pc:docMk/>
            <pc:sldMk cId="1250667205" sldId="343"/>
            <ac:spMk id="9" creationId="{104432B3-A8A8-4793-B417-7D92EF6BAA0F}"/>
          </ac:spMkLst>
        </pc:spChg>
        <pc:spChg chg="add mod">
          <ac:chgData name="Manish Sharma" userId="b799adb9ba789c8f" providerId="LiveId" clId="{E19224F3-D010-4289-8DD4-50354BD6E50E}" dt="2022-03-05T16:01:09.946" v="192"/>
          <ac:spMkLst>
            <pc:docMk/>
            <pc:sldMk cId="1250667205" sldId="343"/>
            <ac:spMk id="10" creationId="{1B178F7A-1CF5-4470-B9FE-5E22681080C8}"/>
          </ac:spMkLst>
        </pc:spChg>
        <pc:spChg chg="add mod">
          <ac:chgData name="Manish Sharma" userId="b799adb9ba789c8f" providerId="LiveId" clId="{E19224F3-D010-4289-8DD4-50354BD6E50E}" dt="2022-03-05T16:01:09.946" v="192"/>
          <ac:spMkLst>
            <pc:docMk/>
            <pc:sldMk cId="1250667205" sldId="343"/>
            <ac:spMk id="11" creationId="{77FE65A6-9C6A-4A5F-86C2-075938E55556}"/>
          </ac:spMkLst>
        </pc:spChg>
        <pc:spChg chg="add mod">
          <ac:chgData name="Manish Sharma" userId="b799adb9ba789c8f" providerId="LiveId" clId="{E19224F3-D010-4289-8DD4-50354BD6E50E}" dt="2022-03-05T16:01:30.488" v="193"/>
          <ac:spMkLst>
            <pc:docMk/>
            <pc:sldMk cId="1250667205" sldId="343"/>
            <ac:spMk id="13" creationId="{5F7CD0EE-8776-4926-A237-CF23CA0043C6}"/>
          </ac:spMkLst>
        </pc:spChg>
        <pc:spChg chg="add mod">
          <ac:chgData name="Manish Sharma" userId="b799adb9ba789c8f" providerId="LiveId" clId="{E19224F3-D010-4289-8DD4-50354BD6E50E}" dt="2022-03-05T16:01:30.488" v="193"/>
          <ac:spMkLst>
            <pc:docMk/>
            <pc:sldMk cId="1250667205" sldId="343"/>
            <ac:spMk id="15" creationId="{3C746726-31BB-4C40-A369-D3413B1295D5}"/>
          </ac:spMkLst>
        </pc:spChg>
        <pc:spChg chg="add mod">
          <ac:chgData name="Manish Sharma" userId="b799adb9ba789c8f" providerId="LiveId" clId="{E19224F3-D010-4289-8DD4-50354BD6E50E}" dt="2022-03-05T16:01:40.516" v="194"/>
          <ac:spMkLst>
            <pc:docMk/>
            <pc:sldMk cId="1250667205" sldId="343"/>
            <ac:spMk id="17" creationId="{A8E60E68-28D9-4E8F-9627-468947003783}"/>
          </ac:spMkLst>
        </pc:spChg>
        <pc:spChg chg="add mod">
          <ac:chgData name="Manish Sharma" userId="b799adb9ba789c8f" providerId="LiveId" clId="{E19224F3-D010-4289-8DD4-50354BD6E50E}" dt="2022-03-05T16:01:40.516" v="194"/>
          <ac:spMkLst>
            <pc:docMk/>
            <pc:sldMk cId="1250667205" sldId="343"/>
            <ac:spMk id="18" creationId="{429BE113-409B-4C3C-B94C-81DB62ACC5F2}"/>
          </ac:spMkLst>
        </pc:spChg>
        <pc:spChg chg="add mod">
          <ac:chgData name="Manish Sharma" userId="b799adb9ba789c8f" providerId="LiveId" clId="{E19224F3-D010-4289-8DD4-50354BD6E50E}" dt="2022-03-05T16:01:57.656" v="195"/>
          <ac:spMkLst>
            <pc:docMk/>
            <pc:sldMk cId="1250667205" sldId="343"/>
            <ac:spMk id="19" creationId="{27BC2E6E-2AE1-4FFA-A100-342DA20EE534}"/>
          </ac:spMkLst>
        </pc:spChg>
        <pc:spChg chg="add mod">
          <ac:chgData name="Manish Sharma" userId="b799adb9ba789c8f" providerId="LiveId" clId="{E19224F3-D010-4289-8DD4-50354BD6E50E}" dt="2022-03-05T16:01:57.656" v="195"/>
          <ac:spMkLst>
            <pc:docMk/>
            <pc:sldMk cId="1250667205" sldId="343"/>
            <ac:spMk id="21" creationId="{9E153894-C61C-4538-A88E-728EC4848F2B}"/>
          </ac:spMkLst>
        </pc:spChg>
        <pc:spChg chg="add mod">
          <ac:chgData name="Manish Sharma" userId="b799adb9ba789c8f" providerId="LiveId" clId="{E19224F3-D010-4289-8DD4-50354BD6E50E}" dt="2022-03-05T16:02:08.873" v="196"/>
          <ac:spMkLst>
            <pc:docMk/>
            <pc:sldMk cId="1250667205" sldId="343"/>
            <ac:spMk id="23" creationId="{EB2FF569-DDF9-436A-94AA-D45AEB06F105}"/>
          </ac:spMkLst>
        </pc:spChg>
        <pc:spChg chg="add mod">
          <ac:chgData name="Manish Sharma" userId="b799adb9ba789c8f" providerId="LiveId" clId="{E19224F3-D010-4289-8DD4-50354BD6E50E}" dt="2022-03-05T16:05:38.730" v="197"/>
          <ac:spMkLst>
            <pc:docMk/>
            <pc:sldMk cId="1250667205" sldId="343"/>
            <ac:spMk id="24" creationId="{AAA0E5C2-F2A0-4B83-A9DF-8ADE1805F427}"/>
          </ac:spMkLst>
        </pc:spChg>
        <pc:spChg chg="add mod">
          <ac:chgData name="Manish Sharma" userId="b799adb9ba789c8f" providerId="LiveId" clId="{E19224F3-D010-4289-8DD4-50354BD6E50E}" dt="2022-03-05T16:05:38.730" v="197"/>
          <ac:spMkLst>
            <pc:docMk/>
            <pc:sldMk cId="1250667205" sldId="343"/>
            <ac:spMk id="26" creationId="{92C6414E-EEA6-4A99-808F-082ED9035979}"/>
          </ac:spMkLst>
        </pc:spChg>
        <pc:spChg chg="add mod">
          <ac:chgData name="Manish Sharma" userId="b799adb9ba789c8f" providerId="LiveId" clId="{E19224F3-D010-4289-8DD4-50354BD6E50E}" dt="2022-03-05T16:08:20.723" v="198"/>
          <ac:spMkLst>
            <pc:docMk/>
            <pc:sldMk cId="1250667205" sldId="343"/>
            <ac:spMk id="27" creationId="{F8EBD1FE-25E8-417D-A0E9-EFFB8033C8C3}"/>
          </ac:spMkLst>
        </pc:spChg>
        <pc:spChg chg="add mod">
          <ac:chgData name="Manish Sharma" userId="b799adb9ba789c8f" providerId="LiveId" clId="{E19224F3-D010-4289-8DD4-50354BD6E50E}" dt="2022-03-05T16:08:20.723" v="198"/>
          <ac:spMkLst>
            <pc:docMk/>
            <pc:sldMk cId="1250667205" sldId="343"/>
            <ac:spMk id="29" creationId="{37688CC7-5211-4645-B065-7D63383A566F}"/>
          </ac:spMkLst>
        </pc:spChg>
        <pc:spChg chg="add mod">
          <ac:chgData name="Manish Sharma" userId="b799adb9ba789c8f" providerId="LiveId" clId="{E19224F3-D010-4289-8DD4-50354BD6E50E}" dt="2022-03-05T16:08:37.182" v="199"/>
          <ac:spMkLst>
            <pc:docMk/>
            <pc:sldMk cId="1250667205" sldId="343"/>
            <ac:spMk id="31" creationId="{50C90B0F-6267-45C6-9388-DF3CAC272AA1}"/>
          </ac:spMkLst>
        </pc:spChg>
        <pc:spChg chg="add mod">
          <ac:chgData name="Manish Sharma" userId="b799adb9ba789c8f" providerId="LiveId" clId="{E19224F3-D010-4289-8DD4-50354BD6E50E}" dt="2022-03-05T16:08:50.089" v="200"/>
          <ac:spMkLst>
            <pc:docMk/>
            <pc:sldMk cId="1250667205" sldId="343"/>
            <ac:spMk id="32" creationId="{C652640A-BE0B-404D-A756-2B86F1021EF5}"/>
          </ac:spMkLst>
        </pc:spChg>
        <pc:spChg chg="add mod">
          <ac:chgData name="Manish Sharma" userId="b799adb9ba789c8f" providerId="LiveId" clId="{E19224F3-D010-4289-8DD4-50354BD6E50E}" dt="2022-03-05T16:08:50.089" v="200"/>
          <ac:spMkLst>
            <pc:docMk/>
            <pc:sldMk cId="1250667205" sldId="343"/>
            <ac:spMk id="34" creationId="{0B8E8AE5-1537-4319-AB35-520BB3685928}"/>
          </ac:spMkLst>
        </pc:spChg>
        <pc:spChg chg="add mod">
          <ac:chgData name="Manish Sharma" userId="b799adb9ba789c8f" providerId="LiveId" clId="{E19224F3-D010-4289-8DD4-50354BD6E50E}" dt="2022-03-05T16:09:18.344" v="201"/>
          <ac:spMkLst>
            <pc:docMk/>
            <pc:sldMk cId="1250667205" sldId="343"/>
            <ac:spMk id="36" creationId="{9D276C02-6B9F-434A-BCCF-8B5264A42A8D}"/>
          </ac:spMkLst>
        </pc:spChg>
        <pc:spChg chg="add mod">
          <ac:chgData name="Manish Sharma" userId="b799adb9ba789c8f" providerId="LiveId" clId="{E19224F3-D010-4289-8DD4-50354BD6E50E}" dt="2022-03-05T16:10:45.414" v="202"/>
          <ac:spMkLst>
            <pc:docMk/>
            <pc:sldMk cId="1250667205" sldId="343"/>
            <ac:spMk id="37" creationId="{54A5A17B-2584-4CF8-808E-BE4E4EDED036}"/>
          </ac:spMkLst>
        </pc:spChg>
        <pc:spChg chg="add mod">
          <ac:chgData name="Manish Sharma" userId="b799adb9ba789c8f" providerId="LiveId" clId="{E19224F3-D010-4289-8DD4-50354BD6E50E}" dt="2022-03-05T16:10:45.414" v="202"/>
          <ac:spMkLst>
            <pc:docMk/>
            <pc:sldMk cId="1250667205" sldId="343"/>
            <ac:spMk id="39" creationId="{BF59A4EC-BA40-4C05-B979-4477D29B0E93}"/>
          </ac:spMkLst>
        </pc:spChg>
        <pc:spChg chg="add mod">
          <ac:chgData name="Manish Sharma" userId="b799adb9ba789c8f" providerId="LiveId" clId="{E19224F3-D010-4289-8DD4-50354BD6E50E}" dt="2022-03-05T16:10:58.821" v="203"/>
          <ac:spMkLst>
            <pc:docMk/>
            <pc:sldMk cId="1250667205" sldId="343"/>
            <ac:spMk id="40" creationId="{4B5CB0F1-B637-42F1-A782-77BBEDFAD454}"/>
          </ac:spMkLst>
        </pc:spChg>
        <pc:cxnChg chg="add mod">
          <ac:chgData name="Manish Sharma" userId="b799adb9ba789c8f" providerId="LiveId" clId="{E19224F3-D010-4289-8DD4-50354BD6E50E}" dt="2022-03-05T16:00:53.721" v="190"/>
          <ac:cxnSpMkLst>
            <pc:docMk/>
            <pc:sldMk cId="1250667205" sldId="343"/>
            <ac:cxnSpMk id="6" creationId="{285FDC6C-9BC4-4A90-9CB9-EF852D6487C3}"/>
          </ac:cxnSpMkLst>
        </pc:cxnChg>
        <pc:cxnChg chg="add mod">
          <ac:chgData name="Manish Sharma" userId="b799adb9ba789c8f" providerId="LiveId" clId="{E19224F3-D010-4289-8DD4-50354BD6E50E}" dt="2022-03-05T16:01:02.751" v="191"/>
          <ac:cxnSpMkLst>
            <pc:docMk/>
            <pc:sldMk cId="1250667205" sldId="343"/>
            <ac:cxnSpMk id="8" creationId="{1AF469ED-40C5-4BEF-9F44-2826A3837399}"/>
          </ac:cxnSpMkLst>
        </pc:cxnChg>
        <pc:cxnChg chg="add mod">
          <ac:chgData name="Manish Sharma" userId="b799adb9ba789c8f" providerId="LiveId" clId="{E19224F3-D010-4289-8DD4-50354BD6E50E}" dt="2022-03-05T16:01:09.946" v="192"/>
          <ac:cxnSpMkLst>
            <pc:docMk/>
            <pc:sldMk cId="1250667205" sldId="343"/>
            <ac:cxnSpMk id="12" creationId="{7BCFD6C4-E665-44F9-ACC6-CD62C6C5B2C2}"/>
          </ac:cxnSpMkLst>
        </pc:cxnChg>
        <pc:cxnChg chg="add mod">
          <ac:chgData name="Manish Sharma" userId="b799adb9ba789c8f" providerId="LiveId" clId="{E19224F3-D010-4289-8DD4-50354BD6E50E}" dt="2022-03-05T16:01:30.488" v="193"/>
          <ac:cxnSpMkLst>
            <pc:docMk/>
            <pc:sldMk cId="1250667205" sldId="343"/>
            <ac:cxnSpMk id="14" creationId="{D5206867-0E1D-40F9-9139-4040956D68C1}"/>
          </ac:cxnSpMkLst>
        </pc:cxnChg>
        <pc:cxnChg chg="add mod">
          <ac:chgData name="Manish Sharma" userId="b799adb9ba789c8f" providerId="LiveId" clId="{E19224F3-D010-4289-8DD4-50354BD6E50E}" dt="2022-03-05T16:01:40.516" v="194"/>
          <ac:cxnSpMkLst>
            <pc:docMk/>
            <pc:sldMk cId="1250667205" sldId="343"/>
            <ac:cxnSpMk id="16" creationId="{DF30021C-9464-4934-8605-12E75C215039}"/>
          </ac:cxnSpMkLst>
        </pc:cxnChg>
        <pc:cxnChg chg="add mod">
          <ac:chgData name="Manish Sharma" userId="b799adb9ba789c8f" providerId="LiveId" clId="{E19224F3-D010-4289-8DD4-50354BD6E50E}" dt="2022-03-05T16:01:57.656" v="195"/>
          <ac:cxnSpMkLst>
            <pc:docMk/>
            <pc:sldMk cId="1250667205" sldId="343"/>
            <ac:cxnSpMk id="20" creationId="{92FE29B0-CDF7-44EC-80D3-F1FC43400B01}"/>
          </ac:cxnSpMkLst>
        </pc:cxnChg>
        <pc:cxnChg chg="add mod">
          <ac:chgData name="Manish Sharma" userId="b799adb9ba789c8f" providerId="LiveId" clId="{E19224F3-D010-4289-8DD4-50354BD6E50E}" dt="2022-03-05T16:02:08.873" v="196"/>
          <ac:cxnSpMkLst>
            <pc:docMk/>
            <pc:sldMk cId="1250667205" sldId="343"/>
            <ac:cxnSpMk id="22" creationId="{CC7B415A-D69A-4E18-9120-C18E75A8713A}"/>
          </ac:cxnSpMkLst>
        </pc:cxnChg>
        <pc:cxnChg chg="add mod">
          <ac:chgData name="Manish Sharma" userId="b799adb9ba789c8f" providerId="LiveId" clId="{E19224F3-D010-4289-8DD4-50354BD6E50E}" dt="2022-03-05T16:05:38.730" v="197"/>
          <ac:cxnSpMkLst>
            <pc:docMk/>
            <pc:sldMk cId="1250667205" sldId="343"/>
            <ac:cxnSpMk id="25" creationId="{FE8BCB28-9AE3-466A-A26E-859C153AD3A0}"/>
          </ac:cxnSpMkLst>
        </pc:cxnChg>
        <pc:cxnChg chg="add mod">
          <ac:chgData name="Manish Sharma" userId="b799adb9ba789c8f" providerId="LiveId" clId="{E19224F3-D010-4289-8DD4-50354BD6E50E}" dt="2022-03-05T16:08:20.723" v="198"/>
          <ac:cxnSpMkLst>
            <pc:docMk/>
            <pc:sldMk cId="1250667205" sldId="343"/>
            <ac:cxnSpMk id="28" creationId="{5A8AD415-C541-421A-BA61-B2DEF2AAF82D}"/>
          </ac:cxnSpMkLst>
        </pc:cxnChg>
        <pc:cxnChg chg="add mod">
          <ac:chgData name="Manish Sharma" userId="b799adb9ba789c8f" providerId="LiveId" clId="{E19224F3-D010-4289-8DD4-50354BD6E50E}" dt="2022-03-05T16:08:37.182" v="199"/>
          <ac:cxnSpMkLst>
            <pc:docMk/>
            <pc:sldMk cId="1250667205" sldId="343"/>
            <ac:cxnSpMk id="30" creationId="{BA1FED94-BAE0-459C-B082-97026EBBE808}"/>
          </ac:cxnSpMkLst>
        </pc:cxnChg>
        <pc:cxnChg chg="add mod">
          <ac:chgData name="Manish Sharma" userId="b799adb9ba789c8f" providerId="LiveId" clId="{E19224F3-D010-4289-8DD4-50354BD6E50E}" dt="2022-03-05T16:08:50.089" v="200"/>
          <ac:cxnSpMkLst>
            <pc:docMk/>
            <pc:sldMk cId="1250667205" sldId="343"/>
            <ac:cxnSpMk id="33" creationId="{5EADB4B3-7051-44B4-849B-ABEB546EB0A3}"/>
          </ac:cxnSpMkLst>
        </pc:cxnChg>
        <pc:cxnChg chg="add mod">
          <ac:chgData name="Manish Sharma" userId="b799adb9ba789c8f" providerId="LiveId" clId="{E19224F3-D010-4289-8DD4-50354BD6E50E}" dt="2022-03-05T16:09:18.344" v="201"/>
          <ac:cxnSpMkLst>
            <pc:docMk/>
            <pc:sldMk cId="1250667205" sldId="343"/>
            <ac:cxnSpMk id="35" creationId="{951B32D8-97C2-4D49-841B-804534CDC1F1}"/>
          </ac:cxnSpMkLst>
        </pc:cxnChg>
        <pc:cxnChg chg="add mod">
          <ac:chgData name="Manish Sharma" userId="b799adb9ba789c8f" providerId="LiveId" clId="{E19224F3-D010-4289-8DD4-50354BD6E50E}" dt="2022-03-05T16:10:45.414" v="202"/>
          <ac:cxnSpMkLst>
            <pc:docMk/>
            <pc:sldMk cId="1250667205" sldId="343"/>
            <ac:cxnSpMk id="38" creationId="{867966D6-6E82-47E4-8B2E-1538D50AB89D}"/>
          </ac:cxnSpMkLst>
        </pc:cxnChg>
      </pc:sldChg>
      <pc:sldChg chg="del">
        <pc:chgData name="Manish Sharma" userId="b799adb9ba789c8f" providerId="LiveId" clId="{E19224F3-D010-4289-8DD4-50354BD6E50E}" dt="2022-03-05T12:58:16.535" v="0" actId="47"/>
        <pc:sldMkLst>
          <pc:docMk/>
          <pc:sldMk cId="3957436667" sldId="343"/>
        </pc:sldMkLst>
      </pc:sldChg>
      <pc:sldChg chg="del">
        <pc:chgData name="Manish Sharma" userId="b799adb9ba789c8f" providerId="LiveId" clId="{E19224F3-D010-4289-8DD4-50354BD6E50E}" dt="2022-03-05T12:58:16.535" v="0" actId="47"/>
        <pc:sldMkLst>
          <pc:docMk/>
          <pc:sldMk cId="3637091964" sldId="344"/>
        </pc:sldMkLst>
      </pc:sldChg>
      <pc:sldChg chg="add del">
        <pc:chgData name="Manish Sharma" userId="b799adb9ba789c8f" providerId="LiveId" clId="{E19224F3-D010-4289-8DD4-50354BD6E50E}" dt="2022-03-05T16:57:38.256" v="206"/>
        <pc:sldMkLst>
          <pc:docMk/>
          <pc:sldMk cId="2213827792" sldId="345"/>
        </pc:sldMkLst>
      </pc:sldChg>
      <pc:sldChg chg="del">
        <pc:chgData name="Manish Sharma" userId="b799adb9ba789c8f" providerId="LiveId" clId="{E19224F3-D010-4289-8DD4-50354BD6E50E}" dt="2022-03-05T12:58:16.535" v="0" actId="47"/>
        <pc:sldMkLst>
          <pc:docMk/>
          <pc:sldMk cId="811649670" sldId="346"/>
        </pc:sldMkLst>
      </pc:sldChg>
      <pc:sldChg chg="modSp new mod">
        <pc:chgData name="Manish Sharma" userId="b799adb9ba789c8f" providerId="LiveId" clId="{E19224F3-D010-4289-8DD4-50354BD6E50E}" dt="2022-03-05T16:59:59.084" v="380" actId="20577"/>
        <pc:sldMkLst>
          <pc:docMk/>
          <pc:sldMk cId="998094469" sldId="346"/>
        </pc:sldMkLst>
        <pc:spChg chg="mod">
          <ac:chgData name="Manish Sharma" userId="b799adb9ba789c8f" providerId="LiveId" clId="{E19224F3-D010-4289-8DD4-50354BD6E50E}" dt="2022-03-05T16:58:05.162" v="208"/>
          <ac:spMkLst>
            <pc:docMk/>
            <pc:sldMk cId="998094469" sldId="346"/>
            <ac:spMk id="2" creationId="{972023C9-8158-4754-B9A8-5B4A55DEB548}"/>
          </ac:spMkLst>
        </pc:spChg>
        <pc:spChg chg="mod">
          <ac:chgData name="Manish Sharma" userId="b799adb9ba789c8f" providerId="LiveId" clId="{E19224F3-D010-4289-8DD4-50354BD6E50E}" dt="2022-03-05T16:59:59.084" v="380" actId="20577"/>
          <ac:spMkLst>
            <pc:docMk/>
            <pc:sldMk cId="998094469" sldId="346"/>
            <ac:spMk id="3" creationId="{653D7A84-82F0-4007-B58A-2E1FE7C57A2D}"/>
          </ac:spMkLst>
        </pc:spChg>
      </pc:sldChg>
      <pc:sldChg chg="modSp add mod">
        <pc:chgData name="Manish Sharma" userId="b799adb9ba789c8f" providerId="LiveId" clId="{E19224F3-D010-4289-8DD4-50354BD6E50E}" dt="2022-03-05T17:01:00.987" v="427" actId="20577"/>
        <pc:sldMkLst>
          <pc:docMk/>
          <pc:sldMk cId="1533668919" sldId="347"/>
        </pc:sldMkLst>
        <pc:spChg chg="mod">
          <ac:chgData name="Manish Sharma" userId="b799adb9ba789c8f" providerId="LiveId" clId="{E19224F3-D010-4289-8DD4-50354BD6E50E}" dt="2022-03-05T17:00:10.854" v="386" actId="20577"/>
          <ac:spMkLst>
            <pc:docMk/>
            <pc:sldMk cId="1533668919" sldId="347"/>
            <ac:spMk id="2" creationId="{972023C9-8158-4754-B9A8-5B4A55DEB548}"/>
          </ac:spMkLst>
        </pc:spChg>
        <pc:spChg chg="mod">
          <ac:chgData name="Manish Sharma" userId="b799adb9ba789c8f" providerId="LiveId" clId="{E19224F3-D010-4289-8DD4-50354BD6E50E}" dt="2022-03-05T17:01:00.987" v="427" actId="20577"/>
          <ac:spMkLst>
            <pc:docMk/>
            <pc:sldMk cId="1533668919" sldId="347"/>
            <ac:spMk id="3" creationId="{653D7A84-82F0-4007-B58A-2E1FE7C57A2D}"/>
          </ac:spMkLst>
        </pc:spChg>
      </pc:sldChg>
      <pc:sldChg chg="del">
        <pc:chgData name="Manish Sharma" userId="b799adb9ba789c8f" providerId="LiveId" clId="{E19224F3-D010-4289-8DD4-50354BD6E50E}" dt="2022-03-05T12:58:16.535" v="0" actId="47"/>
        <pc:sldMkLst>
          <pc:docMk/>
          <pc:sldMk cId="2903542338" sldId="347"/>
        </pc:sldMkLst>
      </pc:sldChg>
      <pc:sldChg chg="modSp add mod ord">
        <pc:chgData name="Manish Sharma" userId="b799adb9ba789c8f" providerId="LiveId" clId="{E19224F3-D010-4289-8DD4-50354BD6E50E}" dt="2022-03-05T20:00:37.941" v="432" actId="20577"/>
        <pc:sldMkLst>
          <pc:docMk/>
          <pc:sldMk cId="811649670" sldId="348"/>
        </pc:sldMkLst>
        <pc:spChg chg="mod">
          <ac:chgData name="Manish Sharma" userId="b799adb9ba789c8f" providerId="LiveId" clId="{E19224F3-D010-4289-8DD4-50354BD6E50E}" dt="2022-03-05T20:00:37.941" v="432" actId="20577"/>
          <ac:spMkLst>
            <pc:docMk/>
            <pc:sldMk cId="811649670" sldId="348"/>
            <ac:spMk id="15" creationId="{2ED58B13-D711-4644-A5F8-B8735A2CBCA7}"/>
          </ac:spMkLst>
        </pc:spChg>
      </pc:sldChg>
      <pc:sldChg chg="del">
        <pc:chgData name="Manish Sharma" userId="b799adb9ba789c8f" providerId="LiveId" clId="{E19224F3-D010-4289-8DD4-50354BD6E50E}" dt="2022-03-05T12:58:16.535" v="0" actId="47"/>
        <pc:sldMkLst>
          <pc:docMk/>
          <pc:sldMk cId="2857248363" sldId="348"/>
        </pc:sldMkLst>
      </pc:sldChg>
      <pc:sldChg chg="addSp delSp modSp new mod">
        <pc:chgData name="Manish Sharma" userId="b799adb9ba789c8f" providerId="LiveId" clId="{E19224F3-D010-4289-8DD4-50354BD6E50E}" dt="2022-03-06T13:48:53.642" v="443" actId="1035"/>
        <pc:sldMkLst>
          <pc:docMk/>
          <pc:sldMk cId="1455267434" sldId="349"/>
        </pc:sldMkLst>
        <pc:spChg chg="del">
          <ac:chgData name="Manish Sharma" userId="b799adb9ba789c8f" providerId="LiveId" clId="{E19224F3-D010-4289-8DD4-50354BD6E50E}" dt="2022-03-06T13:47:44.879" v="434" actId="478"/>
          <ac:spMkLst>
            <pc:docMk/>
            <pc:sldMk cId="1455267434" sldId="349"/>
            <ac:spMk id="2" creationId="{423F397B-14F5-4080-8DA7-22BB2F99588A}"/>
          </ac:spMkLst>
        </pc:spChg>
        <pc:spChg chg="del">
          <ac:chgData name="Manish Sharma" userId="b799adb9ba789c8f" providerId="LiveId" clId="{E19224F3-D010-4289-8DD4-50354BD6E50E}" dt="2022-03-06T13:47:44.879" v="434" actId="478"/>
          <ac:spMkLst>
            <pc:docMk/>
            <pc:sldMk cId="1455267434" sldId="349"/>
            <ac:spMk id="3" creationId="{047C8426-A180-43CA-A9C9-939CA0D5DD5F}"/>
          </ac:spMkLst>
        </pc:spChg>
        <pc:spChg chg="add mod">
          <ac:chgData name="Manish Sharma" userId="b799adb9ba789c8f" providerId="LiveId" clId="{E19224F3-D010-4289-8DD4-50354BD6E50E}" dt="2022-03-06T13:47:45.534" v="435"/>
          <ac:spMkLst>
            <pc:docMk/>
            <pc:sldMk cId="1455267434" sldId="349"/>
            <ac:spMk id="4" creationId="{59D2F9A3-2825-43FC-9347-CE549F715CCB}"/>
          </ac:spMkLst>
        </pc:spChg>
        <pc:spChg chg="add mod">
          <ac:chgData name="Manish Sharma" userId="b799adb9ba789c8f" providerId="LiveId" clId="{E19224F3-D010-4289-8DD4-50354BD6E50E}" dt="2022-03-06T13:47:45.534" v="435"/>
          <ac:spMkLst>
            <pc:docMk/>
            <pc:sldMk cId="1455267434" sldId="349"/>
            <ac:spMk id="5" creationId="{702D9FB7-E3C3-48DE-A120-5438076DCA7D}"/>
          </ac:spMkLst>
        </pc:spChg>
        <pc:spChg chg="add mod">
          <ac:chgData name="Manish Sharma" userId="b799adb9ba789c8f" providerId="LiveId" clId="{E19224F3-D010-4289-8DD4-50354BD6E50E}" dt="2022-03-06T13:47:45.534" v="435"/>
          <ac:spMkLst>
            <pc:docMk/>
            <pc:sldMk cId="1455267434" sldId="349"/>
            <ac:spMk id="8" creationId="{5404C773-5736-4A9D-943E-D7EF50AFC1D0}"/>
          </ac:spMkLst>
        </pc:spChg>
        <pc:spChg chg="add mod">
          <ac:chgData name="Manish Sharma" userId="b799adb9ba789c8f" providerId="LiveId" clId="{E19224F3-D010-4289-8DD4-50354BD6E50E}" dt="2022-03-06T13:47:45.534" v="435"/>
          <ac:spMkLst>
            <pc:docMk/>
            <pc:sldMk cId="1455267434" sldId="349"/>
            <ac:spMk id="9" creationId="{3625D7B8-3112-40CC-85B2-404EB84561B7}"/>
          </ac:spMkLst>
        </pc:spChg>
        <pc:spChg chg="add mod">
          <ac:chgData name="Manish Sharma" userId="b799adb9ba789c8f" providerId="LiveId" clId="{E19224F3-D010-4289-8DD4-50354BD6E50E}" dt="2022-03-06T13:48:04.409" v="436"/>
          <ac:spMkLst>
            <pc:docMk/>
            <pc:sldMk cId="1455267434" sldId="349"/>
            <ac:spMk id="10" creationId="{CA843CA5-3F31-4AE5-9EBC-F28B190C7E88}"/>
          </ac:spMkLst>
        </pc:spChg>
        <pc:spChg chg="add mod">
          <ac:chgData name="Manish Sharma" userId="b799adb9ba789c8f" providerId="LiveId" clId="{E19224F3-D010-4289-8DD4-50354BD6E50E}" dt="2022-03-06T13:48:13.820" v="437"/>
          <ac:spMkLst>
            <pc:docMk/>
            <pc:sldMk cId="1455267434" sldId="349"/>
            <ac:spMk id="13" creationId="{4FBB7BAC-D7A5-4FB0-A915-C81BE981086D}"/>
          </ac:spMkLst>
        </pc:spChg>
        <pc:spChg chg="add mod">
          <ac:chgData name="Manish Sharma" userId="b799adb9ba789c8f" providerId="LiveId" clId="{E19224F3-D010-4289-8DD4-50354BD6E50E}" dt="2022-03-06T13:48:40.462" v="439" actId="1076"/>
          <ac:spMkLst>
            <pc:docMk/>
            <pc:sldMk cId="1455267434" sldId="349"/>
            <ac:spMk id="14" creationId="{6205F6CA-7B78-4944-862C-3403CF2FADFD}"/>
          </ac:spMkLst>
        </pc:spChg>
        <pc:spChg chg="add mod">
          <ac:chgData name="Manish Sharma" userId="b799adb9ba789c8f" providerId="LiveId" clId="{E19224F3-D010-4289-8DD4-50354BD6E50E}" dt="2022-03-06T13:48:53.642" v="443" actId="1035"/>
          <ac:spMkLst>
            <pc:docMk/>
            <pc:sldMk cId="1455267434" sldId="349"/>
            <ac:spMk id="15" creationId="{A4F17FFA-A41A-447B-B8E9-85471BF35941}"/>
          </ac:spMkLst>
        </pc:spChg>
        <pc:cxnChg chg="add mod">
          <ac:chgData name="Manish Sharma" userId="b799adb9ba789c8f" providerId="LiveId" clId="{E19224F3-D010-4289-8DD4-50354BD6E50E}" dt="2022-03-06T13:47:45.534" v="435"/>
          <ac:cxnSpMkLst>
            <pc:docMk/>
            <pc:sldMk cId="1455267434" sldId="349"/>
            <ac:cxnSpMk id="6" creationId="{C681C092-A0DE-4715-841E-914FB01589E4}"/>
          </ac:cxnSpMkLst>
        </pc:cxnChg>
        <pc:cxnChg chg="add mod">
          <ac:chgData name="Manish Sharma" userId="b799adb9ba789c8f" providerId="LiveId" clId="{E19224F3-D010-4289-8DD4-50354BD6E50E}" dt="2022-03-06T13:47:45.534" v="435"/>
          <ac:cxnSpMkLst>
            <pc:docMk/>
            <pc:sldMk cId="1455267434" sldId="349"/>
            <ac:cxnSpMk id="7" creationId="{D284930E-3CDD-42D1-B2FE-9B9AF5E1EC21}"/>
          </ac:cxnSpMkLst>
        </pc:cxnChg>
        <pc:cxnChg chg="add mod">
          <ac:chgData name="Manish Sharma" userId="b799adb9ba789c8f" providerId="LiveId" clId="{E19224F3-D010-4289-8DD4-50354BD6E50E}" dt="2022-03-06T13:48:04.409" v="436"/>
          <ac:cxnSpMkLst>
            <pc:docMk/>
            <pc:sldMk cId="1455267434" sldId="349"/>
            <ac:cxnSpMk id="11" creationId="{61118E64-7F34-488A-8010-C4ECE6F5AFF4}"/>
          </ac:cxnSpMkLst>
        </pc:cxnChg>
        <pc:cxnChg chg="add mod">
          <ac:chgData name="Manish Sharma" userId="b799adb9ba789c8f" providerId="LiveId" clId="{E19224F3-D010-4289-8DD4-50354BD6E50E}" dt="2022-03-06T13:48:04.409" v="436"/>
          <ac:cxnSpMkLst>
            <pc:docMk/>
            <pc:sldMk cId="1455267434" sldId="349"/>
            <ac:cxnSpMk id="12" creationId="{B18C7445-562F-475D-8FF3-5293D68676D6}"/>
          </ac:cxnSpMkLst>
        </pc:cxnChg>
      </pc:sldChg>
      <pc:sldChg chg="del">
        <pc:chgData name="Manish Sharma" userId="b799adb9ba789c8f" providerId="LiveId" clId="{E19224F3-D010-4289-8DD4-50354BD6E50E}" dt="2022-03-05T12:58:16.535" v="0" actId="47"/>
        <pc:sldMkLst>
          <pc:docMk/>
          <pc:sldMk cId="2744805497" sldId="349"/>
        </pc:sldMkLst>
      </pc:sldChg>
      <pc:sldChg chg="add">
        <pc:chgData name="Manish Sharma" userId="b799adb9ba789c8f" providerId="LiveId" clId="{E19224F3-D010-4289-8DD4-50354BD6E50E}" dt="2022-03-06T14:15:24.431" v="445"/>
        <pc:sldMkLst>
          <pc:docMk/>
          <pc:sldMk cId="2903542338" sldId="350"/>
        </pc:sldMkLst>
      </pc:sldChg>
      <pc:sldChg chg="del">
        <pc:chgData name="Manish Sharma" userId="b799adb9ba789c8f" providerId="LiveId" clId="{E19224F3-D010-4289-8DD4-50354BD6E50E}" dt="2022-03-05T12:58:16.535" v="0" actId="47"/>
        <pc:sldMkLst>
          <pc:docMk/>
          <pc:sldMk cId="2958282647" sldId="350"/>
        </pc:sldMkLst>
      </pc:sldChg>
      <pc:sldChg chg="del">
        <pc:chgData name="Manish Sharma" userId="b799adb9ba789c8f" providerId="LiveId" clId="{E19224F3-D010-4289-8DD4-50354BD6E50E}" dt="2022-03-05T12:58:16.535" v="0" actId="47"/>
        <pc:sldMkLst>
          <pc:docMk/>
          <pc:sldMk cId="2850348841" sldId="351"/>
        </pc:sldMkLst>
      </pc:sldChg>
      <pc:sldChg chg="add">
        <pc:chgData name="Manish Sharma" userId="b799adb9ba789c8f" providerId="LiveId" clId="{E19224F3-D010-4289-8DD4-50354BD6E50E}" dt="2022-03-06T14:16:26.532" v="446"/>
        <pc:sldMkLst>
          <pc:docMk/>
          <pc:sldMk cId="2857248363" sldId="351"/>
        </pc:sldMkLst>
      </pc:sldChg>
      <pc:sldChg chg="del">
        <pc:chgData name="Manish Sharma" userId="b799adb9ba789c8f" providerId="LiveId" clId="{E19224F3-D010-4289-8DD4-50354BD6E50E}" dt="2022-03-05T12:58:16.535" v="0" actId="47"/>
        <pc:sldMkLst>
          <pc:docMk/>
          <pc:sldMk cId="833572205" sldId="352"/>
        </pc:sldMkLst>
      </pc:sldChg>
      <pc:sldChg chg="add">
        <pc:chgData name="Manish Sharma" userId="b799adb9ba789c8f" providerId="LiveId" clId="{E19224F3-D010-4289-8DD4-50354BD6E50E}" dt="2022-03-06T14:16:26.532" v="446"/>
        <pc:sldMkLst>
          <pc:docMk/>
          <pc:sldMk cId="2744805497" sldId="352"/>
        </pc:sldMkLst>
      </pc:sldChg>
      <pc:sldChg chg="del">
        <pc:chgData name="Manish Sharma" userId="b799adb9ba789c8f" providerId="LiveId" clId="{E19224F3-D010-4289-8DD4-50354BD6E50E}" dt="2022-03-05T12:58:16.535" v="0" actId="47"/>
        <pc:sldMkLst>
          <pc:docMk/>
          <pc:sldMk cId="167732844" sldId="353"/>
        </pc:sldMkLst>
      </pc:sldChg>
      <pc:sldChg chg="add">
        <pc:chgData name="Manish Sharma" userId="b799adb9ba789c8f" providerId="LiveId" clId="{E19224F3-D010-4289-8DD4-50354BD6E50E}" dt="2022-03-06T14:48:50.295" v="449"/>
        <pc:sldMkLst>
          <pc:docMk/>
          <pc:sldMk cId="2850348841" sldId="353"/>
        </pc:sldMkLst>
      </pc:sldChg>
      <pc:sldChg chg="add">
        <pc:chgData name="Manish Sharma" userId="b799adb9ba789c8f" providerId="LiveId" clId="{E19224F3-D010-4289-8DD4-50354BD6E50E}" dt="2022-03-06T14:52:02.168" v="450"/>
        <pc:sldMkLst>
          <pc:docMk/>
          <pc:sldMk cId="2958282647" sldId="354"/>
        </pc:sldMkLst>
      </pc:sldChg>
      <pc:sldChg chg="del">
        <pc:chgData name="Manish Sharma" userId="b799adb9ba789c8f" providerId="LiveId" clId="{E19224F3-D010-4289-8DD4-50354BD6E50E}" dt="2022-03-05T12:58:16.535" v="0" actId="47"/>
        <pc:sldMkLst>
          <pc:docMk/>
          <pc:sldMk cId="4068368089" sldId="354"/>
        </pc:sldMkLst>
      </pc:sldChg>
      <pc:sldChg chg="del">
        <pc:chgData name="Manish Sharma" userId="b799adb9ba789c8f" providerId="LiveId" clId="{E19224F3-D010-4289-8DD4-50354BD6E50E}" dt="2022-03-05T12:58:16.535" v="0" actId="47"/>
        <pc:sldMkLst>
          <pc:docMk/>
          <pc:sldMk cId="3936429631" sldId="355"/>
        </pc:sldMkLst>
      </pc:sldChg>
      <pc:sldChg chg="modSp add del mod">
        <pc:chgData name="Manish Sharma" userId="b799adb9ba789c8f" providerId="LiveId" clId="{E19224F3-D010-4289-8DD4-50354BD6E50E}" dt="2022-03-06T17:24:54.839" v="464" actId="20577"/>
        <pc:sldMkLst>
          <pc:docMk/>
          <pc:sldMk cId="2360907202" sldId="356"/>
        </pc:sldMkLst>
        <pc:spChg chg="mod">
          <ac:chgData name="Manish Sharma" userId="b799adb9ba789c8f" providerId="LiveId" clId="{E19224F3-D010-4289-8DD4-50354BD6E50E}" dt="2022-03-06T17:24:54.839" v="464" actId="20577"/>
          <ac:spMkLst>
            <pc:docMk/>
            <pc:sldMk cId="2360907202" sldId="356"/>
            <ac:spMk id="3" creationId="{52E74293-6E13-438E-BA60-9EFBC05F1709}"/>
          </ac:spMkLst>
        </pc:spChg>
      </pc:sldChg>
      <pc:sldChg chg="del">
        <pc:chgData name="Manish Sharma" userId="b799adb9ba789c8f" providerId="LiveId" clId="{E19224F3-D010-4289-8DD4-50354BD6E50E}" dt="2022-03-05T12:58:16.535" v="0" actId="47"/>
        <pc:sldMkLst>
          <pc:docMk/>
          <pc:sldMk cId="3011143206" sldId="357"/>
        </pc:sldMkLst>
      </pc:sldChg>
      <pc:sldChg chg="del">
        <pc:chgData name="Manish Sharma" userId="b799adb9ba789c8f" providerId="LiveId" clId="{E19224F3-D010-4289-8DD4-50354BD6E50E}" dt="2022-03-05T12:58:16.535" v="0" actId="47"/>
        <pc:sldMkLst>
          <pc:docMk/>
          <pc:sldMk cId="1879572570" sldId="358"/>
        </pc:sldMkLst>
      </pc:sldChg>
      <pc:sldChg chg="del">
        <pc:chgData name="Manish Sharma" userId="b799adb9ba789c8f" providerId="LiveId" clId="{E19224F3-D010-4289-8DD4-50354BD6E50E}" dt="2022-03-05T12:58:16.535" v="0" actId="47"/>
        <pc:sldMkLst>
          <pc:docMk/>
          <pc:sldMk cId="4119803830" sldId="359"/>
        </pc:sldMkLst>
      </pc:sldChg>
    </pc:docChg>
  </pc:docChgLst>
  <pc:docChgLst>
    <pc:chgData name="Manish Sharma" userId="b799adb9ba789c8f" providerId="LiveId" clId="{8F6BADDC-A0CD-4D06-AA81-37EFB0884EBB}"/>
    <pc:docChg chg="undo custSel addSld delSld modSld">
      <pc:chgData name="Manish Sharma" userId="b799adb9ba789c8f" providerId="LiveId" clId="{8F6BADDC-A0CD-4D06-AA81-37EFB0884EBB}" dt="2022-05-20T11:38:56.308" v="1092"/>
      <pc:docMkLst>
        <pc:docMk/>
      </pc:docMkLst>
      <pc:sldChg chg="modSp mod">
        <pc:chgData name="Manish Sharma" userId="b799adb9ba789c8f" providerId="LiveId" clId="{8F6BADDC-A0CD-4D06-AA81-37EFB0884EBB}" dt="2022-05-17T03:36:57.543" v="0"/>
        <pc:sldMkLst>
          <pc:docMk/>
          <pc:sldMk cId="2387056038" sldId="257"/>
        </pc:sldMkLst>
        <pc:spChg chg="mod">
          <ac:chgData name="Manish Sharma" userId="b799adb9ba789c8f" providerId="LiveId" clId="{8F6BADDC-A0CD-4D06-AA81-37EFB0884EBB}" dt="2022-05-17T03:36:57.543" v="0"/>
          <ac:spMkLst>
            <pc:docMk/>
            <pc:sldMk cId="2387056038" sldId="257"/>
            <ac:spMk id="8" creationId="{21BA1D81-28D8-48F6-BE19-AD957AF78D79}"/>
          </ac:spMkLst>
        </pc:spChg>
      </pc:sldChg>
      <pc:sldChg chg="del">
        <pc:chgData name="Manish Sharma" userId="b799adb9ba789c8f" providerId="LiveId" clId="{8F6BADDC-A0CD-4D06-AA81-37EFB0884EBB}" dt="2022-05-17T03:37:05.519" v="1" actId="47"/>
        <pc:sldMkLst>
          <pc:docMk/>
          <pc:sldMk cId="0" sldId="260"/>
        </pc:sldMkLst>
      </pc:sldChg>
      <pc:sldChg chg="del">
        <pc:chgData name="Manish Sharma" userId="b799adb9ba789c8f" providerId="LiveId" clId="{8F6BADDC-A0CD-4D06-AA81-37EFB0884EBB}" dt="2022-05-17T03:37:05.519" v="1" actId="47"/>
        <pc:sldMkLst>
          <pc:docMk/>
          <pc:sldMk cId="3343896531" sldId="261"/>
        </pc:sldMkLst>
        <pc:graphicFrameChg chg="modGraphic">
          <ac:chgData name="Manish Sharma" userId="b799adb9ba789c8f" providerId="LiveId" clId="{8F6BADDC-A0CD-4D06-AA81-37EFB0884EBB}" dt="2022-05-17T04:32:20.858" v="40" actId="20577"/>
          <ac:graphicFrameMkLst>
            <pc:docMk/>
            <pc:sldMk cId="3343896531" sldId="261"/>
            <ac:graphicFrameMk id="4" creationId="{54ED24BA-D8A0-45FA-9830-7EBDDD965A3B}"/>
          </ac:graphicFrameMkLst>
        </pc:graphicFrameChg>
      </pc:sldChg>
      <pc:sldChg chg="del">
        <pc:chgData name="Manish Sharma" userId="b799adb9ba789c8f" providerId="LiveId" clId="{8F6BADDC-A0CD-4D06-AA81-37EFB0884EBB}" dt="2022-05-17T03:37:05.519" v="1" actId="47"/>
        <pc:sldMkLst>
          <pc:docMk/>
          <pc:sldMk cId="2942799856" sldId="262"/>
        </pc:sldMkLst>
        <pc:spChg chg="del">
          <ac:chgData name="Manish Sharma" userId="b799adb9ba789c8f" providerId="LiveId" clId="{8F6BADDC-A0CD-4D06-AA81-37EFB0884EBB}" dt="2022-05-17T04:19:15.722" v="38"/>
          <ac:spMkLst>
            <pc:docMk/>
            <pc:sldMk cId="2942799856" sldId="262"/>
            <ac:spMk id="12" creationId="{53B021B3-DE93-4AB7-8A18-CF5F1CED88B8}"/>
          </ac:spMkLst>
        </pc:spChg>
        <pc:spChg chg="del">
          <ac:chgData name="Manish Sharma" userId="b799adb9ba789c8f" providerId="LiveId" clId="{8F6BADDC-A0CD-4D06-AA81-37EFB0884EBB}" dt="2022-05-17T04:19:15.722" v="38"/>
          <ac:spMkLst>
            <pc:docMk/>
            <pc:sldMk cId="2942799856" sldId="262"/>
            <ac:spMk id="14" creationId="{52D502E5-F6B4-4D58-B4AE-FC466FF15EE8}"/>
          </ac:spMkLst>
        </pc:spChg>
        <pc:spChg chg="del">
          <ac:chgData name="Manish Sharma" userId="b799adb9ba789c8f" providerId="LiveId" clId="{8F6BADDC-A0CD-4D06-AA81-37EFB0884EBB}" dt="2022-05-17T04:19:15.722" v="38"/>
          <ac:spMkLst>
            <pc:docMk/>
            <pc:sldMk cId="2942799856" sldId="262"/>
            <ac:spMk id="16" creationId="{9DECDBF4-02B6-4BB4-B65B-B8107AD6A9E8}"/>
          </ac:spMkLst>
        </pc:spChg>
      </pc:sldChg>
      <pc:sldChg chg="del">
        <pc:chgData name="Manish Sharma" userId="b799adb9ba789c8f" providerId="LiveId" clId="{8F6BADDC-A0CD-4D06-AA81-37EFB0884EBB}" dt="2022-05-17T03:37:05.519" v="1" actId="47"/>
        <pc:sldMkLst>
          <pc:docMk/>
          <pc:sldMk cId="0" sldId="269"/>
        </pc:sldMkLst>
      </pc:sldChg>
      <pc:sldChg chg="add">
        <pc:chgData name="Manish Sharma" userId="b799adb9ba789c8f" providerId="LiveId" clId="{8F6BADDC-A0CD-4D06-AA81-37EFB0884EBB}" dt="2022-05-17T11:00:06.826" v="265"/>
        <pc:sldMkLst>
          <pc:docMk/>
          <pc:sldMk cId="337758348" sldId="270"/>
        </pc:sldMkLst>
      </pc:sldChg>
      <pc:sldChg chg="del">
        <pc:chgData name="Manish Sharma" userId="b799adb9ba789c8f" providerId="LiveId" clId="{8F6BADDC-A0CD-4D06-AA81-37EFB0884EBB}" dt="2022-05-17T03:37:05.519" v="1" actId="47"/>
        <pc:sldMkLst>
          <pc:docMk/>
          <pc:sldMk cId="354889720" sldId="272"/>
        </pc:sldMkLst>
      </pc:sldChg>
      <pc:sldChg chg="add">
        <pc:chgData name="Manish Sharma" userId="b799adb9ba789c8f" providerId="LiveId" clId="{8F6BADDC-A0CD-4D06-AA81-37EFB0884EBB}" dt="2022-05-17T11:01:30.396" v="266"/>
        <pc:sldMkLst>
          <pc:docMk/>
          <pc:sldMk cId="1800526853" sldId="272"/>
        </pc:sldMkLst>
      </pc:sldChg>
      <pc:sldChg chg="del">
        <pc:chgData name="Manish Sharma" userId="b799adb9ba789c8f" providerId="LiveId" clId="{8F6BADDC-A0CD-4D06-AA81-37EFB0884EBB}" dt="2022-05-17T03:37:05.519" v="1" actId="47"/>
        <pc:sldMkLst>
          <pc:docMk/>
          <pc:sldMk cId="1041794992" sldId="274"/>
        </pc:sldMkLst>
      </pc:sldChg>
      <pc:sldChg chg="del">
        <pc:chgData name="Manish Sharma" userId="b799adb9ba789c8f" providerId="LiveId" clId="{8F6BADDC-A0CD-4D06-AA81-37EFB0884EBB}" dt="2022-05-17T03:37:05.519" v="1" actId="47"/>
        <pc:sldMkLst>
          <pc:docMk/>
          <pc:sldMk cId="1929096108" sldId="275"/>
        </pc:sldMkLst>
      </pc:sldChg>
      <pc:sldChg chg="del">
        <pc:chgData name="Manish Sharma" userId="b799adb9ba789c8f" providerId="LiveId" clId="{8F6BADDC-A0CD-4D06-AA81-37EFB0884EBB}" dt="2022-05-17T03:37:05.519" v="1" actId="47"/>
        <pc:sldMkLst>
          <pc:docMk/>
          <pc:sldMk cId="1327294765" sldId="276"/>
        </pc:sldMkLst>
      </pc:sldChg>
      <pc:sldChg chg="add">
        <pc:chgData name="Manish Sharma" userId="b799adb9ba789c8f" providerId="LiveId" clId="{8F6BADDC-A0CD-4D06-AA81-37EFB0884EBB}" dt="2022-05-18T03:48:19.107" v="1003"/>
        <pc:sldMkLst>
          <pc:docMk/>
          <pc:sldMk cId="1937767460" sldId="276"/>
        </pc:sldMkLst>
      </pc:sldChg>
      <pc:sldChg chg="del">
        <pc:chgData name="Manish Sharma" userId="b799adb9ba789c8f" providerId="LiveId" clId="{8F6BADDC-A0CD-4D06-AA81-37EFB0884EBB}" dt="2022-05-17T03:37:05.519" v="1" actId="47"/>
        <pc:sldMkLst>
          <pc:docMk/>
          <pc:sldMk cId="1476634141" sldId="277"/>
        </pc:sldMkLst>
      </pc:sldChg>
      <pc:sldChg chg="del">
        <pc:chgData name="Manish Sharma" userId="b799adb9ba789c8f" providerId="LiveId" clId="{8F6BADDC-A0CD-4D06-AA81-37EFB0884EBB}" dt="2022-05-17T03:37:05.519" v="1" actId="47"/>
        <pc:sldMkLst>
          <pc:docMk/>
          <pc:sldMk cId="3742683978" sldId="278"/>
        </pc:sldMkLst>
      </pc:sldChg>
      <pc:sldChg chg="del">
        <pc:chgData name="Manish Sharma" userId="b799adb9ba789c8f" providerId="LiveId" clId="{8F6BADDC-A0CD-4D06-AA81-37EFB0884EBB}" dt="2022-05-17T03:37:05.519" v="1" actId="47"/>
        <pc:sldMkLst>
          <pc:docMk/>
          <pc:sldMk cId="3722122107" sldId="280"/>
        </pc:sldMkLst>
      </pc:sldChg>
      <pc:sldChg chg="del">
        <pc:chgData name="Manish Sharma" userId="b799adb9ba789c8f" providerId="LiveId" clId="{8F6BADDC-A0CD-4D06-AA81-37EFB0884EBB}" dt="2022-05-17T03:37:05.519" v="1" actId="47"/>
        <pc:sldMkLst>
          <pc:docMk/>
          <pc:sldMk cId="1870224024" sldId="281"/>
        </pc:sldMkLst>
      </pc:sldChg>
      <pc:sldChg chg="del">
        <pc:chgData name="Manish Sharma" userId="b799adb9ba789c8f" providerId="LiveId" clId="{8F6BADDC-A0CD-4D06-AA81-37EFB0884EBB}" dt="2022-05-17T03:37:05.519" v="1" actId="47"/>
        <pc:sldMkLst>
          <pc:docMk/>
          <pc:sldMk cId="4112244625" sldId="283"/>
        </pc:sldMkLst>
      </pc:sldChg>
      <pc:sldChg chg="del">
        <pc:chgData name="Manish Sharma" userId="b799adb9ba789c8f" providerId="LiveId" clId="{8F6BADDC-A0CD-4D06-AA81-37EFB0884EBB}" dt="2022-05-17T03:37:05.519" v="1" actId="47"/>
        <pc:sldMkLst>
          <pc:docMk/>
          <pc:sldMk cId="3526466874" sldId="284"/>
        </pc:sldMkLst>
      </pc:sldChg>
      <pc:sldChg chg="del">
        <pc:chgData name="Manish Sharma" userId="b799adb9ba789c8f" providerId="LiveId" clId="{8F6BADDC-A0CD-4D06-AA81-37EFB0884EBB}" dt="2022-05-17T03:37:05.519" v="1" actId="47"/>
        <pc:sldMkLst>
          <pc:docMk/>
          <pc:sldMk cId="1121659111" sldId="286"/>
        </pc:sldMkLst>
      </pc:sldChg>
      <pc:sldChg chg="del">
        <pc:chgData name="Manish Sharma" userId="b799adb9ba789c8f" providerId="LiveId" clId="{8F6BADDC-A0CD-4D06-AA81-37EFB0884EBB}" dt="2022-05-17T03:37:05.519" v="1" actId="47"/>
        <pc:sldMkLst>
          <pc:docMk/>
          <pc:sldMk cId="4016984177" sldId="288"/>
        </pc:sldMkLst>
      </pc:sldChg>
      <pc:sldChg chg="del">
        <pc:chgData name="Manish Sharma" userId="b799adb9ba789c8f" providerId="LiveId" clId="{8F6BADDC-A0CD-4D06-AA81-37EFB0884EBB}" dt="2022-05-17T03:37:05.519" v="1" actId="47"/>
        <pc:sldMkLst>
          <pc:docMk/>
          <pc:sldMk cId="4019827636" sldId="289"/>
        </pc:sldMkLst>
      </pc:sldChg>
      <pc:sldChg chg="add">
        <pc:chgData name="Manish Sharma" userId="b799adb9ba789c8f" providerId="LiveId" clId="{8F6BADDC-A0CD-4D06-AA81-37EFB0884EBB}" dt="2022-05-18T10:09:40.580" v="1018"/>
        <pc:sldMkLst>
          <pc:docMk/>
          <pc:sldMk cId="1535532918" sldId="290"/>
        </pc:sldMkLst>
      </pc:sldChg>
      <pc:sldChg chg="del">
        <pc:chgData name="Manish Sharma" userId="b799adb9ba789c8f" providerId="LiveId" clId="{8F6BADDC-A0CD-4D06-AA81-37EFB0884EBB}" dt="2022-05-17T03:37:05.519" v="1" actId="47"/>
        <pc:sldMkLst>
          <pc:docMk/>
          <pc:sldMk cId="4234741750" sldId="290"/>
        </pc:sldMkLst>
      </pc:sldChg>
      <pc:sldChg chg="add">
        <pc:chgData name="Manish Sharma" userId="b799adb9ba789c8f" providerId="LiveId" clId="{8F6BADDC-A0CD-4D06-AA81-37EFB0884EBB}" dt="2022-05-18T10:09:40.580" v="1018"/>
        <pc:sldMkLst>
          <pc:docMk/>
          <pc:sldMk cId="927873483" sldId="291"/>
        </pc:sldMkLst>
      </pc:sldChg>
      <pc:sldChg chg="del">
        <pc:chgData name="Manish Sharma" userId="b799adb9ba789c8f" providerId="LiveId" clId="{8F6BADDC-A0CD-4D06-AA81-37EFB0884EBB}" dt="2022-05-17T03:37:05.519" v="1" actId="47"/>
        <pc:sldMkLst>
          <pc:docMk/>
          <pc:sldMk cId="3252480271" sldId="291"/>
        </pc:sldMkLst>
      </pc:sldChg>
      <pc:sldChg chg="add">
        <pc:chgData name="Manish Sharma" userId="b799adb9ba789c8f" providerId="LiveId" clId="{8F6BADDC-A0CD-4D06-AA81-37EFB0884EBB}" dt="2022-05-19T05:17:12.511" v="1022"/>
        <pc:sldMkLst>
          <pc:docMk/>
          <pc:sldMk cId="4125748975" sldId="292"/>
        </pc:sldMkLst>
      </pc:sldChg>
      <pc:sldChg chg="add">
        <pc:chgData name="Manish Sharma" userId="b799adb9ba789c8f" providerId="LiveId" clId="{8F6BADDC-A0CD-4D06-AA81-37EFB0884EBB}" dt="2022-05-20T05:21:22.516" v="1059"/>
        <pc:sldMkLst>
          <pc:docMk/>
          <pc:sldMk cId="3776691465" sldId="296"/>
        </pc:sldMkLst>
      </pc:sldChg>
      <pc:sldChg chg="add">
        <pc:chgData name="Manish Sharma" userId="b799adb9ba789c8f" providerId="LiveId" clId="{8F6BADDC-A0CD-4D06-AA81-37EFB0884EBB}" dt="2022-05-20T11:38:56.308" v="1092"/>
        <pc:sldMkLst>
          <pc:docMk/>
          <pc:sldMk cId="2063019643" sldId="300"/>
        </pc:sldMkLst>
      </pc:sldChg>
      <pc:sldChg chg="addSp modSp new">
        <pc:chgData name="Manish Sharma" userId="b799adb9ba789c8f" providerId="LiveId" clId="{8F6BADDC-A0CD-4D06-AA81-37EFB0884EBB}" dt="2022-05-17T03:54:00.759" v="6"/>
        <pc:sldMkLst>
          <pc:docMk/>
          <pc:sldMk cId="1631018813" sldId="302"/>
        </pc:sldMkLst>
        <pc:spChg chg="add mod">
          <ac:chgData name="Manish Sharma" userId="b799adb9ba789c8f" providerId="LiveId" clId="{8F6BADDC-A0CD-4D06-AA81-37EFB0884EBB}" dt="2022-05-17T03:52:46.752" v="3"/>
          <ac:spMkLst>
            <pc:docMk/>
            <pc:sldMk cId="1631018813" sldId="302"/>
            <ac:spMk id="2" creationId="{5FC9E0C6-10ED-9368-1153-8CEADE8F6C2E}"/>
          </ac:spMkLst>
        </pc:spChg>
        <pc:spChg chg="mod">
          <ac:chgData name="Manish Sharma" userId="b799adb9ba789c8f" providerId="LiveId" clId="{8F6BADDC-A0CD-4D06-AA81-37EFB0884EBB}" dt="2022-05-17T03:52:46.752" v="3"/>
          <ac:spMkLst>
            <pc:docMk/>
            <pc:sldMk cId="1631018813" sldId="302"/>
            <ac:spMk id="4" creationId="{4E609226-25C5-4E28-6C19-95C56BBBA068}"/>
          </ac:spMkLst>
        </pc:spChg>
        <pc:spChg chg="mod">
          <ac:chgData name="Manish Sharma" userId="b799adb9ba789c8f" providerId="LiveId" clId="{8F6BADDC-A0CD-4D06-AA81-37EFB0884EBB}" dt="2022-05-17T03:52:46.752" v="3"/>
          <ac:spMkLst>
            <pc:docMk/>
            <pc:sldMk cId="1631018813" sldId="302"/>
            <ac:spMk id="5" creationId="{53693D8F-0404-6AB8-20F8-A220B50A1F96}"/>
          </ac:spMkLst>
        </pc:spChg>
        <pc:spChg chg="mod">
          <ac:chgData name="Manish Sharma" userId="b799adb9ba789c8f" providerId="LiveId" clId="{8F6BADDC-A0CD-4D06-AA81-37EFB0884EBB}" dt="2022-05-17T03:52:46.752" v="3"/>
          <ac:spMkLst>
            <pc:docMk/>
            <pc:sldMk cId="1631018813" sldId="302"/>
            <ac:spMk id="7" creationId="{75CA4826-D434-5574-67D4-8875EF297ADD}"/>
          </ac:spMkLst>
        </pc:spChg>
        <pc:spChg chg="mod">
          <ac:chgData name="Manish Sharma" userId="b799adb9ba789c8f" providerId="LiveId" clId="{8F6BADDC-A0CD-4D06-AA81-37EFB0884EBB}" dt="2022-05-17T03:52:46.752" v="3"/>
          <ac:spMkLst>
            <pc:docMk/>
            <pc:sldMk cId="1631018813" sldId="302"/>
            <ac:spMk id="8" creationId="{A16F79E5-9432-8FA5-47FF-66D456186B61}"/>
          </ac:spMkLst>
        </pc:spChg>
        <pc:spChg chg="add mod">
          <ac:chgData name="Manish Sharma" userId="b799adb9ba789c8f" providerId="LiveId" clId="{8F6BADDC-A0CD-4D06-AA81-37EFB0884EBB}" dt="2022-05-17T03:53:09.751" v="4"/>
          <ac:spMkLst>
            <pc:docMk/>
            <pc:sldMk cId="1631018813" sldId="302"/>
            <ac:spMk id="9" creationId="{D4755EB4-A4D1-E9B7-4A3A-B1E303BF97A8}"/>
          </ac:spMkLst>
        </pc:spChg>
        <pc:spChg chg="add mod">
          <ac:chgData name="Manish Sharma" userId="b799adb9ba789c8f" providerId="LiveId" clId="{8F6BADDC-A0CD-4D06-AA81-37EFB0884EBB}" dt="2022-05-17T03:53:09.751" v="4"/>
          <ac:spMkLst>
            <pc:docMk/>
            <pc:sldMk cId="1631018813" sldId="302"/>
            <ac:spMk id="11" creationId="{E3B3735D-70AB-BBE1-18AA-76B1FB7AC33D}"/>
          </ac:spMkLst>
        </pc:spChg>
        <pc:spChg chg="add mod">
          <ac:chgData name="Manish Sharma" userId="b799adb9ba789c8f" providerId="LiveId" clId="{8F6BADDC-A0CD-4D06-AA81-37EFB0884EBB}" dt="2022-05-17T03:53:09.751" v="4"/>
          <ac:spMkLst>
            <pc:docMk/>
            <pc:sldMk cId="1631018813" sldId="302"/>
            <ac:spMk id="13" creationId="{55767300-0A85-B2F6-FE64-A17CA391657A}"/>
          </ac:spMkLst>
        </pc:spChg>
        <pc:spChg chg="add mod">
          <ac:chgData name="Manish Sharma" userId="b799adb9ba789c8f" providerId="LiveId" clId="{8F6BADDC-A0CD-4D06-AA81-37EFB0884EBB}" dt="2022-05-17T03:53:27.160" v="5"/>
          <ac:spMkLst>
            <pc:docMk/>
            <pc:sldMk cId="1631018813" sldId="302"/>
            <ac:spMk id="14" creationId="{A57E1D1B-CA82-46DB-3C59-9A38F7D1A953}"/>
          </ac:spMkLst>
        </pc:spChg>
        <pc:spChg chg="add mod">
          <ac:chgData name="Manish Sharma" userId="b799adb9ba789c8f" providerId="LiveId" clId="{8F6BADDC-A0CD-4D06-AA81-37EFB0884EBB}" dt="2022-05-17T03:53:27.160" v="5"/>
          <ac:spMkLst>
            <pc:docMk/>
            <pc:sldMk cId="1631018813" sldId="302"/>
            <ac:spMk id="15" creationId="{CCCB77AC-7B95-E830-FC47-32310FC84E04}"/>
          </ac:spMkLst>
        </pc:spChg>
        <pc:spChg chg="add mod">
          <ac:chgData name="Manish Sharma" userId="b799adb9ba789c8f" providerId="LiveId" clId="{8F6BADDC-A0CD-4D06-AA81-37EFB0884EBB}" dt="2022-05-17T03:53:27.160" v="5"/>
          <ac:spMkLst>
            <pc:docMk/>
            <pc:sldMk cId="1631018813" sldId="302"/>
            <ac:spMk id="16" creationId="{7B7D8954-ED26-CB04-3CEE-94123A48748B}"/>
          </ac:spMkLst>
        </pc:spChg>
        <pc:spChg chg="add mod">
          <ac:chgData name="Manish Sharma" userId="b799adb9ba789c8f" providerId="LiveId" clId="{8F6BADDC-A0CD-4D06-AA81-37EFB0884EBB}" dt="2022-05-17T03:53:27.160" v="5"/>
          <ac:spMkLst>
            <pc:docMk/>
            <pc:sldMk cId="1631018813" sldId="302"/>
            <ac:spMk id="17" creationId="{3F05029B-C47C-B9ED-DE32-2D714B56070D}"/>
          </ac:spMkLst>
        </pc:spChg>
        <pc:spChg chg="add mod">
          <ac:chgData name="Manish Sharma" userId="b799adb9ba789c8f" providerId="LiveId" clId="{8F6BADDC-A0CD-4D06-AA81-37EFB0884EBB}" dt="2022-05-17T03:53:27.160" v="5"/>
          <ac:spMkLst>
            <pc:docMk/>
            <pc:sldMk cId="1631018813" sldId="302"/>
            <ac:spMk id="18" creationId="{9F38B814-E52D-AEE1-29BF-A1CE0AACAC83}"/>
          </ac:spMkLst>
        </pc:spChg>
        <pc:spChg chg="add mod">
          <ac:chgData name="Manish Sharma" userId="b799adb9ba789c8f" providerId="LiveId" clId="{8F6BADDC-A0CD-4D06-AA81-37EFB0884EBB}" dt="2022-05-17T03:54:00.759" v="6"/>
          <ac:spMkLst>
            <pc:docMk/>
            <pc:sldMk cId="1631018813" sldId="302"/>
            <ac:spMk id="21" creationId="{0367EE1B-A7BF-2959-45BA-EB462BA8FD7F}"/>
          </ac:spMkLst>
        </pc:spChg>
        <pc:spChg chg="add mod">
          <ac:chgData name="Manish Sharma" userId="b799adb9ba789c8f" providerId="LiveId" clId="{8F6BADDC-A0CD-4D06-AA81-37EFB0884EBB}" dt="2022-05-17T03:54:00.759" v="6"/>
          <ac:spMkLst>
            <pc:docMk/>
            <pc:sldMk cId="1631018813" sldId="302"/>
            <ac:spMk id="22" creationId="{278447B4-682C-4628-92E8-CAE141BBB1B7}"/>
          </ac:spMkLst>
        </pc:spChg>
        <pc:spChg chg="mod">
          <ac:chgData name="Manish Sharma" userId="b799adb9ba789c8f" providerId="LiveId" clId="{8F6BADDC-A0CD-4D06-AA81-37EFB0884EBB}" dt="2022-05-17T03:54:00.759" v="6"/>
          <ac:spMkLst>
            <pc:docMk/>
            <pc:sldMk cId="1631018813" sldId="302"/>
            <ac:spMk id="24" creationId="{A165BAAE-917B-2183-FB5F-D1D7551F177D}"/>
          </ac:spMkLst>
        </pc:spChg>
        <pc:spChg chg="mod">
          <ac:chgData name="Manish Sharma" userId="b799adb9ba789c8f" providerId="LiveId" clId="{8F6BADDC-A0CD-4D06-AA81-37EFB0884EBB}" dt="2022-05-17T03:54:00.759" v="6"/>
          <ac:spMkLst>
            <pc:docMk/>
            <pc:sldMk cId="1631018813" sldId="302"/>
            <ac:spMk id="25" creationId="{45DD8AF9-A62C-BEB7-A1C1-7F65220228BA}"/>
          </ac:spMkLst>
        </pc:spChg>
        <pc:grpChg chg="add mod">
          <ac:chgData name="Manish Sharma" userId="b799adb9ba789c8f" providerId="LiveId" clId="{8F6BADDC-A0CD-4D06-AA81-37EFB0884EBB}" dt="2022-05-17T03:52:46.752" v="3"/>
          <ac:grpSpMkLst>
            <pc:docMk/>
            <pc:sldMk cId="1631018813" sldId="302"/>
            <ac:grpSpMk id="3" creationId="{587F0221-4468-A175-36A2-70B655BCE311}"/>
          </ac:grpSpMkLst>
        </pc:grpChg>
        <pc:grpChg chg="add mod">
          <ac:chgData name="Manish Sharma" userId="b799adb9ba789c8f" providerId="LiveId" clId="{8F6BADDC-A0CD-4D06-AA81-37EFB0884EBB}" dt="2022-05-17T03:52:46.752" v="3"/>
          <ac:grpSpMkLst>
            <pc:docMk/>
            <pc:sldMk cId="1631018813" sldId="302"/>
            <ac:grpSpMk id="6" creationId="{9A8CAFA8-0543-461D-1756-58391DEE823A}"/>
          </ac:grpSpMkLst>
        </pc:grpChg>
        <pc:grpChg chg="add mod">
          <ac:chgData name="Manish Sharma" userId="b799adb9ba789c8f" providerId="LiveId" clId="{8F6BADDC-A0CD-4D06-AA81-37EFB0884EBB}" dt="2022-05-17T03:54:00.759" v="6"/>
          <ac:grpSpMkLst>
            <pc:docMk/>
            <pc:sldMk cId="1631018813" sldId="302"/>
            <ac:grpSpMk id="23" creationId="{1AF602F0-1A10-BA53-C2CE-D8E5A3325A18}"/>
          </ac:grpSpMkLst>
        </pc:grpChg>
        <pc:cxnChg chg="add mod">
          <ac:chgData name="Manish Sharma" userId="b799adb9ba789c8f" providerId="LiveId" clId="{8F6BADDC-A0CD-4D06-AA81-37EFB0884EBB}" dt="2022-05-17T03:53:09.751" v="4"/>
          <ac:cxnSpMkLst>
            <pc:docMk/>
            <pc:sldMk cId="1631018813" sldId="302"/>
            <ac:cxnSpMk id="10" creationId="{3D27D8E8-C8FA-7EEB-F7D5-1932BB6A9AB0}"/>
          </ac:cxnSpMkLst>
        </pc:cxnChg>
        <pc:cxnChg chg="add mod">
          <ac:chgData name="Manish Sharma" userId="b799adb9ba789c8f" providerId="LiveId" clId="{8F6BADDC-A0CD-4D06-AA81-37EFB0884EBB}" dt="2022-05-17T03:53:09.751" v="4"/>
          <ac:cxnSpMkLst>
            <pc:docMk/>
            <pc:sldMk cId="1631018813" sldId="302"/>
            <ac:cxnSpMk id="12" creationId="{941DD059-B742-3B0B-45FD-079647E21078}"/>
          </ac:cxnSpMkLst>
        </pc:cxnChg>
        <pc:cxnChg chg="add mod">
          <ac:chgData name="Manish Sharma" userId="b799adb9ba789c8f" providerId="LiveId" clId="{8F6BADDC-A0CD-4D06-AA81-37EFB0884EBB}" dt="2022-05-17T03:54:00.759" v="6"/>
          <ac:cxnSpMkLst>
            <pc:docMk/>
            <pc:sldMk cId="1631018813" sldId="302"/>
            <ac:cxnSpMk id="19" creationId="{A5469158-CB7C-36EC-69CD-E04F51EF2B65}"/>
          </ac:cxnSpMkLst>
        </pc:cxnChg>
        <pc:cxnChg chg="add mod">
          <ac:chgData name="Manish Sharma" userId="b799adb9ba789c8f" providerId="LiveId" clId="{8F6BADDC-A0CD-4D06-AA81-37EFB0884EBB}" dt="2022-05-17T03:54:00.759" v="6"/>
          <ac:cxnSpMkLst>
            <pc:docMk/>
            <pc:sldMk cId="1631018813" sldId="302"/>
            <ac:cxnSpMk id="20" creationId="{02AFF66C-DCB5-F363-1FD5-B014E3DB296C}"/>
          </ac:cxnSpMkLst>
        </pc:cxnChg>
      </pc:sldChg>
      <pc:sldChg chg="del">
        <pc:chgData name="Manish Sharma" userId="b799adb9ba789c8f" providerId="LiveId" clId="{8F6BADDC-A0CD-4D06-AA81-37EFB0884EBB}" dt="2022-05-17T03:37:05.519" v="1" actId="47"/>
        <pc:sldMkLst>
          <pc:docMk/>
          <pc:sldMk cId="1692852514" sldId="302"/>
        </pc:sldMkLst>
      </pc:sldChg>
      <pc:sldChg chg="addSp modSp new">
        <pc:chgData name="Manish Sharma" userId="b799adb9ba789c8f" providerId="LiveId" clId="{8F6BADDC-A0CD-4D06-AA81-37EFB0884EBB}" dt="2022-05-17T03:57:14.729" v="14"/>
        <pc:sldMkLst>
          <pc:docMk/>
          <pc:sldMk cId="1061338439" sldId="303"/>
        </pc:sldMkLst>
        <pc:spChg chg="add mod">
          <ac:chgData name="Manish Sharma" userId="b799adb9ba789c8f" providerId="LiveId" clId="{8F6BADDC-A0CD-4D06-AA81-37EFB0884EBB}" dt="2022-05-17T03:55:29.155" v="8"/>
          <ac:spMkLst>
            <pc:docMk/>
            <pc:sldMk cId="1061338439" sldId="303"/>
            <ac:spMk id="2" creationId="{195C786B-D82B-FA7B-C739-168ADDC0DBF7}"/>
          </ac:spMkLst>
        </pc:spChg>
        <pc:spChg chg="add mod">
          <ac:chgData name="Manish Sharma" userId="b799adb9ba789c8f" providerId="LiveId" clId="{8F6BADDC-A0CD-4D06-AA81-37EFB0884EBB}" dt="2022-05-17T03:55:35.667" v="9"/>
          <ac:spMkLst>
            <pc:docMk/>
            <pc:sldMk cId="1061338439" sldId="303"/>
            <ac:spMk id="5" creationId="{0C5CFA9D-1534-1ABC-20F1-E8EAEA38B503}"/>
          </ac:spMkLst>
        </pc:spChg>
        <pc:spChg chg="mod">
          <ac:chgData name="Manish Sharma" userId="b799adb9ba789c8f" providerId="LiveId" clId="{8F6BADDC-A0CD-4D06-AA81-37EFB0884EBB}" dt="2022-05-17T03:55:49.015" v="10"/>
          <ac:spMkLst>
            <pc:docMk/>
            <pc:sldMk cId="1061338439" sldId="303"/>
            <ac:spMk id="7" creationId="{11489F6D-C5DE-CA1B-1968-A4B044C01E48}"/>
          </ac:spMkLst>
        </pc:spChg>
        <pc:spChg chg="mod">
          <ac:chgData name="Manish Sharma" userId="b799adb9ba789c8f" providerId="LiveId" clId="{8F6BADDC-A0CD-4D06-AA81-37EFB0884EBB}" dt="2022-05-17T03:55:49.015" v="10"/>
          <ac:spMkLst>
            <pc:docMk/>
            <pc:sldMk cId="1061338439" sldId="303"/>
            <ac:spMk id="8" creationId="{F56A4D2D-BFBC-C837-FA08-9211BA26D9DE}"/>
          </ac:spMkLst>
        </pc:spChg>
        <pc:spChg chg="mod">
          <ac:chgData name="Manish Sharma" userId="b799adb9ba789c8f" providerId="LiveId" clId="{8F6BADDC-A0CD-4D06-AA81-37EFB0884EBB}" dt="2022-05-17T03:55:49.015" v="10"/>
          <ac:spMkLst>
            <pc:docMk/>
            <pc:sldMk cId="1061338439" sldId="303"/>
            <ac:spMk id="10" creationId="{08C6956B-60E5-90FE-F08E-33C2A5A2B81B}"/>
          </ac:spMkLst>
        </pc:spChg>
        <pc:spChg chg="mod">
          <ac:chgData name="Manish Sharma" userId="b799adb9ba789c8f" providerId="LiveId" clId="{8F6BADDC-A0CD-4D06-AA81-37EFB0884EBB}" dt="2022-05-17T03:55:49.015" v="10"/>
          <ac:spMkLst>
            <pc:docMk/>
            <pc:sldMk cId="1061338439" sldId="303"/>
            <ac:spMk id="11" creationId="{CA054BEF-D96B-645F-1267-E322717BF023}"/>
          </ac:spMkLst>
        </pc:spChg>
        <pc:spChg chg="add mod">
          <ac:chgData name="Manish Sharma" userId="b799adb9ba789c8f" providerId="LiveId" clId="{8F6BADDC-A0CD-4D06-AA81-37EFB0884EBB}" dt="2022-05-17T03:56:01.959" v="11"/>
          <ac:spMkLst>
            <pc:docMk/>
            <pc:sldMk cId="1061338439" sldId="303"/>
            <ac:spMk id="13" creationId="{9DE5EBE6-2D8E-F246-6560-42A159DE2EC9}"/>
          </ac:spMkLst>
        </pc:spChg>
        <pc:spChg chg="add mod">
          <ac:chgData name="Manish Sharma" userId="b799adb9ba789c8f" providerId="LiveId" clId="{8F6BADDC-A0CD-4D06-AA81-37EFB0884EBB}" dt="2022-05-17T03:56:48.786" v="12"/>
          <ac:spMkLst>
            <pc:docMk/>
            <pc:sldMk cId="1061338439" sldId="303"/>
            <ac:spMk id="14" creationId="{A968A221-344A-AEAF-065F-C2A12EF83B86}"/>
          </ac:spMkLst>
        </pc:spChg>
        <pc:spChg chg="add mod">
          <ac:chgData name="Manish Sharma" userId="b799adb9ba789c8f" providerId="LiveId" clId="{8F6BADDC-A0CD-4D06-AA81-37EFB0884EBB}" dt="2022-05-17T03:56:48.786" v="12"/>
          <ac:spMkLst>
            <pc:docMk/>
            <pc:sldMk cId="1061338439" sldId="303"/>
            <ac:spMk id="16" creationId="{4DE79F65-2002-053F-AB2B-CDC02736341F}"/>
          </ac:spMkLst>
        </pc:spChg>
        <pc:spChg chg="add mod">
          <ac:chgData name="Manish Sharma" userId="b799adb9ba789c8f" providerId="LiveId" clId="{8F6BADDC-A0CD-4D06-AA81-37EFB0884EBB}" dt="2022-05-17T03:56:48.786" v="12"/>
          <ac:spMkLst>
            <pc:docMk/>
            <pc:sldMk cId="1061338439" sldId="303"/>
            <ac:spMk id="18" creationId="{EB70A56D-3D23-A294-E99A-F374171E2F17}"/>
          </ac:spMkLst>
        </pc:spChg>
        <pc:spChg chg="add mod">
          <ac:chgData name="Manish Sharma" userId="b799adb9ba789c8f" providerId="LiveId" clId="{8F6BADDC-A0CD-4D06-AA81-37EFB0884EBB}" dt="2022-05-17T03:56:59.926" v="13"/>
          <ac:spMkLst>
            <pc:docMk/>
            <pc:sldMk cId="1061338439" sldId="303"/>
            <ac:spMk id="19" creationId="{CA5FC0E2-71DE-0D8E-A323-4A5D6EF973AC}"/>
          </ac:spMkLst>
        </pc:spChg>
        <pc:spChg chg="add mod">
          <ac:chgData name="Manish Sharma" userId="b799adb9ba789c8f" providerId="LiveId" clId="{8F6BADDC-A0CD-4D06-AA81-37EFB0884EBB}" dt="2022-05-17T03:56:59.926" v="13"/>
          <ac:spMkLst>
            <pc:docMk/>
            <pc:sldMk cId="1061338439" sldId="303"/>
            <ac:spMk id="20" creationId="{FDB0E0B1-FFDE-0ADF-1A6B-EF226FED2CB2}"/>
          </ac:spMkLst>
        </pc:spChg>
        <pc:spChg chg="add mod">
          <ac:chgData name="Manish Sharma" userId="b799adb9ba789c8f" providerId="LiveId" clId="{8F6BADDC-A0CD-4D06-AA81-37EFB0884EBB}" dt="2022-05-17T03:56:59.926" v="13"/>
          <ac:spMkLst>
            <pc:docMk/>
            <pc:sldMk cId="1061338439" sldId="303"/>
            <ac:spMk id="21" creationId="{D8F55486-7E7C-9554-E57D-134979D09AE0}"/>
          </ac:spMkLst>
        </pc:spChg>
        <pc:spChg chg="add mod">
          <ac:chgData name="Manish Sharma" userId="b799adb9ba789c8f" providerId="LiveId" clId="{8F6BADDC-A0CD-4D06-AA81-37EFB0884EBB}" dt="2022-05-17T03:56:59.926" v="13"/>
          <ac:spMkLst>
            <pc:docMk/>
            <pc:sldMk cId="1061338439" sldId="303"/>
            <ac:spMk id="22" creationId="{A6530261-657B-6712-4E57-27380AE8DC63}"/>
          </ac:spMkLst>
        </pc:spChg>
        <pc:spChg chg="add mod">
          <ac:chgData name="Manish Sharma" userId="b799adb9ba789c8f" providerId="LiveId" clId="{8F6BADDC-A0CD-4D06-AA81-37EFB0884EBB}" dt="2022-05-17T03:56:59.926" v="13"/>
          <ac:spMkLst>
            <pc:docMk/>
            <pc:sldMk cId="1061338439" sldId="303"/>
            <ac:spMk id="23" creationId="{26341763-90B9-21C8-9A6F-49EC8C660803}"/>
          </ac:spMkLst>
        </pc:spChg>
        <pc:spChg chg="add mod">
          <ac:chgData name="Manish Sharma" userId="b799adb9ba789c8f" providerId="LiveId" clId="{8F6BADDC-A0CD-4D06-AA81-37EFB0884EBB}" dt="2022-05-17T03:57:14.729" v="14"/>
          <ac:spMkLst>
            <pc:docMk/>
            <pc:sldMk cId="1061338439" sldId="303"/>
            <ac:spMk id="25" creationId="{28A4D2DD-CE35-52C8-C520-A9773B5AB45C}"/>
          </ac:spMkLst>
        </pc:spChg>
        <pc:spChg chg="add mod">
          <ac:chgData name="Manish Sharma" userId="b799adb9ba789c8f" providerId="LiveId" clId="{8F6BADDC-A0CD-4D06-AA81-37EFB0884EBB}" dt="2022-05-17T03:57:14.729" v="14"/>
          <ac:spMkLst>
            <pc:docMk/>
            <pc:sldMk cId="1061338439" sldId="303"/>
            <ac:spMk id="26" creationId="{85D6F4C4-1627-9CF9-7ADD-99243AE1E5B3}"/>
          </ac:spMkLst>
        </pc:spChg>
        <pc:spChg chg="mod">
          <ac:chgData name="Manish Sharma" userId="b799adb9ba789c8f" providerId="LiveId" clId="{8F6BADDC-A0CD-4D06-AA81-37EFB0884EBB}" dt="2022-05-17T03:57:14.729" v="14"/>
          <ac:spMkLst>
            <pc:docMk/>
            <pc:sldMk cId="1061338439" sldId="303"/>
            <ac:spMk id="28" creationId="{3BF935DB-562E-2335-DBB9-81AADE4FAA98}"/>
          </ac:spMkLst>
        </pc:spChg>
        <pc:spChg chg="mod">
          <ac:chgData name="Manish Sharma" userId="b799adb9ba789c8f" providerId="LiveId" clId="{8F6BADDC-A0CD-4D06-AA81-37EFB0884EBB}" dt="2022-05-17T03:57:14.729" v="14"/>
          <ac:spMkLst>
            <pc:docMk/>
            <pc:sldMk cId="1061338439" sldId="303"/>
            <ac:spMk id="29" creationId="{3E8A291F-206E-B8D4-DCD3-A1E0D3A80539}"/>
          </ac:spMkLst>
        </pc:spChg>
        <pc:grpChg chg="add mod">
          <ac:chgData name="Manish Sharma" userId="b799adb9ba789c8f" providerId="LiveId" clId="{8F6BADDC-A0CD-4D06-AA81-37EFB0884EBB}" dt="2022-05-17T03:55:49.015" v="10"/>
          <ac:grpSpMkLst>
            <pc:docMk/>
            <pc:sldMk cId="1061338439" sldId="303"/>
            <ac:grpSpMk id="6" creationId="{A821BDB5-9256-6A40-47B7-75B33224A824}"/>
          </ac:grpSpMkLst>
        </pc:grpChg>
        <pc:grpChg chg="add mod">
          <ac:chgData name="Manish Sharma" userId="b799adb9ba789c8f" providerId="LiveId" clId="{8F6BADDC-A0CD-4D06-AA81-37EFB0884EBB}" dt="2022-05-17T03:55:49.015" v="10"/>
          <ac:grpSpMkLst>
            <pc:docMk/>
            <pc:sldMk cId="1061338439" sldId="303"/>
            <ac:grpSpMk id="9" creationId="{9F23B58A-204F-90A8-9B03-02031A8BA676}"/>
          </ac:grpSpMkLst>
        </pc:grpChg>
        <pc:grpChg chg="add mod">
          <ac:chgData name="Manish Sharma" userId="b799adb9ba789c8f" providerId="LiveId" clId="{8F6BADDC-A0CD-4D06-AA81-37EFB0884EBB}" dt="2022-05-17T03:57:14.729" v="14"/>
          <ac:grpSpMkLst>
            <pc:docMk/>
            <pc:sldMk cId="1061338439" sldId="303"/>
            <ac:grpSpMk id="27" creationId="{55D898CF-A1E5-DB38-32C3-AAEF01BE227A}"/>
          </ac:grpSpMkLst>
        </pc:grpChg>
        <pc:cxnChg chg="add mod">
          <ac:chgData name="Manish Sharma" userId="b799adb9ba789c8f" providerId="LiveId" clId="{8F6BADDC-A0CD-4D06-AA81-37EFB0884EBB}" dt="2022-05-17T03:55:29.155" v="8"/>
          <ac:cxnSpMkLst>
            <pc:docMk/>
            <pc:sldMk cId="1061338439" sldId="303"/>
            <ac:cxnSpMk id="3" creationId="{FA38E8DA-B307-76C7-70F7-0F4984FA823A}"/>
          </ac:cxnSpMkLst>
        </pc:cxnChg>
        <pc:cxnChg chg="add mod">
          <ac:chgData name="Manish Sharma" userId="b799adb9ba789c8f" providerId="LiveId" clId="{8F6BADDC-A0CD-4D06-AA81-37EFB0884EBB}" dt="2022-05-17T03:55:29.155" v="8"/>
          <ac:cxnSpMkLst>
            <pc:docMk/>
            <pc:sldMk cId="1061338439" sldId="303"/>
            <ac:cxnSpMk id="4" creationId="{3F78F4D0-1361-68CB-FCCE-398F117EF5AB}"/>
          </ac:cxnSpMkLst>
        </pc:cxnChg>
        <pc:cxnChg chg="add mod">
          <ac:chgData name="Manish Sharma" userId="b799adb9ba789c8f" providerId="LiveId" clId="{8F6BADDC-A0CD-4D06-AA81-37EFB0884EBB}" dt="2022-05-17T03:56:01.959" v="11"/>
          <ac:cxnSpMkLst>
            <pc:docMk/>
            <pc:sldMk cId="1061338439" sldId="303"/>
            <ac:cxnSpMk id="12" creationId="{1F6682F9-8091-0887-E1E8-0EFC9C6BACC7}"/>
          </ac:cxnSpMkLst>
        </pc:cxnChg>
        <pc:cxnChg chg="add mod">
          <ac:chgData name="Manish Sharma" userId="b799adb9ba789c8f" providerId="LiveId" clId="{8F6BADDC-A0CD-4D06-AA81-37EFB0884EBB}" dt="2022-05-17T03:56:48.786" v="12"/>
          <ac:cxnSpMkLst>
            <pc:docMk/>
            <pc:sldMk cId="1061338439" sldId="303"/>
            <ac:cxnSpMk id="15" creationId="{901A0E46-7922-51D2-659F-790558FD3884}"/>
          </ac:cxnSpMkLst>
        </pc:cxnChg>
        <pc:cxnChg chg="add mod">
          <ac:chgData name="Manish Sharma" userId="b799adb9ba789c8f" providerId="LiveId" clId="{8F6BADDC-A0CD-4D06-AA81-37EFB0884EBB}" dt="2022-05-17T03:56:48.786" v="12"/>
          <ac:cxnSpMkLst>
            <pc:docMk/>
            <pc:sldMk cId="1061338439" sldId="303"/>
            <ac:cxnSpMk id="17" creationId="{68A9FC01-88C1-396C-0329-3F70B8F6BB02}"/>
          </ac:cxnSpMkLst>
        </pc:cxnChg>
        <pc:cxnChg chg="add mod">
          <ac:chgData name="Manish Sharma" userId="b799adb9ba789c8f" providerId="LiveId" clId="{8F6BADDC-A0CD-4D06-AA81-37EFB0884EBB}" dt="2022-05-17T03:57:14.729" v="14"/>
          <ac:cxnSpMkLst>
            <pc:docMk/>
            <pc:sldMk cId="1061338439" sldId="303"/>
            <ac:cxnSpMk id="24" creationId="{4224E472-684F-829A-C59D-CCA08591DC1D}"/>
          </ac:cxnSpMkLst>
        </pc:cxnChg>
        <pc:cxnChg chg="add mod">
          <ac:chgData name="Manish Sharma" userId="b799adb9ba789c8f" providerId="LiveId" clId="{8F6BADDC-A0CD-4D06-AA81-37EFB0884EBB}" dt="2022-05-17T03:57:14.729" v="14"/>
          <ac:cxnSpMkLst>
            <pc:docMk/>
            <pc:sldMk cId="1061338439" sldId="303"/>
            <ac:cxnSpMk id="30" creationId="{331DA0A2-0C79-6A4F-3604-E84F1DC999F9}"/>
          </ac:cxnSpMkLst>
        </pc:cxnChg>
      </pc:sldChg>
      <pc:sldChg chg="del">
        <pc:chgData name="Manish Sharma" userId="b799adb9ba789c8f" providerId="LiveId" clId="{8F6BADDC-A0CD-4D06-AA81-37EFB0884EBB}" dt="2022-05-17T03:37:05.519" v="1" actId="47"/>
        <pc:sldMkLst>
          <pc:docMk/>
          <pc:sldMk cId="2787342223" sldId="303"/>
        </pc:sldMkLst>
      </pc:sldChg>
      <pc:sldChg chg="del">
        <pc:chgData name="Manish Sharma" userId="b799adb9ba789c8f" providerId="LiveId" clId="{8F6BADDC-A0CD-4D06-AA81-37EFB0884EBB}" dt="2022-05-17T03:37:05.519" v="1" actId="47"/>
        <pc:sldMkLst>
          <pc:docMk/>
          <pc:sldMk cId="893696428" sldId="304"/>
        </pc:sldMkLst>
      </pc:sldChg>
      <pc:sldChg chg="addSp modSp new mod">
        <pc:chgData name="Manish Sharma" userId="b799adb9ba789c8f" providerId="LiveId" clId="{8F6BADDC-A0CD-4D06-AA81-37EFB0884EBB}" dt="2022-05-17T04:01:49.732" v="25" actId="1076"/>
        <pc:sldMkLst>
          <pc:docMk/>
          <pc:sldMk cId="3549453770" sldId="304"/>
        </pc:sldMkLst>
        <pc:spChg chg="add mod">
          <ac:chgData name="Manish Sharma" userId="b799adb9ba789c8f" providerId="LiveId" clId="{8F6BADDC-A0CD-4D06-AA81-37EFB0884EBB}" dt="2022-05-17T03:58:32.212" v="16"/>
          <ac:spMkLst>
            <pc:docMk/>
            <pc:sldMk cId="3549453770" sldId="304"/>
            <ac:spMk id="2" creationId="{4B4BD284-49A7-C973-4907-4290E251C843}"/>
          </ac:spMkLst>
        </pc:spChg>
        <pc:spChg chg="mod">
          <ac:chgData name="Manish Sharma" userId="b799adb9ba789c8f" providerId="LiveId" clId="{8F6BADDC-A0CD-4D06-AA81-37EFB0884EBB}" dt="2022-05-17T03:58:32.212" v="16"/>
          <ac:spMkLst>
            <pc:docMk/>
            <pc:sldMk cId="3549453770" sldId="304"/>
            <ac:spMk id="6" creationId="{C45E4E20-B7F7-7CDA-B5FE-A79F410369C7}"/>
          </ac:spMkLst>
        </pc:spChg>
        <pc:spChg chg="mod">
          <ac:chgData name="Manish Sharma" userId="b799adb9ba789c8f" providerId="LiveId" clId="{8F6BADDC-A0CD-4D06-AA81-37EFB0884EBB}" dt="2022-05-17T03:58:32.212" v="16"/>
          <ac:spMkLst>
            <pc:docMk/>
            <pc:sldMk cId="3549453770" sldId="304"/>
            <ac:spMk id="7" creationId="{7D03CFFF-BBEA-E416-88A3-EEA065A403FC}"/>
          </ac:spMkLst>
        </pc:spChg>
        <pc:spChg chg="mod">
          <ac:chgData name="Manish Sharma" userId="b799adb9ba789c8f" providerId="LiveId" clId="{8F6BADDC-A0CD-4D06-AA81-37EFB0884EBB}" dt="2022-05-17T03:58:32.212" v="16"/>
          <ac:spMkLst>
            <pc:docMk/>
            <pc:sldMk cId="3549453770" sldId="304"/>
            <ac:spMk id="9" creationId="{17723CE6-86D1-F373-7F81-A8D9FBFFDC84}"/>
          </ac:spMkLst>
        </pc:spChg>
        <pc:spChg chg="mod">
          <ac:chgData name="Manish Sharma" userId="b799adb9ba789c8f" providerId="LiveId" clId="{8F6BADDC-A0CD-4D06-AA81-37EFB0884EBB}" dt="2022-05-17T03:58:32.212" v="16"/>
          <ac:spMkLst>
            <pc:docMk/>
            <pc:sldMk cId="3549453770" sldId="304"/>
            <ac:spMk id="10" creationId="{AC225505-8909-C0EB-FA4D-ECC4BDD745B1}"/>
          </ac:spMkLst>
        </pc:spChg>
        <pc:spChg chg="mod">
          <ac:chgData name="Manish Sharma" userId="b799adb9ba789c8f" providerId="LiveId" clId="{8F6BADDC-A0CD-4D06-AA81-37EFB0884EBB}" dt="2022-05-17T03:58:32.212" v="16"/>
          <ac:spMkLst>
            <pc:docMk/>
            <pc:sldMk cId="3549453770" sldId="304"/>
            <ac:spMk id="12" creationId="{13228FC8-D3D6-516B-984A-7478929FC7E6}"/>
          </ac:spMkLst>
        </pc:spChg>
        <pc:spChg chg="mod">
          <ac:chgData name="Manish Sharma" userId="b799adb9ba789c8f" providerId="LiveId" clId="{8F6BADDC-A0CD-4D06-AA81-37EFB0884EBB}" dt="2022-05-17T03:58:32.212" v="16"/>
          <ac:spMkLst>
            <pc:docMk/>
            <pc:sldMk cId="3549453770" sldId="304"/>
            <ac:spMk id="13" creationId="{3889B8B7-A054-1307-71F8-5C1C59B3EAFE}"/>
          </ac:spMkLst>
        </pc:spChg>
        <pc:spChg chg="add mod">
          <ac:chgData name="Manish Sharma" userId="b799adb9ba789c8f" providerId="LiveId" clId="{8F6BADDC-A0CD-4D06-AA81-37EFB0884EBB}" dt="2022-05-17T03:58:32.212" v="16"/>
          <ac:spMkLst>
            <pc:docMk/>
            <pc:sldMk cId="3549453770" sldId="304"/>
            <ac:spMk id="14" creationId="{81E75E73-5D57-3DB7-DAB4-5B864F4E14FE}"/>
          </ac:spMkLst>
        </pc:spChg>
        <pc:spChg chg="add mod">
          <ac:chgData name="Manish Sharma" userId="b799adb9ba789c8f" providerId="LiveId" clId="{8F6BADDC-A0CD-4D06-AA81-37EFB0884EBB}" dt="2022-05-17T03:58:32.212" v="16"/>
          <ac:spMkLst>
            <pc:docMk/>
            <pc:sldMk cId="3549453770" sldId="304"/>
            <ac:spMk id="15" creationId="{1F02D8E0-10C1-02B7-F9F1-A9DC88106CD1}"/>
          </ac:spMkLst>
        </pc:spChg>
        <pc:spChg chg="add mod">
          <ac:chgData name="Manish Sharma" userId="b799adb9ba789c8f" providerId="LiveId" clId="{8F6BADDC-A0CD-4D06-AA81-37EFB0884EBB}" dt="2022-05-17T03:58:38.760" v="17"/>
          <ac:spMkLst>
            <pc:docMk/>
            <pc:sldMk cId="3549453770" sldId="304"/>
            <ac:spMk id="17" creationId="{60694F08-978D-754A-FB6D-6FA4007E75F7}"/>
          </ac:spMkLst>
        </pc:spChg>
        <pc:spChg chg="add mod">
          <ac:chgData name="Manish Sharma" userId="b799adb9ba789c8f" providerId="LiveId" clId="{8F6BADDC-A0CD-4D06-AA81-37EFB0884EBB}" dt="2022-05-17T03:58:46.839" v="18"/>
          <ac:spMkLst>
            <pc:docMk/>
            <pc:sldMk cId="3549453770" sldId="304"/>
            <ac:spMk id="18" creationId="{44B2B5EC-F93C-009F-2346-319EAFE7D0C9}"/>
          </ac:spMkLst>
        </pc:spChg>
        <pc:spChg chg="add mod">
          <ac:chgData name="Manish Sharma" userId="b799adb9ba789c8f" providerId="LiveId" clId="{8F6BADDC-A0CD-4D06-AA81-37EFB0884EBB}" dt="2022-05-17T03:58:46.839" v="18"/>
          <ac:spMkLst>
            <pc:docMk/>
            <pc:sldMk cId="3549453770" sldId="304"/>
            <ac:spMk id="20" creationId="{3D41F1DD-FE34-0C22-E0C5-A3D2358943A1}"/>
          </ac:spMkLst>
        </pc:spChg>
        <pc:spChg chg="add mod">
          <ac:chgData name="Manish Sharma" userId="b799adb9ba789c8f" providerId="LiveId" clId="{8F6BADDC-A0CD-4D06-AA81-37EFB0884EBB}" dt="2022-05-17T03:59:03.431" v="19"/>
          <ac:spMkLst>
            <pc:docMk/>
            <pc:sldMk cId="3549453770" sldId="304"/>
            <ac:spMk id="22" creationId="{6A589805-5B4C-D7EE-70AB-D7B96CDB0988}"/>
          </ac:spMkLst>
        </pc:spChg>
        <pc:spChg chg="add mod">
          <ac:chgData name="Manish Sharma" userId="b799adb9ba789c8f" providerId="LiveId" clId="{8F6BADDC-A0CD-4D06-AA81-37EFB0884EBB}" dt="2022-05-17T03:59:03.431" v="19"/>
          <ac:spMkLst>
            <pc:docMk/>
            <pc:sldMk cId="3549453770" sldId="304"/>
            <ac:spMk id="23" creationId="{6D72A5F1-25E5-CE6A-E7F8-CCDF8D4ACC97}"/>
          </ac:spMkLst>
        </pc:spChg>
        <pc:spChg chg="add mod">
          <ac:chgData name="Manish Sharma" userId="b799adb9ba789c8f" providerId="LiveId" clId="{8F6BADDC-A0CD-4D06-AA81-37EFB0884EBB}" dt="2022-05-17T03:59:03.431" v="19"/>
          <ac:spMkLst>
            <pc:docMk/>
            <pc:sldMk cId="3549453770" sldId="304"/>
            <ac:spMk id="24" creationId="{1D8FAFB4-A9D9-9DF0-66B2-C87EDAB25844}"/>
          </ac:spMkLst>
        </pc:spChg>
        <pc:spChg chg="add mod">
          <ac:chgData name="Manish Sharma" userId="b799adb9ba789c8f" providerId="LiveId" clId="{8F6BADDC-A0CD-4D06-AA81-37EFB0884EBB}" dt="2022-05-17T03:59:03.431" v="19"/>
          <ac:spMkLst>
            <pc:docMk/>
            <pc:sldMk cId="3549453770" sldId="304"/>
            <ac:spMk id="25" creationId="{268BF564-E800-BBE2-8946-71B4623F7699}"/>
          </ac:spMkLst>
        </pc:spChg>
        <pc:spChg chg="add mod">
          <ac:chgData name="Manish Sharma" userId="b799adb9ba789c8f" providerId="LiveId" clId="{8F6BADDC-A0CD-4D06-AA81-37EFB0884EBB}" dt="2022-05-17T03:59:03.431" v="19"/>
          <ac:spMkLst>
            <pc:docMk/>
            <pc:sldMk cId="3549453770" sldId="304"/>
            <ac:spMk id="26" creationId="{6645E827-05E6-77AA-DE1C-E5DCA964495F}"/>
          </ac:spMkLst>
        </pc:spChg>
        <pc:spChg chg="add mod">
          <ac:chgData name="Manish Sharma" userId="b799adb9ba789c8f" providerId="LiveId" clId="{8F6BADDC-A0CD-4D06-AA81-37EFB0884EBB}" dt="2022-05-17T03:59:20.751" v="20"/>
          <ac:spMkLst>
            <pc:docMk/>
            <pc:sldMk cId="3549453770" sldId="304"/>
            <ac:spMk id="27" creationId="{72D7A076-BE32-5DA5-CA4C-1A8E0A292E6B}"/>
          </ac:spMkLst>
        </pc:spChg>
        <pc:spChg chg="add mod">
          <ac:chgData name="Manish Sharma" userId="b799adb9ba789c8f" providerId="LiveId" clId="{8F6BADDC-A0CD-4D06-AA81-37EFB0884EBB}" dt="2022-05-17T03:59:52.328" v="21"/>
          <ac:spMkLst>
            <pc:docMk/>
            <pc:sldMk cId="3549453770" sldId="304"/>
            <ac:spMk id="31" creationId="{F5A6B613-BC8C-72CF-3554-91DCA6E19CB6}"/>
          </ac:spMkLst>
        </pc:spChg>
        <pc:spChg chg="add mod">
          <ac:chgData name="Manish Sharma" userId="b799adb9ba789c8f" providerId="LiveId" clId="{8F6BADDC-A0CD-4D06-AA81-37EFB0884EBB}" dt="2022-05-17T03:59:52.328" v="21"/>
          <ac:spMkLst>
            <pc:docMk/>
            <pc:sldMk cId="3549453770" sldId="304"/>
            <ac:spMk id="32" creationId="{12583EF8-1905-DC17-3D8A-3AF0C21FBF0C}"/>
          </ac:spMkLst>
        </pc:spChg>
        <pc:spChg chg="add mod">
          <ac:chgData name="Manish Sharma" userId="b799adb9ba789c8f" providerId="LiveId" clId="{8F6BADDC-A0CD-4D06-AA81-37EFB0884EBB}" dt="2022-05-17T04:00:02.832" v="22"/>
          <ac:spMkLst>
            <pc:docMk/>
            <pc:sldMk cId="3549453770" sldId="304"/>
            <ac:spMk id="33" creationId="{0570E2D6-3644-81C2-4FB9-67C7FD3815B6}"/>
          </ac:spMkLst>
        </pc:spChg>
        <pc:spChg chg="mod">
          <ac:chgData name="Manish Sharma" userId="b799adb9ba789c8f" providerId="LiveId" clId="{8F6BADDC-A0CD-4D06-AA81-37EFB0884EBB}" dt="2022-05-17T04:00:41.108" v="23"/>
          <ac:spMkLst>
            <pc:docMk/>
            <pc:sldMk cId="3549453770" sldId="304"/>
            <ac:spMk id="35" creationId="{5453BB8D-0426-9BF3-E6D8-07023FFFEA6F}"/>
          </ac:spMkLst>
        </pc:spChg>
        <pc:spChg chg="mod">
          <ac:chgData name="Manish Sharma" userId="b799adb9ba789c8f" providerId="LiveId" clId="{8F6BADDC-A0CD-4D06-AA81-37EFB0884EBB}" dt="2022-05-17T04:00:41.108" v="23"/>
          <ac:spMkLst>
            <pc:docMk/>
            <pc:sldMk cId="3549453770" sldId="304"/>
            <ac:spMk id="36" creationId="{63D706F1-CF8B-969B-4315-9DB5EBD642B9}"/>
          </ac:spMkLst>
        </pc:spChg>
        <pc:spChg chg="add mod">
          <ac:chgData name="Manish Sharma" userId="b799adb9ba789c8f" providerId="LiveId" clId="{8F6BADDC-A0CD-4D06-AA81-37EFB0884EBB}" dt="2022-05-17T04:01:49.732" v="25" actId="1076"/>
          <ac:spMkLst>
            <pc:docMk/>
            <pc:sldMk cId="3549453770" sldId="304"/>
            <ac:spMk id="37" creationId="{6B90FEDA-BC0D-34E5-4E5C-CF516555ADB7}"/>
          </ac:spMkLst>
        </pc:spChg>
        <pc:grpChg chg="add mod">
          <ac:chgData name="Manish Sharma" userId="b799adb9ba789c8f" providerId="LiveId" clId="{8F6BADDC-A0CD-4D06-AA81-37EFB0884EBB}" dt="2022-05-17T03:58:32.212" v="16"/>
          <ac:grpSpMkLst>
            <pc:docMk/>
            <pc:sldMk cId="3549453770" sldId="304"/>
            <ac:grpSpMk id="5" creationId="{C5950487-F75C-3C60-93F7-7C138C692AC4}"/>
          </ac:grpSpMkLst>
        </pc:grpChg>
        <pc:grpChg chg="add mod">
          <ac:chgData name="Manish Sharma" userId="b799adb9ba789c8f" providerId="LiveId" clId="{8F6BADDC-A0CD-4D06-AA81-37EFB0884EBB}" dt="2022-05-17T03:58:32.212" v="16"/>
          <ac:grpSpMkLst>
            <pc:docMk/>
            <pc:sldMk cId="3549453770" sldId="304"/>
            <ac:grpSpMk id="8" creationId="{C066E276-625F-96A0-0E88-61A044A865FD}"/>
          </ac:grpSpMkLst>
        </pc:grpChg>
        <pc:grpChg chg="add mod">
          <ac:chgData name="Manish Sharma" userId="b799adb9ba789c8f" providerId="LiveId" clId="{8F6BADDC-A0CD-4D06-AA81-37EFB0884EBB}" dt="2022-05-17T03:58:32.212" v="16"/>
          <ac:grpSpMkLst>
            <pc:docMk/>
            <pc:sldMk cId="3549453770" sldId="304"/>
            <ac:grpSpMk id="11" creationId="{6ACCFC7B-12E0-154E-6259-9C4AB03C4A18}"/>
          </ac:grpSpMkLst>
        </pc:grpChg>
        <pc:grpChg chg="add mod">
          <ac:chgData name="Manish Sharma" userId="b799adb9ba789c8f" providerId="LiveId" clId="{8F6BADDC-A0CD-4D06-AA81-37EFB0884EBB}" dt="2022-05-17T04:00:41.108" v="23"/>
          <ac:grpSpMkLst>
            <pc:docMk/>
            <pc:sldMk cId="3549453770" sldId="304"/>
            <ac:grpSpMk id="34" creationId="{67EE4BE6-2DE8-8245-A398-94881BC1D809}"/>
          </ac:grpSpMkLst>
        </pc:grpChg>
        <pc:cxnChg chg="add mod">
          <ac:chgData name="Manish Sharma" userId="b799adb9ba789c8f" providerId="LiveId" clId="{8F6BADDC-A0CD-4D06-AA81-37EFB0884EBB}" dt="2022-05-17T03:58:32.212" v="16"/>
          <ac:cxnSpMkLst>
            <pc:docMk/>
            <pc:sldMk cId="3549453770" sldId="304"/>
            <ac:cxnSpMk id="3" creationId="{2F0ADEEE-06C7-42A6-0F4A-403A5840F222}"/>
          </ac:cxnSpMkLst>
        </pc:cxnChg>
        <pc:cxnChg chg="add mod">
          <ac:chgData name="Manish Sharma" userId="b799adb9ba789c8f" providerId="LiveId" clId="{8F6BADDC-A0CD-4D06-AA81-37EFB0884EBB}" dt="2022-05-17T03:58:32.212" v="16"/>
          <ac:cxnSpMkLst>
            <pc:docMk/>
            <pc:sldMk cId="3549453770" sldId="304"/>
            <ac:cxnSpMk id="4" creationId="{68EACD35-A4E0-2FB7-79BA-FF12768BDFAF}"/>
          </ac:cxnSpMkLst>
        </pc:cxnChg>
        <pc:cxnChg chg="add mod">
          <ac:chgData name="Manish Sharma" userId="b799adb9ba789c8f" providerId="LiveId" clId="{8F6BADDC-A0CD-4D06-AA81-37EFB0884EBB}" dt="2022-05-17T03:58:32.212" v="16"/>
          <ac:cxnSpMkLst>
            <pc:docMk/>
            <pc:sldMk cId="3549453770" sldId="304"/>
            <ac:cxnSpMk id="16" creationId="{632EB01C-0A37-BF66-4AE8-B4AB16287615}"/>
          </ac:cxnSpMkLst>
        </pc:cxnChg>
        <pc:cxnChg chg="add mod">
          <ac:chgData name="Manish Sharma" userId="b799adb9ba789c8f" providerId="LiveId" clId="{8F6BADDC-A0CD-4D06-AA81-37EFB0884EBB}" dt="2022-05-17T03:58:46.839" v="18"/>
          <ac:cxnSpMkLst>
            <pc:docMk/>
            <pc:sldMk cId="3549453770" sldId="304"/>
            <ac:cxnSpMk id="19" creationId="{1D86DF0D-0C5B-05BA-EDA1-162D37160823}"/>
          </ac:cxnSpMkLst>
        </pc:cxnChg>
        <pc:cxnChg chg="add mod">
          <ac:chgData name="Manish Sharma" userId="b799adb9ba789c8f" providerId="LiveId" clId="{8F6BADDC-A0CD-4D06-AA81-37EFB0884EBB}" dt="2022-05-17T03:58:46.839" v="18"/>
          <ac:cxnSpMkLst>
            <pc:docMk/>
            <pc:sldMk cId="3549453770" sldId="304"/>
            <ac:cxnSpMk id="21" creationId="{2CAECAA9-9A04-7EE2-4640-9D72E4E372AD}"/>
          </ac:cxnSpMkLst>
        </pc:cxnChg>
        <pc:cxnChg chg="add mod">
          <ac:chgData name="Manish Sharma" userId="b799adb9ba789c8f" providerId="LiveId" clId="{8F6BADDC-A0CD-4D06-AA81-37EFB0884EBB}" dt="2022-05-17T03:59:20.751" v="20"/>
          <ac:cxnSpMkLst>
            <pc:docMk/>
            <pc:sldMk cId="3549453770" sldId="304"/>
            <ac:cxnSpMk id="28" creationId="{FF2D525C-4CB2-E2D7-A549-A3BE4E19A37E}"/>
          </ac:cxnSpMkLst>
        </pc:cxnChg>
        <pc:cxnChg chg="add mod">
          <ac:chgData name="Manish Sharma" userId="b799adb9ba789c8f" providerId="LiveId" clId="{8F6BADDC-A0CD-4D06-AA81-37EFB0884EBB}" dt="2022-05-17T03:59:52.328" v="21"/>
          <ac:cxnSpMkLst>
            <pc:docMk/>
            <pc:sldMk cId="3549453770" sldId="304"/>
            <ac:cxnSpMk id="29" creationId="{26164881-D1F6-A53D-163F-2C7E10828BF3}"/>
          </ac:cxnSpMkLst>
        </pc:cxnChg>
        <pc:cxnChg chg="add mod">
          <ac:chgData name="Manish Sharma" userId="b799adb9ba789c8f" providerId="LiveId" clId="{8F6BADDC-A0CD-4D06-AA81-37EFB0884EBB}" dt="2022-05-17T03:59:52.328" v="21"/>
          <ac:cxnSpMkLst>
            <pc:docMk/>
            <pc:sldMk cId="3549453770" sldId="304"/>
            <ac:cxnSpMk id="30" creationId="{79DFE5C4-440C-EE69-2E86-977D2394057A}"/>
          </ac:cxnSpMkLst>
        </pc:cxnChg>
      </pc:sldChg>
      <pc:sldChg chg="addSp modSp new">
        <pc:chgData name="Manish Sharma" userId="b799adb9ba789c8f" providerId="LiveId" clId="{8F6BADDC-A0CD-4D06-AA81-37EFB0884EBB}" dt="2022-05-17T04:16:35.363" v="35"/>
        <pc:sldMkLst>
          <pc:docMk/>
          <pc:sldMk cId="893702646" sldId="305"/>
        </pc:sldMkLst>
        <pc:spChg chg="add mod">
          <ac:chgData name="Manish Sharma" userId="b799adb9ba789c8f" providerId="LiveId" clId="{8F6BADDC-A0CD-4D06-AA81-37EFB0884EBB}" dt="2022-05-17T04:10:16.446" v="27"/>
          <ac:spMkLst>
            <pc:docMk/>
            <pc:sldMk cId="893702646" sldId="305"/>
            <ac:spMk id="2" creationId="{0D96D749-C8AF-DD20-2657-38EC0EFAF96C}"/>
          </ac:spMkLst>
        </pc:spChg>
        <pc:spChg chg="add mod">
          <ac:chgData name="Manish Sharma" userId="b799adb9ba789c8f" providerId="LiveId" clId="{8F6BADDC-A0CD-4D06-AA81-37EFB0884EBB}" dt="2022-05-17T04:10:16.446" v="27"/>
          <ac:spMkLst>
            <pc:docMk/>
            <pc:sldMk cId="893702646" sldId="305"/>
            <ac:spMk id="3" creationId="{2A8464EE-A938-3638-9EDB-5CA3B00CE35B}"/>
          </ac:spMkLst>
        </pc:spChg>
        <pc:spChg chg="add mod">
          <ac:chgData name="Manish Sharma" userId="b799adb9ba789c8f" providerId="LiveId" clId="{8F6BADDC-A0CD-4D06-AA81-37EFB0884EBB}" dt="2022-05-17T04:10:16.446" v="27"/>
          <ac:spMkLst>
            <pc:docMk/>
            <pc:sldMk cId="893702646" sldId="305"/>
            <ac:spMk id="4" creationId="{E248632F-ED86-91DD-DF74-D8D84FA40210}"/>
          </ac:spMkLst>
        </pc:spChg>
        <pc:spChg chg="mod">
          <ac:chgData name="Manish Sharma" userId="b799adb9ba789c8f" providerId="LiveId" clId="{8F6BADDC-A0CD-4D06-AA81-37EFB0884EBB}" dt="2022-05-17T04:10:16.446" v="27"/>
          <ac:spMkLst>
            <pc:docMk/>
            <pc:sldMk cId="893702646" sldId="305"/>
            <ac:spMk id="6" creationId="{4D32EBA0-E79D-9554-CD51-D135B60ECA70}"/>
          </ac:spMkLst>
        </pc:spChg>
        <pc:spChg chg="mod">
          <ac:chgData name="Manish Sharma" userId="b799adb9ba789c8f" providerId="LiveId" clId="{8F6BADDC-A0CD-4D06-AA81-37EFB0884EBB}" dt="2022-05-17T04:10:16.446" v="27"/>
          <ac:spMkLst>
            <pc:docMk/>
            <pc:sldMk cId="893702646" sldId="305"/>
            <ac:spMk id="7" creationId="{AA6A26C6-5A71-5D1C-9DF9-5782D428A221}"/>
          </ac:spMkLst>
        </pc:spChg>
        <pc:spChg chg="mod">
          <ac:chgData name="Manish Sharma" userId="b799adb9ba789c8f" providerId="LiveId" clId="{8F6BADDC-A0CD-4D06-AA81-37EFB0884EBB}" dt="2022-05-17T04:10:16.446" v="27"/>
          <ac:spMkLst>
            <pc:docMk/>
            <pc:sldMk cId="893702646" sldId="305"/>
            <ac:spMk id="9" creationId="{180C85BB-99A5-44A7-3BB5-58C08A1D7383}"/>
          </ac:spMkLst>
        </pc:spChg>
        <pc:spChg chg="mod">
          <ac:chgData name="Manish Sharma" userId="b799adb9ba789c8f" providerId="LiveId" clId="{8F6BADDC-A0CD-4D06-AA81-37EFB0884EBB}" dt="2022-05-17T04:10:16.446" v="27"/>
          <ac:spMkLst>
            <pc:docMk/>
            <pc:sldMk cId="893702646" sldId="305"/>
            <ac:spMk id="10" creationId="{506BA167-4056-E7A3-EF8B-F818A9404E5B}"/>
          </ac:spMkLst>
        </pc:spChg>
        <pc:spChg chg="mod">
          <ac:chgData name="Manish Sharma" userId="b799adb9ba789c8f" providerId="LiveId" clId="{8F6BADDC-A0CD-4D06-AA81-37EFB0884EBB}" dt="2022-05-17T04:10:16.446" v="27"/>
          <ac:spMkLst>
            <pc:docMk/>
            <pc:sldMk cId="893702646" sldId="305"/>
            <ac:spMk id="12" creationId="{D48A1B63-573A-017F-CED2-52072C1B477C}"/>
          </ac:spMkLst>
        </pc:spChg>
        <pc:spChg chg="mod">
          <ac:chgData name="Manish Sharma" userId="b799adb9ba789c8f" providerId="LiveId" clId="{8F6BADDC-A0CD-4D06-AA81-37EFB0884EBB}" dt="2022-05-17T04:10:16.446" v="27"/>
          <ac:spMkLst>
            <pc:docMk/>
            <pc:sldMk cId="893702646" sldId="305"/>
            <ac:spMk id="13" creationId="{87D0F154-B62B-B469-F1BA-66DCE24CBF13}"/>
          </ac:spMkLst>
        </pc:spChg>
        <pc:spChg chg="add mod">
          <ac:chgData name="Manish Sharma" userId="b799adb9ba789c8f" providerId="LiveId" clId="{8F6BADDC-A0CD-4D06-AA81-37EFB0884EBB}" dt="2022-05-17T04:10:30.745" v="28"/>
          <ac:spMkLst>
            <pc:docMk/>
            <pc:sldMk cId="893702646" sldId="305"/>
            <ac:spMk id="16" creationId="{02C14708-E81E-9AC4-293B-786D3443B261}"/>
          </ac:spMkLst>
        </pc:spChg>
        <pc:spChg chg="add mod">
          <ac:chgData name="Manish Sharma" userId="b799adb9ba789c8f" providerId="LiveId" clId="{8F6BADDC-A0CD-4D06-AA81-37EFB0884EBB}" dt="2022-05-17T04:10:30.745" v="28"/>
          <ac:spMkLst>
            <pc:docMk/>
            <pc:sldMk cId="893702646" sldId="305"/>
            <ac:spMk id="17" creationId="{58FC5B5A-10A9-9125-FB97-A5828830EA2F}"/>
          </ac:spMkLst>
        </pc:spChg>
        <pc:spChg chg="add mod">
          <ac:chgData name="Manish Sharma" userId="b799adb9ba789c8f" providerId="LiveId" clId="{8F6BADDC-A0CD-4D06-AA81-37EFB0884EBB}" dt="2022-05-17T04:10:30.745" v="28"/>
          <ac:spMkLst>
            <pc:docMk/>
            <pc:sldMk cId="893702646" sldId="305"/>
            <ac:spMk id="19" creationId="{D77DD8C0-6A0C-5A01-5A9E-E0C7B8B87129}"/>
          </ac:spMkLst>
        </pc:spChg>
        <pc:spChg chg="add mod">
          <ac:chgData name="Manish Sharma" userId="b799adb9ba789c8f" providerId="LiveId" clId="{8F6BADDC-A0CD-4D06-AA81-37EFB0884EBB}" dt="2022-05-17T04:10:39.804" v="29"/>
          <ac:spMkLst>
            <pc:docMk/>
            <pc:sldMk cId="893702646" sldId="305"/>
            <ac:spMk id="20" creationId="{508664D5-9345-BAD2-B47B-738A702F1082}"/>
          </ac:spMkLst>
        </pc:spChg>
        <pc:spChg chg="add mod">
          <ac:chgData name="Manish Sharma" userId="b799adb9ba789c8f" providerId="LiveId" clId="{8F6BADDC-A0CD-4D06-AA81-37EFB0884EBB}" dt="2022-05-17T04:10:39.804" v="29"/>
          <ac:spMkLst>
            <pc:docMk/>
            <pc:sldMk cId="893702646" sldId="305"/>
            <ac:spMk id="21" creationId="{C7255977-E7E2-7131-169A-C6330AAF9175}"/>
          </ac:spMkLst>
        </pc:spChg>
        <pc:spChg chg="add mod">
          <ac:chgData name="Manish Sharma" userId="b799adb9ba789c8f" providerId="LiveId" clId="{8F6BADDC-A0CD-4D06-AA81-37EFB0884EBB}" dt="2022-05-17T04:10:39.804" v="29"/>
          <ac:spMkLst>
            <pc:docMk/>
            <pc:sldMk cId="893702646" sldId="305"/>
            <ac:spMk id="22" creationId="{003ACAE9-4A6E-865E-6AD2-D483E78BC4D1}"/>
          </ac:spMkLst>
        </pc:spChg>
        <pc:spChg chg="add mod">
          <ac:chgData name="Manish Sharma" userId="b799adb9ba789c8f" providerId="LiveId" clId="{8F6BADDC-A0CD-4D06-AA81-37EFB0884EBB}" dt="2022-05-17T04:10:39.804" v="29"/>
          <ac:spMkLst>
            <pc:docMk/>
            <pc:sldMk cId="893702646" sldId="305"/>
            <ac:spMk id="23" creationId="{DA60B6DC-7558-0689-72C2-0F9BCF5DAB44}"/>
          </ac:spMkLst>
        </pc:spChg>
        <pc:spChg chg="add mod">
          <ac:chgData name="Manish Sharma" userId="b799adb9ba789c8f" providerId="LiveId" clId="{8F6BADDC-A0CD-4D06-AA81-37EFB0884EBB}" dt="2022-05-17T04:10:39.804" v="29"/>
          <ac:spMkLst>
            <pc:docMk/>
            <pc:sldMk cId="893702646" sldId="305"/>
            <ac:spMk id="24" creationId="{E00D2710-B001-4B05-A499-86DFD9D7C7BD}"/>
          </ac:spMkLst>
        </pc:spChg>
        <pc:spChg chg="add mod">
          <ac:chgData name="Manish Sharma" userId="b799adb9ba789c8f" providerId="LiveId" clId="{8F6BADDC-A0CD-4D06-AA81-37EFB0884EBB}" dt="2022-05-17T04:13:28.792" v="30"/>
          <ac:spMkLst>
            <pc:docMk/>
            <pc:sldMk cId="893702646" sldId="305"/>
            <ac:spMk id="25" creationId="{5BC0F092-8AC2-4482-157E-6CC86CC16680}"/>
          </ac:spMkLst>
        </pc:spChg>
        <pc:spChg chg="add mod">
          <ac:chgData name="Manish Sharma" userId="b799adb9ba789c8f" providerId="LiveId" clId="{8F6BADDC-A0CD-4D06-AA81-37EFB0884EBB}" dt="2022-05-17T04:13:28.792" v="30"/>
          <ac:spMkLst>
            <pc:docMk/>
            <pc:sldMk cId="893702646" sldId="305"/>
            <ac:spMk id="26" creationId="{55E60A68-E93E-963C-0CA1-736B14BB3AA8}"/>
          </ac:spMkLst>
        </pc:spChg>
        <pc:spChg chg="add mod">
          <ac:chgData name="Manish Sharma" userId="b799adb9ba789c8f" providerId="LiveId" clId="{8F6BADDC-A0CD-4D06-AA81-37EFB0884EBB}" dt="2022-05-17T04:13:28.792" v="30"/>
          <ac:spMkLst>
            <pc:docMk/>
            <pc:sldMk cId="893702646" sldId="305"/>
            <ac:spMk id="29" creationId="{784FFD5D-126E-2E58-F38A-38C59655ABBB}"/>
          </ac:spMkLst>
        </pc:spChg>
        <pc:spChg chg="add mod">
          <ac:chgData name="Manish Sharma" userId="b799adb9ba789c8f" providerId="LiveId" clId="{8F6BADDC-A0CD-4D06-AA81-37EFB0884EBB}" dt="2022-05-17T04:13:37.924" v="31"/>
          <ac:spMkLst>
            <pc:docMk/>
            <pc:sldMk cId="893702646" sldId="305"/>
            <ac:spMk id="31" creationId="{8A3ADE76-F46E-E80D-C998-D593B815C4F4}"/>
          </ac:spMkLst>
        </pc:spChg>
        <pc:spChg chg="add mod">
          <ac:chgData name="Manish Sharma" userId="b799adb9ba789c8f" providerId="LiveId" clId="{8F6BADDC-A0CD-4D06-AA81-37EFB0884EBB}" dt="2022-05-17T04:13:37.924" v="31"/>
          <ac:spMkLst>
            <pc:docMk/>
            <pc:sldMk cId="893702646" sldId="305"/>
            <ac:spMk id="33" creationId="{DA147148-E31E-DE8C-5390-EAF0ED1BC98A}"/>
          </ac:spMkLst>
        </pc:spChg>
        <pc:spChg chg="add mod">
          <ac:chgData name="Manish Sharma" userId="b799adb9ba789c8f" providerId="LiveId" clId="{8F6BADDC-A0CD-4D06-AA81-37EFB0884EBB}" dt="2022-05-17T04:13:52.944" v="32"/>
          <ac:spMkLst>
            <pc:docMk/>
            <pc:sldMk cId="893702646" sldId="305"/>
            <ac:spMk id="34" creationId="{B4DE7715-75D4-7B9B-6599-E0735D29DAF5}"/>
          </ac:spMkLst>
        </pc:spChg>
        <pc:spChg chg="add mod">
          <ac:chgData name="Manish Sharma" userId="b799adb9ba789c8f" providerId="LiveId" clId="{8F6BADDC-A0CD-4D06-AA81-37EFB0884EBB}" dt="2022-05-17T04:13:52.944" v="32"/>
          <ac:spMkLst>
            <pc:docMk/>
            <pc:sldMk cId="893702646" sldId="305"/>
            <ac:spMk id="35" creationId="{61A1C75A-5C95-0E9C-3549-5B338A1BC265}"/>
          </ac:spMkLst>
        </pc:spChg>
        <pc:spChg chg="add mod">
          <ac:chgData name="Manish Sharma" userId="b799adb9ba789c8f" providerId="LiveId" clId="{8F6BADDC-A0CD-4D06-AA81-37EFB0884EBB}" dt="2022-05-17T04:14:01.526" v="33"/>
          <ac:spMkLst>
            <pc:docMk/>
            <pc:sldMk cId="893702646" sldId="305"/>
            <ac:spMk id="36" creationId="{B4F8648B-0662-92D7-5CD1-29640BEC0872}"/>
          </ac:spMkLst>
        </pc:spChg>
        <pc:spChg chg="add mod">
          <ac:chgData name="Manish Sharma" userId="b799adb9ba789c8f" providerId="LiveId" clId="{8F6BADDC-A0CD-4D06-AA81-37EFB0884EBB}" dt="2022-05-17T04:16:09.516" v="34"/>
          <ac:spMkLst>
            <pc:docMk/>
            <pc:sldMk cId="893702646" sldId="305"/>
            <ac:spMk id="37" creationId="{704B68B2-8AE7-7A37-A966-FD125D27752B}"/>
          </ac:spMkLst>
        </pc:spChg>
        <pc:spChg chg="add mod">
          <ac:chgData name="Manish Sharma" userId="b799adb9ba789c8f" providerId="LiveId" clId="{8F6BADDC-A0CD-4D06-AA81-37EFB0884EBB}" dt="2022-05-17T04:16:35.363" v="35"/>
          <ac:spMkLst>
            <pc:docMk/>
            <pc:sldMk cId="893702646" sldId="305"/>
            <ac:spMk id="38" creationId="{186CAE77-69D2-5D1D-0F9A-B362BBE7B05E}"/>
          </ac:spMkLst>
        </pc:spChg>
        <pc:grpChg chg="add mod">
          <ac:chgData name="Manish Sharma" userId="b799adb9ba789c8f" providerId="LiveId" clId="{8F6BADDC-A0CD-4D06-AA81-37EFB0884EBB}" dt="2022-05-17T04:10:16.446" v="27"/>
          <ac:grpSpMkLst>
            <pc:docMk/>
            <pc:sldMk cId="893702646" sldId="305"/>
            <ac:grpSpMk id="5" creationId="{7F0990C9-87C0-26F7-59A3-DDE82C753751}"/>
          </ac:grpSpMkLst>
        </pc:grpChg>
        <pc:grpChg chg="add mod">
          <ac:chgData name="Manish Sharma" userId="b799adb9ba789c8f" providerId="LiveId" clId="{8F6BADDC-A0CD-4D06-AA81-37EFB0884EBB}" dt="2022-05-17T04:10:16.446" v="27"/>
          <ac:grpSpMkLst>
            <pc:docMk/>
            <pc:sldMk cId="893702646" sldId="305"/>
            <ac:grpSpMk id="8" creationId="{4F287125-68B8-0A99-271A-6A32EB3D38F5}"/>
          </ac:grpSpMkLst>
        </pc:grpChg>
        <pc:grpChg chg="add mod">
          <ac:chgData name="Manish Sharma" userId="b799adb9ba789c8f" providerId="LiveId" clId="{8F6BADDC-A0CD-4D06-AA81-37EFB0884EBB}" dt="2022-05-17T04:10:16.446" v="27"/>
          <ac:grpSpMkLst>
            <pc:docMk/>
            <pc:sldMk cId="893702646" sldId="305"/>
            <ac:grpSpMk id="11" creationId="{1D5D5B20-56D9-D060-8DC7-3AA9309D9939}"/>
          </ac:grpSpMkLst>
        </pc:grpChg>
        <pc:cxnChg chg="add mod">
          <ac:chgData name="Manish Sharma" userId="b799adb9ba789c8f" providerId="LiveId" clId="{8F6BADDC-A0CD-4D06-AA81-37EFB0884EBB}" dt="2022-05-17T04:10:16.446" v="27"/>
          <ac:cxnSpMkLst>
            <pc:docMk/>
            <pc:sldMk cId="893702646" sldId="305"/>
            <ac:cxnSpMk id="14" creationId="{C5FDF2AF-F543-46EC-FF87-6C2E3AE7BACB}"/>
          </ac:cxnSpMkLst>
        </pc:cxnChg>
        <pc:cxnChg chg="add mod">
          <ac:chgData name="Manish Sharma" userId="b799adb9ba789c8f" providerId="LiveId" clId="{8F6BADDC-A0CD-4D06-AA81-37EFB0884EBB}" dt="2022-05-17T04:10:30.745" v="28"/>
          <ac:cxnSpMkLst>
            <pc:docMk/>
            <pc:sldMk cId="893702646" sldId="305"/>
            <ac:cxnSpMk id="15" creationId="{658A5E42-FC7D-CD6A-A7FA-244E4016758D}"/>
          </ac:cxnSpMkLst>
        </pc:cxnChg>
        <pc:cxnChg chg="add mod">
          <ac:chgData name="Manish Sharma" userId="b799adb9ba789c8f" providerId="LiveId" clId="{8F6BADDC-A0CD-4D06-AA81-37EFB0884EBB}" dt="2022-05-17T04:10:30.745" v="28"/>
          <ac:cxnSpMkLst>
            <pc:docMk/>
            <pc:sldMk cId="893702646" sldId="305"/>
            <ac:cxnSpMk id="18" creationId="{AF7347AF-039A-3913-73DE-A9158CAB3E66}"/>
          </ac:cxnSpMkLst>
        </pc:cxnChg>
        <pc:cxnChg chg="add mod">
          <ac:chgData name="Manish Sharma" userId="b799adb9ba789c8f" providerId="LiveId" clId="{8F6BADDC-A0CD-4D06-AA81-37EFB0884EBB}" dt="2022-05-17T04:13:28.792" v="30"/>
          <ac:cxnSpMkLst>
            <pc:docMk/>
            <pc:sldMk cId="893702646" sldId="305"/>
            <ac:cxnSpMk id="27" creationId="{91043AB0-6DE9-3EB5-16E8-C7C627452C49}"/>
          </ac:cxnSpMkLst>
        </pc:cxnChg>
        <pc:cxnChg chg="add mod">
          <ac:chgData name="Manish Sharma" userId="b799adb9ba789c8f" providerId="LiveId" clId="{8F6BADDC-A0CD-4D06-AA81-37EFB0884EBB}" dt="2022-05-17T04:13:28.792" v="30"/>
          <ac:cxnSpMkLst>
            <pc:docMk/>
            <pc:sldMk cId="893702646" sldId="305"/>
            <ac:cxnSpMk id="28" creationId="{406808A4-1F2A-BCB8-B07E-D13CFAECEDF8}"/>
          </ac:cxnSpMkLst>
        </pc:cxnChg>
        <pc:cxnChg chg="add mod">
          <ac:chgData name="Manish Sharma" userId="b799adb9ba789c8f" providerId="LiveId" clId="{8F6BADDC-A0CD-4D06-AA81-37EFB0884EBB}" dt="2022-05-17T04:13:37.924" v="31"/>
          <ac:cxnSpMkLst>
            <pc:docMk/>
            <pc:sldMk cId="893702646" sldId="305"/>
            <ac:cxnSpMk id="30" creationId="{58296554-9CA1-9F24-82CB-31148C57C7E0}"/>
          </ac:cxnSpMkLst>
        </pc:cxnChg>
        <pc:cxnChg chg="add mod">
          <ac:chgData name="Manish Sharma" userId="b799adb9ba789c8f" providerId="LiveId" clId="{8F6BADDC-A0CD-4D06-AA81-37EFB0884EBB}" dt="2022-05-17T04:13:37.924" v="31"/>
          <ac:cxnSpMkLst>
            <pc:docMk/>
            <pc:sldMk cId="893702646" sldId="305"/>
            <ac:cxnSpMk id="32" creationId="{FA4239EB-0F7B-9800-6322-2E7879B0E198}"/>
          </ac:cxnSpMkLst>
        </pc:cxnChg>
      </pc:sldChg>
      <pc:sldChg chg="add">
        <pc:chgData name="Manish Sharma" userId="b799adb9ba789c8f" providerId="LiveId" clId="{8F6BADDC-A0CD-4D06-AA81-37EFB0884EBB}" dt="2022-05-17T04:17:29.611" v="36"/>
        <pc:sldMkLst>
          <pc:docMk/>
          <pc:sldMk cId="1488511831" sldId="306"/>
        </pc:sldMkLst>
      </pc:sldChg>
      <pc:sldChg chg="addSp delSp modSp new mod">
        <pc:chgData name="Manish Sharma" userId="b799adb9ba789c8f" providerId="LiveId" clId="{8F6BADDC-A0CD-4D06-AA81-37EFB0884EBB}" dt="2022-05-17T04:36:14.303" v="45" actId="962"/>
        <pc:sldMkLst>
          <pc:docMk/>
          <pc:sldMk cId="1158919879" sldId="307"/>
        </pc:sldMkLst>
        <pc:spChg chg="del">
          <ac:chgData name="Manish Sharma" userId="b799adb9ba789c8f" providerId="LiveId" clId="{8F6BADDC-A0CD-4D06-AA81-37EFB0884EBB}" dt="2022-05-17T04:36:10.467" v="42" actId="478"/>
          <ac:spMkLst>
            <pc:docMk/>
            <pc:sldMk cId="1158919879" sldId="307"/>
            <ac:spMk id="2" creationId="{7DD1314E-68BF-1F59-8D60-C2EDA83374A2}"/>
          </ac:spMkLst>
        </pc:spChg>
        <pc:spChg chg="del">
          <ac:chgData name="Manish Sharma" userId="b799adb9ba789c8f" providerId="LiveId" clId="{8F6BADDC-A0CD-4D06-AA81-37EFB0884EBB}" dt="2022-05-17T04:36:10.467" v="42" actId="478"/>
          <ac:spMkLst>
            <pc:docMk/>
            <pc:sldMk cId="1158919879" sldId="307"/>
            <ac:spMk id="3" creationId="{ADFF987B-FD2E-806D-E513-BF9FE7896F86}"/>
          </ac:spMkLst>
        </pc:spChg>
        <pc:picChg chg="add mod">
          <ac:chgData name="Manish Sharma" userId="b799adb9ba789c8f" providerId="LiveId" clId="{8F6BADDC-A0CD-4D06-AA81-37EFB0884EBB}" dt="2022-05-17T04:36:14.303" v="45" actId="962"/>
          <ac:picMkLst>
            <pc:docMk/>
            <pc:sldMk cId="1158919879" sldId="307"/>
            <ac:picMk id="5" creationId="{F0E08D6D-6DF1-9C75-E782-E3B3D6272A1F}"/>
          </ac:picMkLst>
        </pc:picChg>
      </pc:sldChg>
      <pc:sldChg chg="addSp delSp modSp new mod">
        <pc:chgData name="Manish Sharma" userId="b799adb9ba789c8f" providerId="LiveId" clId="{8F6BADDC-A0CD-4D06-AA81-37EFB0884EBB}" dt="2022-05-17T05:02:29.174" v="71"/>
        <pc:sldMkLst>
          <pc:docMk/>
          <pc:sldMk cId="1301373506" sldId="308"/>
        </pc:sldMkLst>
        <pc:spChg chg="del">
          <ac:chgData name="Manish Sharma" userId="b799adb9ba789c8f" providerId="LiveId" clId="{8F6BADDC-A0CD-4D06-AA81-37EFB0884EBB}" dt="2022-05-17T04:58:54.226" v="47" actId="478"/>
          <ac:spMkLst>
            <pc:docMk/>
            <pc:sldMk cId="1301373506" sldId="308"/>
            <ac:spMk id="2" creationId="{7E809C65-AAA9-67AD-BCDB-DC0042F72B12}"/>
          </ac:spMkLst>
        </pc:spChg>
        <pc:spChg chg="del">
          <ac:chgData name="Manish Sharma" userId="b799adb9ba789c8f" providerId="LiveId" clId="{8F6BADDC-A0CD-4D06-AA81-37EFB0884EBB}" dt="2022-05-17T04:58:54.226" v="47" actId="478"/>
          <ac:spMkLst>
            <pc:docMk/>
            <pc:sldMk cId="1301373506" sldId="308"/>
            <ac:spMk id="3" creationId="{7B64B193-C69E-4083-B988-A8267FF4D8D8}"/>
          </ac:spMkLst>
        </pc:spChg>
        <pc:spChg chg="add mod">
          <ac:chgData name="Manish Sharma" userId="b799adb9ba789c8f" providerId="LiveId" clId="{8F6BADDC-A0CD-4D06-AA81-37EFB0884EBB}" dt="2022-05-17T04:59:18.515" v="48"/>
          <ac:spMkLst>
            <pc:docMk/>
            <pc:sldMk cId="1301373506" sldId="308"/>
            <ac:spMk id="4" creationId="{93506C67-DF39-4D22-F2D2-69828A55C819}"/>
          </ac:spMkLst>
        </pc:spChg>
        <pc:spChg chg="add mod">
          <ac:chgData name="Manish Sharma" userId="b799adb9ba789c8f" providerId="LiveId" clId="{8F6BADDC-A0CD-4D06-AA81-37EFB0884EBB}" dt="2022-05-17T04:59:18.515" v="48"/>
          <ac:spMkLst>
            <pc:docMk/>
            <pc:sldMk cId="1301373506" sldId="308"/>
            <ac:spMk id="6" creationId="{EE3B7C8C-D66F-0743-3C99-EEAA43E97FA3}"/>
          </ac:spMkLst>
        </pc:spChg>
        <pc:spChg chg="add mod">
          <ac:chgData name="Manish Sharma" userId="b799adb9ba789c8f" providerId="LiveId" clId="{8F6BADDC-A0CD-4D06-AA81-37EFB0884EBB}" dt="2022-05-17T04:59:29.242" v="49"/>
          <ac:spMkLst>
            <pc:docMk/>
            <pc:sldMk cId="1301373506" sldId="308"/>
            <ac:spMk id="7" creationId="{2DE4C115-BA43-2DFD-4949-F87962C28771}"/>
          </ac:spMkLst>
        </pc:spChg>
        <pc:spChg chg="add mod">
          <ac:chgData name="Manish Sharma" userId="b799adb9ba789c8f" providerId="LiveId" clId="{8F6BADDC-A0CD-4D06-AA81-37EFB0884EBB}" dt="2022-05-17T04:59:46.250" v="50"/>
          <ac:spMkLst>
            <pc:docMk/>
            <pc:sldMk cId="1301373506" sldId="308"/>
            <ac:spMk id="9" creationId="{54A252F7-338E-EE8A-B8F1-A3D6FE95A5E4}"/>
          </ac:spMkLst>
        </pc:spChg>
        <pc:spChg chg="add mod">
          <ac:chgData name="Manish Sharma" userId="b799adb9ba789c8f" providerId="LiveId" clId="{8F6BADDC-A0CD-4D06-AA81-37EFB0884EBB}" dt="2022-05-17T04:59:46.250" v="50"/>
          <ac:spMkLst>
            <pc:docMk/>
            <pc:sldMk cId="1301373506" sldId="308"/>
            <ac:spMk id="10" creationId="{F269827D-A558-F280-19A1-BC976950E6EE}"/>
          </ac:spMkLst>
        </pc:spChg>
        <pc:spChg chg="add mod">
          <ac:chgData name="Manish Sharma" userId="b799adb9ba789c8f" providerId="LiveId" clId="{8F6BADDC-A0CD-4D06-AA81-37EFB0884EBB}" dt="2022-05-17T04:59:54.822" v="51"/>
          <ac:spMkLst>
            <pc:docMk/>
            <pc:sldMk cId="1301373506" sldId="308"/>
            <ac:spMk id="12" creationId="{445C970A-4F30-6EE1-2C96-228EAF744B4C}"/>
          </ac:spMkLst>
        </pc:spChg>
        <pc:spChg chg="add mod">
          <ac:chgData name="Manish Sharma" userId="b799adb9ba789c8f" providerId="LiveId" clId="{8F6BADDC-A0CD-4D06-AA81-37EFB0884EBB}" dt="2022-05-17T04:59:54.822" v="51"/>
          <ac:spMkLst>
            <pc:docMk/>
            <pc:sldMk cId="1301373506" sldId="308"/>
            <ac:spMk id="13" creationId="{128AA4D9-AEAB-1524-914A-30C6E725E03B}"/>
          </ac:spMkLst>
        </pc:spChg>
        <pc:spChg chg="add mod">
          <ac:chgData name="Manish Sharma" userId="b799adb9ba789c8f" providerId="LiveId" clId="{8F6BADDC-A0CD-4D06-AA81-37EFB0884EBB}" dt="2022-05-17T05:00:16.965" v="52"/>
          <ac:spMkLst>
            <pc:docMk/>
            <pc:sldMk cId="1301373506" sldId="308"/>
            <ac:spMk id="14" creationId="{57B72C19-F3EF-C591-8F25-24CAB4166A46}"/>
          </ac:spMkLst>
        </pc:spChg>
        <pc:spChg chg="add mod">
          <ac:chgData name="Manish Sharma" userId="b799adb9ba789c8f" providerId="LiveId" clId="{8F6BADDC-A0CD-4D06-AA81-37EFB0884EBB}" dt="2022-05-17T05:00:16.965" v="52"/>
          <ac:spMkLst>
            <pc:docMk/>
            <pc:sldMk cId="1301373506" sldId="308"/>
            <ac:spMk id="16" creationId="{48EEA169-2B2F-75B0-C3DF-EC2A857AA74A}"/>
          </ac:spMkLst>
        </pc:spChg>
        <pc:spChg chg="add mod">
          <ac:chgData name="Manish Sharma" userId="b799adb9ba789c8f" providerId="LiveId" clId="{8F6BADDC-A0CD-4D06-AA81-37EFB0884EBB}" dt="2022-05-17T05:00:42.085" v="53"/>
          <ac:spMkLst>
            <pc:docMk/>
            <pc:sldMk cId="1301373506" sldId="308"/>
            <ac:spMk id="17" creationId="{B15601C1-6190-5FC2-A5FC-16BFDE21C9AD}"/>
          </ac:spMkLst>
        </pc:spChg>
        <pc:spChg chg="add mod">
          <ac:chgData name="Manish Sharma" userId="b799adb9ba789c8f" providerId="LiveId" clId="{8F6BADDC-A0CD-4D06-AA81-37EFB0884EBB}" dt="2022-05-17T05:00:56.950" v="54"/>
          <ac:spMkLst>
            <pc:docMk/>
            <pc:sldMk cId="1301373506" sldId="308"/>
            <ac:spMk id="20" creationId="{C1F0BE0C-C267-38F0-9FA2-1FDEF48CF0D0}"/>
          </ac:spMkLst>
        </pc:spChg>
        <pc:spChg chg="add mod">
          <ac:chgData name="Manish Sharma" userId="b799adb9ba789c8f" providerId="LiveId" clId="{8F6BADDC-A0CD-4D06-AA81-37EFB0884EBB}" dt="2022-05-17T05:01:14.679" v="55"/>
          <ac:spMkLst>
            <pc:docMk/>
            <pc:sldMk cId="1301373506" sldId="308"/>
            <ac:spMk id="22" creationId="{C1F44336-1C4A-3A8A-2C42-426C95B55618}"/>
          </ac:spMkLst>
        </pc:spChg>
        <pc:spChg chg="add mod">
          <ac:chgData name="Manish Sharma" userId="b799adb9ba789c8f" providerId="LiveId" clId="{8F6BADDC-A0CD-4D06-AA81-37EFB0884EBB}" dt="2022-05-17T05:01:20.801" v="56" actId="1076"/>
          <ac:spMkLst>
            <pc:docMk/>
            <pc:sldMk cId="1301373506" sldId="308"/>
            <ac:spMk id="23" creationId="{4661A9C4-8A56-BDD1-0B0B-B8C8D947EA2F}"/>
          </ac:spMkLst>
        </pc:spChg>
        <pc:spChg chg="add mod">
          <ac:chgData name="Manish Sharma" userId="b799adb9ba789c8f" providerId="LiveId" clId="{8F6BADDC-A0CD-4D06-AA81-37EFB0884EBB}" dt="2022-05-17T05:01:14.679" v="55"/>
          <ac:spMkLst>
            <pc:docMk/>
            <pc:sldMk cId="1301373506" sldId="308"/>
            <ac:spMk id="24" creationId="{DE65129D-99E5-F264-A293-904A18D20248}"/>
          </ac:spMkLst>
        </pc:spChg>
        <pc:spChg chg="add mod">
          <ac:chgData name="Manish Sharma" userId="b799adb9ba789c8f" providerId="LiveId" clId="{8F6BADDC-A0CD-4D06-AA81-37EFB0884EBB}" dt="2022-05-17T05:01:57.414" v="68" actId="1036"/>
          <ac:spMkLst>
            <pc:docMk/>
            <pc:sldMk cId="1301373506" sldId="308"/>
            <ac:spMk id="26" creationId="{BDB94D37-E6FD-EC61-4A4D-FC9C1C710E8A}"/>
          </ac:spMkLst>
        </pc:spChg>
        <pc:spChg chg="add mod">
          <ac:chgData name="Manish Sharma" userId="b799adb9ba789c8f" providerId="LiveId" clId="{8F6BADDC-A0CD-4D06-AA81-37EFB0884EBB}" dt="2022-05-17T05:01:57.414" v="68" actId="1036"/>
          <ac:spMkLst>
            <pc:docMk/>
            <pc:sldMk cId="1301373506" sldId="308"/>
            <ac:spMk id="27" creationId="{4C4C6FBD-EA4E-6E16-26F4-B099859E4BD3}"/>
          </ac:spMkLst>
        </pc:spChg>
        <pc:spChg chg="add mod">
          <ac:chgData name="Manish Sharma" userId="b799adb9ba789c8f" providerId="LiveId" clId="{8F6BADDC-A0CD-4D06-AA81-37EFB0884EBB}" dt="2022-05-17T05:02:19.107" v="70"/>
          <ac:spMkLst>
            <pc:docMk/>
            <pc:sldMk cId="1301373506" sldId="308"/>
            <ac:spMk id="29" creationId="{CEE31B16-99D8-4211-51A6-15B86B88F8BD}"/>
          </ac:spMkLst>
        </pc:spChg>
        <pc:spChg chg="add mod">
          <ac:chgData name="Manish Sharma" userId="b799adb9ba789c8f" providerId="LiveId" clId="{8F6BADDC-A0CD-4D06-AA81-37EFB0884EBB}" dt="2022-05-17T05:02:29.174" v="71"/>
          <ac:spMkLst>
            <pc:docMk/>
            <pc:sldMk cId="1301373506" sldId="308"/>
            <ac:spMk id="30" creationId="{FCBDC244-058B-CEF1-02E4-154B19E48D94}"/>
          </ac:spMkLst>
        </pc:spChg>
        <pc:cxnChg chg="add mod">
          <ac:chgData name="Manish Sharma" userId="b799adb9ba789c8f" providerId="LiveId" clId="{8F6BADDC-A0CD-4D06-AA81-37EFB0884EBB}" dt="2022-05-17T04:59:18.515" v="48"/>
          <ac:cxnSpMkLst>
            <pc:docMk/>
            <pc:sldMk cId="1301373506" sldId="308"/>
            <ac:cxnSpMk id="5" creationId="{00D88896-314A-14A6-ACB1-3CB780F4440E}"/>
          </ac:cxnSpMkLst>
        </pc:cxnChg>
        <pc:cxnChg chg="add mod">
          <ac:chgData name="Manish Sharma" userId="b799adb9ba789c8f" providerId="LiveId" clId="{8F6BADDC-A0CD-4D06-AA81-37EFB0884EBB}" dt="2022-05-17T04:59:46.250" v="50"/>
          <ac:cxnSpMkLst>
            <pc:docMk/>
            <pc:sldMk cId="1301373506" sldId="308"/>
            <ac:cxnSpMk id="8" creationId="{F5247A39-05F2-36FF-1B4F-CD372235C31C}"/>
          </ac:cxnSpMkLst>
        </pc:cxnChg>
        <pc:cxnChg chg="add mod">
          <ac:chgData name="Manish Sharma" userId="b799adb9ba789c8f" providerId="LiveId" clId="{8F6BADDC-A0CD-4D06-AA81-37EFB0884EBB}" dt="2022-05-17T04:59:54.822" v="51"/>
          <ac:cxnSpMkLst>
            <pc:docMk/>
            <pc:sldMk cId="1301373506" sldId="308"/>
            <ac:cxnSpMk id="11" creationId="{2FC76249-4AC9-E6AA-FED9-7A7879692CEC}"/>
          </ac:cxnSpMkLst>
        </pc:cxnChg>
        <pc:cxnChg chg="add mod">
          <ac:chgData name="Manish Sharma" userId="b799adb9ba789c8f" providerId="LiveId" clId="{8F6BADDC-A0CD-4D06-AA81-37EFB0884EBB}" dt="2022-05-17T05:00:16.965" v="52"/>
          <ac:cxnSpMkLst>
            <pc:docMk/>
            <pc:sldMk cId="1301373506" sldId="308"/>
            <ac:cxnSpMk id="15" creationId="{85341D8B-EC58-E586-1E6C-82BF8613131A}"/>
          </ac:cxnSpMkLst>
        </pc:cxnChg>
        <pc:cxnChg chg="add mod">
          <ac:chgData name="Manish Sharma" userId="b799adb9ba789c8f" providerId="LiveId" clId="{8F6BADDC-A0CD-4D06-AA81-37EFB0884EBB}" dt="2022-05-17T05:00:42.085" v="53"/>
          <ac:cxnSpMkLst>
            <pc:docMk/>
            <pc:sldMk cId="1301373506" sldId="308"/>
            <ac:cxnSpMk id="18" creationId="{323D9626-7A8A-0FFD-092D-37917C15FC08}"/>
          </ac:cxnSpMkLst>
        </pc:cxnChg>
        <pc:cxnChg chg="add mod">
          <ac:chgData name="Manish Sharma" userId="b799adb9ba789c8f" providerId="LiveId" clId="{8F6BADDC-A0CD-4D06-AA81-37EFB0884EBB}" dt="2022-05-17T05:00:42.085" v="53"/>
          <ac:cxnSpMkLst>
            <pc:docMk/>
            <pc:sldMk cId="1301373506" sldId="308"/>
            <ac:cxnSpMk id="19" creationId="{1A41FDD8-CCA7-8D2C-C22E-20E43ACA60D9}"/>
          </ac:cxnSpMkLst>
        </pc:cxnChg>
        <pc:cxnChg chg="add mod">
          <ac:chgData name="Manish Sharma" userId="b799adb9ba789c8f" providerId="LiveId" clId="{8F6BADDC-A0CD-4D06-AA81-37EFB0884EBB}" dt="2022-05-17T05:01:14.679" v="55"/>
          <ac:cxnSpMkLst>
            <pc:docMk/>
            <pc:sldMk cId="1301373506" sldId="308"/>
            <ac:cxnSpMk id="21" creationId="{FD38B242-F85C-D42E-5D0E-72C9F9B2C295}"/>
          </ac:cxnSpMkLst>
        </pc:cxnChg>
        <pc:cxnChg chg="add mod">
          <ac:chgData name="Manish Sharma" userId="b799adb9ba789c8f" providerId="LiveId" clId="{8F6BADDC-A0CD-4D06-AA81-37EFB0884EBB}" dt="2022-05-17T05:01:48.689" v="57"/>
          <ac:cxnSpMkLst>
            <pc:docMk/>
            <pc:sldMk cId="1301373506" sldId="308"/>
            <ac:cxnSpMk id="25" creationId="{33B7DF59-372A-DBF9-9843-2C5D49459250}"/>
          </ac:cxnSpMkLst>
        </pc:cxnChg>
        <pc:cxnChg chg="add mod">
          <ac:chgData name="Manish Sharma" userId="b799adb9ba789c8f" providerId="LiveId" clId="{8F6BADDC-A0CD-4D06-AA81-37EFB0884EBB}" dt="2022-05-17T05:02:11.614" v="69"/>
          <ac:cxnSpMkLst>
            <pc:docMk/>
            <pc:sldMk cId="1301373506" sldId="308"/>
            <ac:cxnSpMk id="28" creationId="{4A35229F-527D-D279-6E58-E93DA756807A}"/>
          </ac:cxnSpMkLst>
        </pc:cxnChg>
      </pc:sldChg>
      <pc:sldChg chg="del">
        <pc:chgData name="Manish Sharma" userId="b799adb9ba789c8f" providerId="LiveId" clId="{8F6BADDC-A0CD-4D06-AA81-37EFB0884EBB}" dt="2022-05-17T03:37:05.519" v="1" actId="47"/>
        <pc:sldMkLst>
          <pc:docMk/>
          <pc:sldMk cId="3578439419" sldId="310"/>
        </pc:sldMkLst>
      </pc:sldChg>
      <pc:sldChg chg="add">
        <pc:chgData name="Manish Sharma" userId="b799adb9ba789c8f" providerId="LiveId" clId="{8F6BADDC-A0CD-4D06-AA81-37EFB0884EBB}" dt="2022-05-17T05:03:43.676" v="72"/>
        <pc:sldMkLst>
          <pc:docMk/>
          <pc:sldMk cId="1222050639" sldId="311"/>
        </pc:sldMkLst>
      </pc:sldChg>
      <pc:sldChg chg="del">
        <pc:chgData name="Manish Sharma" userId="b799adb9ba789c8f" providerId="LiveId" clId="{8F6BADDC-A0CD-4D06-AA81-37EFB0884EBB}" dt="2022-05-17T03:37:05.519" v="1" actId="47"/>
        <pc:sldMkLst>
          <pc:docMk/>
          <pc:sldMk cId="2483723510" sldId="311"/>
        </pc:sldMkLst>
      </pc:sldChg>
      <pc:sldChg chg="del">
        <pc:chgData name="Manish Sharma" userId="b799adb9ba789c8f" providerId="LiveId" clId="{8F6BADDC-A0CD-4D06-AA81-37EFB0884EBB}" dt="2022-05-17T03:37:05.519" v="1" actId="47"/>
        <pc:sldMkLst>
          <pc:docMk/>
          <pc:sldMk cId="2383157330" sldId="312"/>
        </pc:sldMkLst>
      </pc:sldChg>
      <pc:sldChg chg="del">
        <pc:chgData name="Manish Sharma" userId="b799adb9ba789c8f" providerId="LiveId" clId="{8F6BADDC-A0CD-4D06-AA81-37EFB0884EBB}" dt="2022-05-17T03:37:05.519" v="1" actId="47"/>
        <pc:sldMkLst>
          <pc:docMk/>
          <pc:sldMk cId="1771078964" sldId="314"/>
        </pc:sldMkLst>
      </pc:sldChg>
      <pc:sldChg chg="del">
        <pc:chgData name="Manish Sharma" userId="b799adb9ba789c8f" providerId="LiveId" clId="{8F6BADDC-A0CD-4D06-AA81-37EFB0884EBB}" dt="2022-05-17T03:37:05.519" v="1" actId="47"/>
        <pc:sldMkLst>
          <pc:docMk/>
          <pc:sldMk cId="2175462724" sldId="315"/>
        </pc:sldMkLst>
      </pc:sldChg>
      <pc:sldChg chg="del">
        <pc:chgData name="Manish Sharma" userId="b799adb9ba789c8f" providerId="LiveId" clId="{8F6BADDC-A0CD-4D06-AA81-37EFB0884EBB}" dt="2022-05-17T03:37:05.519" v="1" actId="47"/>
        <pc:sldMkLst>
          <pc:docMk/>
          <pc:sldMk cId="1542734719" sldId="316"/>
        </pc:sldMkLst>
      </pc:sldChg>
      <pc:sldChg chg="del">
        <pc:chgData name="Manish Sharma" userId="b799adb9ba789c8f" providerId="LiveId" clId="{8F6BADDC-A0CD-4D06-AA81-37EFB0884EBB}" dt="2022-05-17T03:37:05.519" v="1" actId="47"/>
        <pc:sldMkLst>
          <pc:docMk/>
          <pc:sldMk cId="2020432023" sldId="317"/>
        </pc:sldMkLst>
      </pc:sldChg>
      <pc:sldChg chg="del">
        <pc:chgData name="Manish Sharma" userId="b799adb9ba789c8f" providerId="LiveId" clId="{8F6BADDC-A0CD-4D06-AA81-37EFB0884EBB}" dt="2022-05-17T03:37:05.519" v="1" actId="47"/>
        <pc:sldMkLst>
          <pc:docMk/>
          <pc:sldMk cId="992083087" sldId="318"/>
        </pc:sldMkLst>
      </pc:sldChg>
      <pc:sldChg chg="del">
        <pc:chgData name="Manish Sharma" userId="b799adb9ba789c8f" providerId="LiveId" clId="{8F6BADDC-A0CD-4D06-AA81-37EFB0884EBB}" dt="2022-05-17T03:37:05.519" v="1" actId="47"/>
        <pc:sldMkLst>
          <pc:docMk/>
          <pc:sldMk cId="2677077442" sldId="319"/>
        </pc:sldMkLst>
      </pc:sldChg>
      <pc:sldChg chg="del">
        <pc:chgData name="Manish Sharma" userId="b799adb9ba789c8f" providerId="LiveId" clId="{8F6BADDC-A0CD-4D06-AA81-37EFB0884EBB}" dt="2022-05-17T03:37:05.519" v="1" actId="47"/>
        <pc:sldMkLst>
          <pc:docMk/>
          <pc:sldMk cId="976549785" sldId="320"/>
        </pc:sldMkLst>
      </pc:sldChg>
      <pc:sldChg chg="del">
        <pc:chgData name="Manish Sharma" userId="b799adb9ba789c8f" providerId="LiveId" clId="{8F6BADDC-A0CD-4D06-AA81-37EFB0884EBB}" dt="2022-05-17T03:37:05.519" v="1" actId="47"/>
        <pc:sldMkLst>
          <pc:docMk/>
          <pc:sldMk cId="1393763600" sldId="321"/>
        </pc:sldMkLst>
      </pc:sldChg>
      <pc:sldChg chg="del">
        <pc:chgData name="Manish Sharma" userId="b799adb9ba789c8f" providerId="LiveId" clId="{8F6BADDC-A0CD-4D06-AA81-37EFB0884EBB}" dt="2022-05-17T03:37:05.519" v="1" actId="47"/>
        <pc:sldMkLst>
          <pc:docMk/>
          <pc:sldMk cId="2086204329" sldId="322"/>
        </pc:sldMkLst>
      </pc:sldChg>
      <pc:sldChg chg="del">
        <pc:chgData name="Manish Sharma" userId="b799adb9ba789c8f" providerId="LiveId" clId="{8F6BADDC-A0CD-4D06-AA81-37EFB0884EBB}" dt="2022-05-17T03:37:05.519" v="1" actId="47"/>
        <pc:sldMkLst>
          <pc:docMk/>
          <pc:sldMk cId="4024640257" sldId="323"/>
        </pc:sldMkLst>
      </pc:sldChg>
      <pc:sldChg chg="del">
        <pc:chgData name="Manish Sharma" userId="b799adb9ba789c8f" providerId="LiveId" clId="{8F6BADDC-A0CD-4D06-AA81-37EFB0884EBB}" dt="2022-05-17T03:37:05.519" v="1" actId="47"/>
        <pc:sldMkLst>
          <pc:docMk/>
          <pc:sldMk cId="869922491" sldId="324"/>
        </pc:sldMkLst>
      </pc:sldChg>
      <pc:sldChg chg="del">
        <pc:chgData name="Manish Sharma" userId="b799adb9ba789c8f" providerId="LiveId" clId="{8F6BADDC-A0CD-4D06-AA81-37EFB0884EBB}" dt="2022-05-17T03:37:05.519" v="1" actId="47"/>
        <pc:sldMkLst>
          <pc:docMk/>
          <pc:sldMk cId="2301145384" sldId="325"/>
        </pc:sldMkLst>
      </pc:sldChg>
      <pc:sldChg chg="del">
        <pc:chgData name="Manish Sharma" userId="b799adb9ba789c8f" providerId="LiveId" clId="{8F6BADDC-A0CD-4D06-AA81-37EFB0884EBB}" dt="2022-05-17T03:37:05.519" v="1" actId="47"/>
        <pc:sldMkLst>
          <pc:docMk/>
          <pc:sldMk cId="743372294" sldId="326"/>
        </pc:sldMkLst>
      </pc:sldChg>
      <pc:sldChg chg="del">
        <pc:chgData name="Manish Sharma" userId="b799adb9ba789c8f" providerId="LiveId" clId="{8F6BADDC-A0CD-4D06-AA81-37EFB0884EBB}" dt="2022-05-17T03:37:05.519" v="1" actId="47"/>
        <pc:sldMkLst>
          <pc:docMk/>
          <pc:sldMk cId="1562318406" sldId="327"/>
        </pc:sldMkLst>
      </pc:sldChg>
      <pc:sldChg chg="add">
        <pc:chgData name="Manish Sharma" userId="b799adb9ba789c8f" providerId="LiveId" clId="{8F6BADDC-A0CD-4D06-AA81-37EFB0884EBB}" dt="2022-05-17T05:08:26.953" v="73"/>
        <pc:sldMkLst>
          <pc:docMk/>
          <pc:sldMk cId="3578941083" sldId="329"/>
        </pc:sldMkLst>
      </pc:sldChg>
      <pc:sldChg chg="modSp add mod">
        <pc:chgData name="Manish Sharma" userId="b799adb9ba789c8f" providerId="LiveId" clId="{8F6BADDC-A0CD-4D06-AA81-37EFB0884EBB}" dt="2022-05-17T05:27:35.071" v="80" actId="5793"/>
        <pc:sldMkLst>
          <pc:docMk/>
          <pc:sldMk cId="1148456520" sldId="330"/>
        </pc:sldMkLst>
        <pc:spChg chg="mod">
          <ac:chgData name="Manish Sharma" userId="b799adb9ba789c8f" providerId="LiveId" clId="{8F6BADDC-A0CD-4D06-AA81-37EFB0884EBB}" dt="2022-05-17T05:27:35.071" v="80" actId="5793"/>
          <ac:spMkLst>
            <pc:docMk/>
            <pc:sldMk cId="1148456520" sldId="330"/>
            <ac:spMk id="3" creationId="{8DD1A602-6ED8-4DF8-AF80-8C86853DDE79}"/>
          </ac:spMkLst>
        </pc:spChg>
      </pc:sldChg>
      <pc:sldChg chg="addSp delSp modSp new mod">
        <pc:chgData name="Manish Sharma" userId="b799adb9ba789c8f" providerId="LiveId" clId="{8F6BADDC-A0CD-4D06-AA81-37EFB0884EBB}" dt="2022-05-17T05:34:18.326" v="97"/>
        <pc:sldMkLst>
          <pc:docMk/>
          <pc:sldMk cId="2973818611" sldId="331"/>
        </pc:sldMkLst>
        <pc:spChg chg="del">
          <ac:chgData name="Manish Sharma" userId="b799adb9ba789c8f" providerId="LiveId" clId="{8F6BADDC-A0CD-4D06-AA81-37EFB0884EBB}" dt="2022-05-17T05:30:42.082" v="82" actId="478"/>
          <ac:spMkLst>
            <pc:docMk/>
            <pc:sldMk cId="2973818611" sldId="331"/>
            <ac:spMk id="2" creationId="{D908145E-EDAD-B7BC-56BC-4372991E3C26}"/>
          </ac:spMkLst>
        </pc:spChg>
        <pc:spChg chg="del">
          <ac:chgData name="Manish Sharma" userId="b799adb9ba789c8f" providerId="LiveId" clId="{8F6BADDC-A0CD-4D06-AA81-37EFB0884EBB}" dt="2022-05-17T05:30:42.082" v="82" actId="478"/>
          <ac:spMkLst>
            <pc:docMk/>
            <pc:sldMk cId="2973818611" sldId="331"/>
            <ac:spMk id="3" creationId="{0538CDCC-68E3-E478-6A71-1498EECE0452}"/>
          </ac:spMkLst>
        </pc:spChg>
        <pc:spChg chg="add mod">
          <ac:chgData name="Manish Sharma" userId="b799adb9ba789c8f" providerId="LiveId" clId="{8F6BADDC-A0CD-4D06-AA81-37EFB0884EBB}" dt="2022-05-17T05:30:57.927" v="83"/>
          <ac:spMkLst>
            <pc:docMk/>
            <pc:sldMk cId="2973818611" sldId="331"/>
            <ac:spMk id="4" creationId="{A8E5223B-E522-5CE5-0255-EC15C7BCDDCB}"/>
          </ac:spMkLst>
        </pc:spChg>
        <pc:spChg chg="add mod">
          <ac:chgData name="Manish Sharma" userId="b799adb9ba789c8f" providerId="LiveId" clId="{8F6BADDC-A0CD-4D06-AA81-37EFB0884EBB}" dt="2022-05-17T05:30:57.927" v="83"/>
          <ac:spMkLst>
            <pc:docMk/>
            <pc:sldMk cId="2973818611" sldId="331"/>
            <ac:spMk id="5" creationId="{66A128F3-10E5-003B-03D8-6D5C473491F1}"/>
          </ac:spMkLst>
        </pc:spChg>
        <pc:spChg chg="add mod">
          <ac:chgData name="Manish Sharma" userId="b799adb9ba789c8f" providerId="LiveId" clId="{8F6BADDC-A0CD-4D06-AA81-37EFB0884EBB}" dt="2022-05-17T05:30:57.927" v="83"/>
          <ac:spMkLst>
            <pc:docMk/>
            <pc:sldMk cId="2973818611" sldId="331"/>
            <ac:spMk id="6" creationId="{DE0F02BD-213E-BFD6-3E62-337EF62B8762}"/>
          </ac:spMkLst>
        </pc:spChg>
        <pc:spChg chg="add mod">
          <ac:chgData name="Manish Sharma" userId="b799adb9ba789c8f" providerId="LiveId" clId="{8F6BADDC-A0CD-4D06-AA81-37EFB0884EBB}" dt="2022-05-17T05:30:57.927" v="83"/>
          <ac:spMkLst>
            <pc:docMk/>
            <pc:sldMk cId="2973818611" sldId="331"/>
            <ac:spMk id="7" creationId="{EB71F9A6-0B13-712C-3B64-D1D31B86330D}"/>
          </ac:spMkLst>
        </pc:spChg>
        <pc:spChg chg="add mod">
          <ac:chgData name="Manish Sharma" userId="b799adb9ba789c8f" providerId="LiveId" clId="{8F6BADDC-A0CD-4D06-AA81-37EFB0884EBB}" dt="2022-05-17T05:31:32.797" v="84"/>
          <ac:spMkLst>
            <pc:docMk/>
            <pc:sldMk cId="2973818611" sldId="331"/>
            <ac:spMk id="8" creationId="{EA16872A-E8DD-1043-6A88-0056682F35C4}"/>
          </ac:spMkLst>
        </pc:spChg>
        <pc:spChg chg="add mod">
          <ac:chgData name="Manish Sharma" userId="b799adb9ba789c8f" providerId="LiveId" clId="{8F6BADDC-A0CD-4D06-AA81-37EFB0884EBB}" dt="2022-05-17T05:32:00.864" v="85"/>
          <ac:spMkLst>
            <pc:docMk/>
            <pc:sldMk cId="2973818611" sldId="331"/>
            <ac:spMk id="10" creationId="{11E6F0EB-E3E4-952F-9855-2679EFA48FB7}"/>
          </ac:spMkLst>
        </pc:spChg>
        <pc:spChg chg="add del mod">
          <ac:chgData name="Manish Sharma" userId="b799adb9ba789c8f" providerId="LiveId" clId="{8F6BADDC-A0CD-4D06-AA81-37EFB0884EBB}" dt="2022-05-17T05:33:04.253" v="88"/>
          <ac:spMkLst>
            <pc:docMk/>
            <pc:sldMk cId="2973818611" sldId="331"/>
            <ac:spMk id="15" creationId="{9B226DE4-8097-D5EE-0711-0998DF0C322C}"/>
          </ac:spMkLst>
        </pc:spChg>
        <pc:spChg chg="add del mod">
          <ac:chgData name="Manish Sharma" userId="b799adb9ba789c8f" providerId="LiveId" clId="{8F6BADDC-A0CD-4D06-AA81-37EFB0884EBB}" dt="2022-05-17T05:33:04.253" v="88"/>
          <ac:spMkLst>
            <pc:docMk/>
            <pc:sldMk cId="2973818611" sldId="331"/>
            <ac:spMk id="16" creationId="{36E2ADBE-7224-42BD-F0AB-85F5F7D27BF1}"/>
          </ac:spMkLst>
        </pc:spChg>
        <pc:spChg chg="add del mod">
          <ac:chgData name="Manish Sharma" userId="b799adb9ba789c8f" providerId="LiveId" clId="{8F6BADDC-A0CD-4D06-AA81-37EFB0884EBB}" dt="2022-05-17T05:33:04.253" v="88"/>
          <ac:spMkLst>
            <pc:docMk/>
            <pc:sldMk cId="2973818611" sldId="331"/>
            <ac:spMk id="17" creationId="{DE42FFA4-001C-41D9-55B4-5590F47DE4D3}"/>
          </ac:spMkLst>
        </pc:spChg>
        <pc:spChg chg="add del mod">
          <ac:chgData name="Manish Sharma" userId="b799adb9ba789c8f" providerId="LiveId" clId="{8F6BADDC-A0CD-4D06-AA81-37EFB0884EBB}" dt="2022-05-17T05:33:04.253" v="88"/>
          <ac:spMkLst>
            <pc:docMk/>
            <pc:sldMk cId="2973818611" sldId="331"/>
            <ac:spMk id="18" creationId="{946588CA-0859-02AA-6B72-C19BE97E9789}"/>
          </ac:spMkLst>
        </pc:spChg>
        <pc:spChg chg="add del mod">
          <ac:chgData name="Manish Sharma" userId="b799adb9ba789c8f" providerId="LiveId" clId="{8F6BADDC-A0CD-4D06-AA81-37EFB0884EBB}" dt="2022-05-17T05:33:04.253" v="88"/>
          <ac:spMkLst>
            <pc:docMk/>
            <pc:sldMk cId="2973818611" sldId="331"/>
            <ac:spMk id="19" creationId="{69FC5D49-99C7-F286-61BB-0B8F133EE8E3}"/>
          </ac:spMkLst>
        </pc:spChg>
        <pc:spChg chg="add del mod">
          <ac:chgData name="Manish Sharma" userId="b799adb9ba789c8f" providerId="LiveId" clId="{8F6BADDC-A0CD-4D06-AA81-37EFB0884EBB}" dt="2022-05-17T05:33:04.253" v="88"/>
          <ac:spMkLst>
            <pc:docMk/>
            <pc:sldMk cId="2973818611" sldId="331"/>
            <ac:spMk id="21" creationId="{2031E24F-B73D-E572-5DF3-B0289CAFAED0}"/>
          </ac:spMkLst>
        </pc:spChg>
        <pc:spChg chg="add mod ord">
          <ac:chgData name="Manish Sharma" userId="b799adb9ba789c8f" providerId="LiveId" clId="{8F6BADDC-A0CD-4D06-AA81-37EFB0884EBB}" dt="2022-05-17T05:33:14.507" v="90" actId="167"/>
          <ac:spMkLst>
            <pc:docMk/>
            <pc:sldMk cId="2973818611" sldId="331"/>
            <ac:spMk id="26" creationId="{21F68EAA-FA02-C286-EEBA-0DB8F6B0B772}"/>
          </ac:spMkLst>
        </pc:spChg>
        <pc:spChg chg="add mod">
          <ac:chgData name="Manish Sharma" userId="b799adb9ba789c8f" providerId="LiveId" clId="{8F6BADDC-A0CD-4D06-AA81-37EFB0884EBB}" dt="2022-05-17T05:33:23.438" v="92" actId="1076"/>
          <ac:spMkLst>
            <pc:docMk/>
            <pc:sldMk cId="2973818611" sldId="331"/>
            <ac:spMk id="27" creationId="{E2252AAC-1ED0-9889-FDAD-3C791C40D5CC}"/>
          </ac:spMkLst>
        </pc:spChg>
        <pc:spChg chg="add mod">
          <ac:chgData name="Manish Sharma" userId="b799adb9ba789c8f" providerId="LiveId" clId="{8F6BADDC-A0CD-4D06-AA81-37EFB0884EBB}" dt="2022-05-17T05:33:23.438" v="92" actId="1076"/>
          <ac:spMkLst>
            <pc:docMk/>
            <pc:sldMk cId="2973818611" sldId="331"/>
            <ac:spMk id="28" creationId="{76F23C5C-0191-40CC-0BE1-CC034CA60B7B}"/>
          </ac:spMkLst>
        </pc:spChg>
        <pc:spChg chg="add mod">
          <ac:chgData name="Manish Sharma" userId="b799adb9ba789c8f" providerId="LiveId" clId="{8F6BADDC-A0CD-4D06-AA81-37EFB0884EBB}" dt="2022-05-17T05:33:23.438" v="92" actId="1076"/>
          <ac:spMkLst>
            <pc:docMk/>
            <pc:sldMk cId="2973818611" sldId="331"/>
            <ac:spMk id="29" creationId="{3BF0428E-EDD6-5B97-91E9-B639822A2299}"/>
          </ac:spMkLst>
        </pc:spChg>
        <pc:spChg chg="add mod">
          <ac:chgData name="Manish Sharma" userId="b799adb9ba789c8f" providerId="LiveId" clId="{8F6BADDC-A0CD-4D06-AA81-37EFB0884EBB}" dt="2022-05-17T05:33:23.438" v="92" actId="1076"/>
          <ac:spMkLst>
            <pc:docMk/>
            <pc:sldMk cId="2973818611" sldId="331"/>
            <ac:spMk id="30" creationId="{9CE5CBF8-9C75-B155-B62E-3AD7064DF697}"/>
          </ac:spMkLst>
        </pc:spChg>
        <pc:spChg chg="add mod">
          <ac:chgData name="Manish Sharma" userId="b799adb9ba789c8f" providerId="LiveId" clId="{8F6BADDC-A0CD-4D06-AA81-37EFB0884EBB}" dt="2022-05-17T05:33:23.438" v="92" actId="1076"/>
          <ac:spMkLst>
            <pc:docMk/>
            <pc:sldMk cId="2973818611" sldId="331"/>
            <ac:spMk id="31" creationId="{B290548F-DB7C-5F17-F631-9378F39F4E09}"/>
          </ac:spMkLst>
        </pc:spChg>
        <pc:spChg chg="add mod">
          <ac:chgData name="Manish Sharma" userId="b799adb9ba789c8f" providerId="LiveId" clId="{8F6BADDC-A0CD-4D06-AA81-37EFB0884EBB}" dt="2022-05-17T05:33:31.532" v="94" actId="20577"/>
          <ac:spMkLst>
            <pc:docMk/>
            <pc:sldMk cId="2973818611" sldId="331"/>
            <ac:spMk id="32" creationId="{C5D94098-A505-30F2-7D1C-85778A4422F3}"/>
          </ac:spMkLst>
        </pc:spChg>
        <pc:spChg chg="add mod">
          <ac:chgData name="Manish Sharma" userId="b799adb9ba789c8f" providerId="LiveId" clId="{8F6BADDC-A0CD-4D06-AA81-37EFB0884EBB}" dt="2022-05-17T05:33:23.438" v="92" actId="1076"/>
          <ac:spMkLst>
            <pc:docMk/>
            <pc:sldMk cId="2973818611" sldId="331"/>
            <ac:spMk id="34" creationId="{58F215A3-92A8-C0A5-6FEC-3A633C53A471}"/>
          </ac:spMkLst>
        </pc:spChg>
        <pc:spChg chg="add mod">
          <ac:chgData name="Manish Sharma" userId="b799adb9ba789c8f" providerId="LiveId" clId="{8F6BADDC-A0CD-4D06-AA81-37EFB0884EBB}" dt="2022-05-17T05:34:08.342" v="96"/>
          <ac:spMkLst>
            <pc:docMk/>
            <pc:sldMk cId="2973818611" sldId="331"/>
            <ac:spMk id="40" creationId="{A1F1B328-BADC-EA4E-78ED-07318BC01AFD}"/>
          </ac:spMkLst>
        </pc:spChg>
        <pc:spChg chg="add mod">
          <ac:chgData name="Manish Sharma" userId="b799adb9ba789c8f" providerId="LiveId" clId="{8F6BADDC-A0CD-4D06-AA81-37EFB0884EBB}" dt="2022-05-17T05:34:18.326" v="97"/>
          <ac:spMkLst>
            <pc:docMk/>
            <pc:sldMk cId="2973818611" sldId="331"/>
            <ac:spMk id="41" creationId="{FB218DB6-0C28-3011-C365-4FCC322F982A}"/>
          </ac:spMkLst>
        </pc:spChg>
        <pc:cxnChg chg="add mod">
          <ac:chgData name="Manish Sharma" userId="b799adb9ba789c8f" providerId="LiveId" clId="{8F6BADDC-A0CD-4D06-AA81-37EFB0884EBB}" dt="2022-05-17T05:32:00.864" v="85"/>
          <ac:cxnSpMkLst>
            <pc:docMk/>
            <pc:sldMk cId="2973818611" sldId="331"/>
            <ac:cxnSpMk id="9" creationId="{58F21F6B-5D7B-17DF-37CC-B48A7AF85F38}"/>
          </ac:cxnSpMkLst>
        </pc:cxnChg>
        <pc:cxnChg chg="add mod">
          <ac:chgData name="Manish Sharma" userId="b799adb9ba789c8f" providerId="LiveId" clId="{8F6BADDC-A0CD-4D06-AA81-37EFB0884EBB}" dt="2022-05-17T05:32:00.864" v="85"/>
          <ac:cxnSpMkLst>
            <pc:docMk/>
            <pc:sldMk cId="2973818611" sldId="331"/>
            <ac:cxnSpMk id="11" creationId="{2A40790A-4A34-55CC-E346-652C267BDD02}"/>
          </ac:cxnSpMkLst>
        </pc:cxnChg>
        <pc:cxnChg chg="add mod">
          <ac:chgData name="Manish Sharma" userId="b799adb9ba789c8f" providerId="LiveId" clId="{8F6BADDC-A0CD-4D06-AA81-37EFB0884EBB}" dt="2022-05-17T05:32:19.213" v="86"/>
          <ac:cxnSpMkLst>
            <pc:docMk/>
            <pc:sldMk cId="2973818611" sldId="331"/>
            <ac:cxnSpMk id="12" creationId="{38FF1104-3B61-AFB1-BBEB-669834701AA3}"/>
          </ac:cxnSpMkLst>
        </pc:cxnChg>
        <pc:cxnChg chg="add mod">
          <ac:chgData name="Manish Sharma" userId="b799adb9ba789c8f" providerId="LiveId" clId="{8F6BADDC-A0CD-4D06-AA81-37EFB0884EBB}" dt="2022-05-17T05:32:19.213" v="86"/>
          <ac:cxnSpMkLst>
            <pc:docMk/>
            <pc:sldMk cId="2973818611" sldId="331"/>
            <ac:cxnSpMk id="13" creationId="{1ACEA997-B7FB-F108-E8B7-838632BC5C47}"/>
          </ac:cxnSpMkLst>
        </pc:cxnChg>
        <pc:cxnChg chg="add mod">
          <ac:chgData name="Manish Sharma" userId="b799adb9ba789c8f" providerId="LiveId" clId="{8F6BADDC-A0CD-4D06-AA81-37EFB0884EBB}" dt="2022-05-17T05:32:19.213" v="86"/>
          <ac:cxnSpMkLst>
            <pc:docMk/>
            <pc:sldMk cId="2973818611" sldId="331"/>
            <ac:cxnSpMk id="14" creationId="{6A7C7718-5256-3052-CC1B-C859184A4D16}"/>
          </ac:cxnSpMkLst>
        </pc:cxnChg>
        <pc:cxnChg chg="add del mod">
          <ac:chgData name="Manish Sharma" userId="b799adb9ba789c8f" providerId="LiveId" clId="{8F6BADDC-A0CD-4D06-AA81-37EFB0884EBB}" dt="2022-05-17T05:33:04.253" v="88"/>
          <ac:cxnSpMkLst>
            <pc:docMk/>
            <pc:sldMk cId="2973818611" sldId="331"/>
            <ac:cxnSpMk id="20" creationId="{0AD4295F-170C-7C13-AEC2-CBA76434DCAF}"/>
          </ac:cxnSpMkLst>
        </pc:cxnChg>
        <pc:cxnChg chg="add del mod">
          <ac:chgData name="Manish Sharma" userId="b799adb9ba789c8f" providerId="LiveId" clId="{8F6BADDC-A0CD-4D06-AA81-37EFB0884EBB}" dt="2022-05-17T05:33:04.253" v="88"/>
          <ac:cxnSpMkLst>
            <pc:docMk/>
            <pc:sldMk cId="2973818611" sldId="331"/>
            <ac:cxnSpMk id="22" creationId="{C58FD72C-68CA-3BCA-9AC1-F74392787BA6}"/>
          </ac:cxnSpMkLst>
        </pc:cxnChg>
        <pc:cxnChg chg="add del mod">
          <ac:chgData name="Manish Sharma" userId="b799adb9ba789c8f" providerId="LiveId" clId="{8F6BADDC-A0CD-4D06-AA81-37EFB0884EBB}" dt="2022-05-17T05:33:04.253" v="88"/>
          <ac:cxnSpMkLst>
            <pc:docMk/>
            <pc:sldMk cId="2973818611" sldId="331"/>
            <ac:cxnSpMk id="23" creationId="{C74A5780-1DAC-6B63-713F-BB4939CBAE11}"/>
          </ac:cxnSpMkLst>
        </pc:cxnChg>
        <pc:cxnChg chg="add del mod">
          <ac:chgData name="Manish Sharma" userId="b799adb9ba789c8f" providerId="LiveId" clId="{8F6BADDC-A0CD-4D06-AA81-37EFB0884EBB}" dt="2022-05-17T05:33:04.253" v="88"/>
          <ac:cxnSpMkLst>
            <pc:docMk/>
            <pc:sldMk cId="2973818611" sldId="331"/>
            <ac:cxnSpMk id="24" creationId="{3BF6D38D-FA17-C559-D514-1F87384261F1}"/>
          </ac:cxnSpMkLst>
        </pc:cxnChg>
        <pc:cxnChg chg="add del mod">
          <ac:chgData name="Manish Sharma" userId="b799adb9ba789c8f" providerId="LiveId" clId="{8F6BADDC-A0CD-4D06-AA81-37EFB0884EBB}" dt="2022-05-17T05:33:04.253" v="88"/>
          <ac:cxnSpMkLst>
            <pc:docMk/>
            <pc:sldMk cId="2973818611" sldId="331"/>
            <ac:cxnSpMk id="25" creationId="{FC59EC11-2B7E-305B-20F5-BF0A83CB14DC}"/>
          </ac:cxnSpMkLst>
        </pc:cxnChg>
        <pc:cxnChg chg="add mod">
          <ac:chgData name="Manish Sharma" userId="b799adb9ba789c8f" providerId="LiveId" clId="{8F6BADDC-A0CD-4D06-AA81-37EFB0884EBB}" dt="2022-05-17T05:33:23.438" v="92" actId="1076"/>
          <ac:cxnSpMkLst>
            <pc:docMk/>
            <pc:sldMk cId="2973818611" sldId="331"/>
            <ac:cxnSpMk id="33" creationId="{C39E7FE0-0DBB-3AB6-841B-49CA3CA46842}"/>
          </ac:cxnSpMkLst>
        </pc:cxnChg>
        <pc:cxnChg chg="add mod">
          <ac:chgData name="Manish Sharma" userId="b799adb9ba789c8f" providerId="LiveId" clId="{8F6BADDC-A0CD-4D06-AA81-37EFB0884EBB}" dt="2022-05-17T05:33:23.438" v="92" actId="1076"/>
          <ac:cxnSpMkLst>
            <pc:docMk/>
            <pc:sldMk cId="2973818611" sldId="331"/>
            <ac:cxnSpMk id="35" creationId="{36E2D2B4-1ECA-D9B4-CEF5-4BAFCA8E53E1}"/>
          </ac:cxnSpMkLst>
        </pc:cxnChg>
        <pc:cxnChg chg="add mod">
          <ac:chgData name="Manish Sharma" userId="b799adb9ba789c8f" providerId="LiveId" clId="{8F6BADDC-A0CD-4D06-AA81-37EFB0884EBB}" dt="2022-05-17T05:33:23.438" v="92" actId="1076"/>
          <ac:cxnSpMkLst>
            <pc:docMk/>
            <pc:sldMk cId="2973818611" sldId="331"/>
            <ac:cxnSpMk id="36" creationId="{7911C0DB-FCD8-7EE8-2501-9DA8BD16E602}"/>
          </ac:cxnSpMkLst>
        </pc:cxnChg>
        <pc:cxnChg chg="add mod">
          <ac:chgData name="Manish Sharma" userId="b799adb9ba789c8f" providerId="LiveId" clId="{8F6BADDC-A0CD-4D06-AA81-37EFB0884EBB}" dt="2022-05-17T05:33:23.438" v="92" actId="1076"/>
          <ac:cxnSpMkLst>
            <pc:docMk/>
            <pc:sldMk cId="2973818611" sldId="331"/>
            <ac:cxnSpMk id="37" creationId="{850BB733-7833-4B6C-EB39-3B52C82617C9}"/>
          </ac:cxnSpMkLst>
        </pc:cxnChg>
        <pc:cxnChg chg="add mod">
          <ac:chgData name="Manish Sharma" userId="b799adb9ba789c8f" providerId="LiveId" clId="{8F6BADDC-A0CD-4D06-AA81-37EFB0884EBB}" dt="2022-05-17T05:33:23.438" v="92" actId="1076"/>
          <ac:cxnSpMkLst>
            <pc:docMk/>
            <pc:sldMk cId="2973818611" sldId="331"/>
            <ac:cxnSpMk id="38" creationId="{8BBE5746-65FB-4621-B06D-D707CC5AB207}"/>
          </ac:cxnSpMkLst>
        </pc:cxnChg>
        <pc:cxnChg chg="add mod">
          <ac:chgData name="Manish Sharma" userId="b799adb9ba789c8f" providerId="LiveId" clId="{8F6BADDC-A0CD-4D06-AA81-37EFB0884EBB}" dt="2022-05-17T05:34:00.354" v="95"/>
          <ac:cxnSpMkLst>
            <pc:docMk/>
            <pc:sldMk cId="2973818611" sldId="331"/>
            <ac:cxnSpMk id="39" creationId="{DD12695C-B367-1D95-1BEF-769CBAE111F9}"/>
          </ac:cxnSpMkLst>
        </pc:cxnChg>
      </pc:sldChg>
      <pc:sldChg chg="addSp delSp modSp new mod">
        <pc:chgData name="Manish Sharma" userId="b799adb9ba789c8f" providerId="LiveId" clId="{8F6BADDC-A0CD-4D06-AA81-37EFB0884EBB}" dt="2022-05-17T05:51:18.686" v="238"/>
        <pc:sldMkLst>
          <pc:docMk/>
          <pc:sldMk cId="1803127801" sldId="332"/>
        </pc:sldMkLst>
        <pc:spChg chg="del">
          <ac:chgData name="Manish Sharma" userId="b799adb9ba789c8f" providerId="LiveId" clId="{8F6BADDC-A0CD-4D06-AA81-37EFB0884EBB}" dt="2022-05-17T05:36:13.651" v="99" actId="478"/>
          <ac:spMkLst>
            <pc:docMk/>
            <pc:sldMk cId="1803127801" sldId="332"/>
            <ac:spMk id="2" creationId="{184252D3-B5EA-AC24-B5E7-649C50ADA0F0}"/>
          </ac:spMkLst>
        </pc:spChg>
        <pc:spChg chg="del">
          <ac:chgData name="Manish Sharma" userId="b799adb9ba789c8f" providerId="LiveId" clId="{8F6BADDC-A0CD-4D06-AA81-37EFB0884EBB}" dt="2022-05-17T05:36:13.651" v="99" actId="478"/>
          <ac:spMkLst>
            <pc:docMk/>
            <pc:sldMk cId="1803127801" sldId="332"/>
            <ac:spMk id="3" creationId="{1EFFB3F7-0743-88C2-1421-1789E220BF03}"/>
          </ac:spMkLst>
        </pc:spChg>
        <pc:spChg chg="add mod">
          <ac:chgData name="Manish Sharma" userId="b799adb9ba789c8f" providerId="LiveId" clId="{8F6BADDC-A0CD-4D06-AA81-37EFB0884EBB}" dt="2022-05-17T05:39:47.982" v="234" actId="404"/>
          <ac:spMkLst>
            <pc:docMk/>
            <pc:sldMk cId="1803127801" sldId="332"/>
            <ac:spMk id="4" creationId="{69344433-BBF3-83BB-D7C4-94A2123DAC99}"/>
          </ac:spMkLst>
        </pc:spChg>
        <pc:spChg chg="add mod">
          <ac:chgData name="Manish Sharma" userId="b799adb9ba789c8f" providerId="LiveId" clId="{8F6BADDC-A0CD-4D06-AA81-37EFB0884EBB}" dt="2022-05-17T05:49:54.451" v="235"/>
          <ac:spMkLst>
            <pc:docMk/>
            <pc:sldMk cId="1803127801" sldId="332"/>
            <ac:spMk id="5" creationId="{ED610F40-0C84-A889-DE58-B498DA7312E0}"/>
          </ac:spMkLst>
        </pc:spChg>
        <pc:spChg chg="add mod">
          <ac:chgData name="Manish Sharma" userId="b799adb9ba789c8f" providerId="LiveId" clId="{8F6BADDC-A0CD-4D06-AA81-37EFB0884EBB}" dt="2022-05-17T05:50:18.677" v="236"/>
          <ac:spMkLst>
            <pc:docMk/>
            <pc:sldMk cId="1803127801" sldId="332"/>
            <ac:spMk id="7" creationId="{6D0C55FF-5DF2-B4DC-AE52-807A0F12E5FC}"/>
          </ac:spMkLst>
        </pc:spChg>
        <pc:spChg chg="add mod">
          <ac:chgData name="Manish Sharma" userId="b799adb9ba789c8f" providerId="LiveId" clId="{8F6BADDC-A0CD-4D06-AA81-37EFB0884EBB}" dt="2022-05-17T05:50:55.073" v="237"/>
          <ac:spMkLst>
            <pc:docMk/>
            <pc:sldMk cId="1803127801" sldId="332"/>
            <ac:spMk id="9" creationId="{80E0157A-A37B-118F-E48E-6DDE8D70A12D}"/>
          </ac:spMkLst>
        </pc:spChg>
        <pc:spChg chg="add mod">
          <ac:chgData name="Manish Sharma" userId="b799adb9ba789c8f" providerId="LiveId" clId="{8F6BADDC-A0CD-4D06-AA81-37EFB0884EBB}" dt="2022-05-17T05:51:18.686" v="238"/>
          <ac:spMkLst>
            <pc:docMk/>
            <pc:sldMk cId="1803127801" sldId="332"/>
            <ac:spMk id="11" creationId="{16BDADFF-F88C-062F-28D8-7704084DFA1A}"/>
          </ac:spMkLst>
        </pc:spChg>
        <pc:cxnChg chg="add mod">
          <ac:chgData name="Manish Sharma" userId="b799adb9ba789c8f" providerId="LiveId" clId="{8F6BADDC-A0CD-4D06-AA81-37EFB0884EBB}" dt="2022-05-17T05:49:54.451" v="235"/>
          <ac:cxnSpMkLst>
            <pc:docMk/>
            <pc:sldMk cId="1803127801" sldId="332"/>
            <ac:cxnSpMk id="6" creationId="{8C375120-BA9C-9EE5-3E5A-4D6BD11B5FA6}"/>
          </ac:cxnSpMkLst>
        </pc:cxnChg>
        <pc:cxnChg chg="add mod">
          <ac:chgData name="Manish Sharma" userId="b799adb9ba789c8f" providerId="LiveId" clId="{8F6BADDC-A0CD-4D06-AA81-37EFB0884EBB}" dt="2022-05-17T05:50:18.677" v="236"/>
          <ac:cxnSpMkLst>
            <pc:docMk/>
            <pc:sldMk cId="1803127801" sldId="332"/>
            <ac:cxnSpMk id="8" creationId="{3CA09B6E-E7E8-C0D5-81D9-DE394850D2B8}"/>
          </ac:cxnSpMkLst>
        </pc:cxnChg>
        <pc:cxnChg chg="add mod">
          <ac:chgData name="Manish Sharma" userId="b799adb9ba789c8f" providerId="LiveId" clId="{8F6BADDC-A0CD-4D06-AA81-37EFB0884EBB}" dt="2022-05-17T05:50:55.073" v="237"/>
          <ac:cxnSpMkLst>
            <pc:docMk/>
            <pc:sldMk cId="1803127801" sldId="332"/>
            <ac:cxnSpMk id="10" creationId="{6D8E76D8-F75E-B722-900F-C764EB1908AF}"/>
          </ac:cxnSpMkLst>
        </pc:cxnChg>
        <pc:cxnChg chg="add mod">
          <ac:chgData name="Manish Sharma" userId="b799adb9ba789c8f" providerId="LiveId" clId="{8F6BADDC-A0CD-4D06-AA81-37EFB0884EBB}" dt="2022-05-17T05:51:18.686" v="238"/>
          <ac:cxnSpMkLst>
            <pc:docMk/>
            <pc:sldMk cId="1803127801" sldId="332"/>
            <ac:cxnSpMk id="12" creationId="{990AF6BF-D307-9743-D2DB-684AB956C37B}"/>
          </ac:cxnSpMkLst>
        </pc:cxnChg>
      </pc:sldChg>
      <pc:sldChg chg="addSp delSp modSp new mod">
        <pc:chgData name="Manish Sharma" userId="b799adb9ba789c8f" providerId="LiveId" clId="{8F6BADDC-A0CD-4D06-AA81-37EFB0884EBB}" dt="2022-05-17T05:56:09.898" v="247"/>
        <pc:sldMkLst>
          <pc:docMk/>
          <pc:sldMk cId="327674590" sldId="333"/>
        </pc:sldMkLst>
        <pc:spChg chg="mod">
          <ac:chgData name="Manish Sharma" userId="b799adb9ba789c8f" providerId="LiveId" clId="{8F6BADDC-A0CD-4D06-AA81-37EFB0884EBB}" dt="2022-05-17T05:54:35.278" v="240"/>
          <ac:spMkLst>
            <pc:docMk/>
            <pc:sldMk cId="327674590" sldId="333"/>
            <ac:spMk id="2" creationId="{BE93FA4A-39DE-9708-8192-2AFC567D0DBC}"/>
          </ac:spMkLst>
        </pc:spChg>
        <pc:spChg chg="del">
          <ac:chgData name="Manish Sharma" userId="b799adb9ba789c8f" providerId="LiveId" clId="{8F6BADDC-A0CD-4D06-AA81-37EFB0884EBB}" dt="2022-05-17T05:54:39.129" v="241" actId="478"/>
          <ac:spMkLst>
            <pc:docMk/>
            <pc:sldMk cId="327674590" sldId="333"/>
            <ac:spMk id="3" creationId="{B5213437-6604-01BD-A4BC-6C4731000E08}"/>
          </ac:spMkLst>
        </pc:spChg>
        <pc:spChg chg="add mod">
          <ac:chgData name="Manish Sharma" userId="b799adb9ba789c8f" providerId="LiveId" clId="{8F6BADDC-A0CD-4D06-AA81-37EFB0884EBB}" dt="2022-05-17T05:55:03.095" v="242"/>
          <ac:spMkLst>
            <pc:docMk/>
            <pc:sldMk cId="327674590" sldId="333"/>
            <ac:spMk id="4" creationId="{D31D5AB2-D337-AAE5-E24C-0E0D38A8F606}"/>
          </ac:spMkLst>
        </pc:spChg>
        <pc:spChg chg="add mod">
          <ac:chgData name="Manish Sharma" userId="b799adb9ba789c8f" providerId="LiveId" clId="{8F6BADDC-A0CD-4D06-AA81-37EFB0884EBB}" dt="2022-05-17T05:55:03.095" v="242"/>
          <ac:spMkLst>
            <pc:docMk/>
            <pc:sldMk cId="327674590" sldId="333"/>
            <ac:spMk id="5" creationId="{498BEC5B-F587-C061-E1DB-0CD174B5FB4C}"/>
          </ac:spMkLst>
        </pc:spChg>
        <pc:spChg chg="add mod">
          <ac:chgData name="Manish Sharma" userId="b799adb9ba789c8f" providerId="LiveId" clId="{8F6BADDC-A0CD-4D06-AA81-37EFB0884EBB}" dt="2022-05-17T05:55:39.390" v="243"/>
          <ac:spMkLst>
            <pc:docMk/>
            <pc:sldMk cId="327674590" sldId="333"/>
            <ac:spMk id="6" creationId="{E4EA50BC-3691-469E-D6C4-F5AE16CD2F0A}"/>
          </ac:spMkLst>
        </pc:spChg>
        <pc:spChg chg="add mod">
          <ac:chgData name="Manish Sharma" userId="b799adb9ba789c8f" providerId="LiveId" clId="{8F6BADDC-A0CD-4D06-AA81-37EFB0884EBB}" dt="2022-05-17T05:55:39.390" v="243"/>
          <ac:spMkLst>
            <pc:docMk/>
            <pc:sldMk cId="327674590" sldId="333"/>
            <ac:spMk id="7" creationId="{D709D374-FF6C-E82A-A298-9C785A4ED914}"/>
          </ac:spMkLst>
        </pc:spChg>
        <pc:spChg chg="add mod">
          <ac:chgData name="Manish Sharma" userId="b799adb9ba789c8f" providerId="LiveId" clId="{8F6BADDC-A0CD-4D06-AA81-37EFB0884EBB}" dt="2022-05-17T05:55:39.390" v="243"/>
          <ac:spMkLst>
            <pc:docMk/>
            <pc:sldMk cId="327674590" sldId="333"/>
            <ac:spMk id="8" creationId="{86BAD1D0-3F31-D997-C99B-5838184E7BB6}"/>
          </ac:spMkLst>
        </pc:spChg>
        <pc:spChg chg="add mod">
          <ac:chgData name="Manish Sharma" userId="b799adb9ba789c8f" providerId="LiveId" clId="{8F6BADDC-A0CD-4D06-AA81-37EFB0884EBB}" dt="2022-05-17T05:55:39.390" v="243"/>
          <ac:spMkLst>
            <pc:docMk/>
            <pc:sldMk cId="327674590" sldId="333"/>
            <ac:spMk id="9" creationId="{158B7366-4AE3-C5FD-A12D-6AAF66421485}"/>
          </ac:spMkLst>
        </pc:spChg>
        <pc:spChg chg="add mod">
          <ac:chgData name="Manish Sharma" userId="b799adb9ba789c8f" providerId="LiveId" clId="{8F6BADDC-A0CD-4D06-AA81-37EFB0884EBB}" dt="2022-05-17T05:55:39.390" v="243"/>
          <ac:spMkLst>
            <pc:docMk/>
            <pc:sldMk cId="327674590" sldId="333"/>
            <ac:spMk id="10" creationId="{CB4CFF71-62E0-8C20-A62F-45B7E31AF60A}"/>
          </ac:spMkLst>
        </pc:spChg>
        <pc:spChg chg="add mod">
          <ac:chgData name="Manish Sharma" userId="b799adb9ba789c8f" providerId="LiveId" clId="{8F6BADDC-A0CD-4D06-AA81-37EFB0884EBB}" dt="2022-05-17T05:55:53.078" v="244"/>
          <ac:spMkLst>
            <pc:docMk/>
            <pc:sldMk cId="327674590" sldId="333"/>
            <ac:spMk id="11" creationId="{253D2AF8-0892-FAF5-28D0-D75232B03FE4}"/>
          </ac:spMkLst>
        </pc:spChg>
        <pc:spChg chg="add mod">
          <ac:chgData name="Manish Sharma" userId="b799adb9ba789c8f" providerId="LiveId" clId="{8F6BADDC-A0CD-4D06-AA81-37EFB0884EBB}" dt="2022-05-17T05:55:58.368" v="245"/>
          <ac:spMkLst>
            <pc:docMk/>
            <pc:sldMk cId="327674590" sldId="333"/>
            <ac:spMk id="12" creationId="{6CD5CE0D-FE74-3A4B-23C1-65644E6EAA14}"/>
          </ac:spMkLst>
        </pc:spChg>
        <pc:spChg chg="add mod">
          <ac:chgData name="Manish Sharma" userId="b799adb9ba789c8f" providerId="LiveId" clId="{8F6BADDC-A0CD-4D06-AA81-37EFB0884EBB}" dt="2022-05-17T05:56:04.557" v="246"/>
          <ac:spMkLst>
            <pc:docMk/>
            <pc:sldMk cId="327674590" sldId="333"/>
            <ac:spMk id="13" creationId="{81C5E5E1-4B09-A384-38A0-657DE9AD28A4}"/>
          </ac:spMkLst>
        </pc:spChg>
        <pc:spChg chg="add mod">
          <ac:chgData name="Manish Sharma" userId="b799adb9ba789c8f" providerId="LiveId" clId="{8F6BADDC-A0CD-4D06-AA81-37EFB0884EBB}" dt="2022-05-17T05:56:09.898" v="247"/>
          <ac:spMkLst>
            <pc:docMk/>
            <pc:sldMk cId="327674590" sldId="333"/>
            <ac:spMk id="14" creationId="{6EB8CB19-39B0-A8A9-E95B-DD8F558F9F25}"/>
          </ac:spMkLst>
        </pc:spChg>
      </pc:sldChg>
      <pc:sldChg chg="add">
        <pc:chgData name="Manish Sharma" userId="b799adb9ba789c8f" providerId="LiveId" clId="{8F6BADDC-A0CD-4D06-AA81-37EFB0884EBB}" dt="2022-05-20T09:20:39.398" v="1081"/>
        <pc:sldMkLst>
          <pc:docMk/>
          <pc:sldMk cId="3305788119" sldId="334"/>
        </pc:sldMkLst>
      </pc:sldChg>
      <pc:sldChg chg="add">
        <pc:chgData name="Manish Sharma" userId="b799adb9ba789c8f" providerId="LiveId" clId="{8F6BADDC-A0CD-4D06-AA81-37EFB0884EBB}" dt="2022-05-20T11:38:56.308" v="1092"/>
        <pc:sldMkLst>
          <pc:docMk/>
          <pc:sldMk cId="599601856" sldId="336"/>
        </pc:sldMkLst>
      </pc:sldChg>
      <pc:sldChg chg="add">
        <pc:chgData name="Manish Sharma" userId="b799adb9ba789c8f" providerId="LiveId" clId="{8F6BADDC-A0CD-4D06-AA81-37EFB0884EBB}" dt="2022-05-17T10:11:28.228" v="250"/>
        <pc:sldMkLst>
          <pc:docMk/>
          <pc:sldMk cId="3436347431" sldId="338"/>
        </pc:sldMkLst>
      </pc:sldChg>
      <pc:sldChg chg="del">
        <pc:chgData name="Manish Sharma" userId="b799adb9ba789c8f" providerId="LiveId" clId="{8F6BADDC-A0CD-4D06-AA81-37EFB0884EBB}" dt="2022-05-17T03:37:05.519" v="1" actId="47"/>
        <pc:sldMkLst>
          <pc:docMk/>
          <pc:sldMk cId="654887882" sldId="339"/>
        </pc:sldMkLst>
      </pc:sldChg>
      <pc:sldChg chg="add">
        <pc:chgData name="Manish Sharma" userId="b799adb9ba789c8f" providerId="LiveId" clId="{8F6BADDC-A0CD-4D06-AA81-37EFB0884EBB}" dt="2022-05-18T11:22:15.282" v="1019"/>
        <pc:sldMkLst>
          <pc:docMk/>
          <pc:sldMk cId="2737212266" sldId="340"/>
        </pc:sldMkLst>
      </pc:sldChg>
      <pc:sldChg chg="del">
        <pc:chgData name="Manish Sharma" userId="b799adb9ba789c8f" providerId="LiveId" clId="{8F6BADDC-A0CD-4D06-AA81-37EFB0884EBB}" dt="2022-05-17T03:37:05.519" v="1" actId="47"/>
        <pc:sldMkLst>
          <pc:docMk/>
          <pc:sldMk cId="3993440468" sldId="340"/>
        </pc:sldMkLst>
      </pc:sldChg>
      <pc:sldChg chg="add">
        <pc:chgData name="Manish Sharma" userId="b799adb9ba789c8f" providerId="LiveId" clId="{8F6BADDC-A0CD-4D06-AA81-37EFB0884EBB}" dt="2022-05-18T11:22:15.282" v="1019"/>
        <pc:sldMkLst>
          <pc:docMk/>
          <pc:sldMk cId="1876232458" sldId="341"/>
        </pc:sldMkLst>
      </pc:sldChg>
      <pc:sldChg chg="del">
        <pc:chgData name="Manish Sharma" userId="b799adb9ba789c8f" providerId="LiveId" clId="{8F6BADDC-A0CD-4D06-AA81-37EFB0884EBB}" dt="2022-05-17T03:37:05.519" v="1" actId="47"/>
        <pc:sldMkLst>
          <pc:docMk/>
          <pc:sldMk cId="4180571744" sldId="341"/>
        </pc:sldMkLst>
      </pc:sldChg>
      <pc:sldChg chg="del">
        <pc:chgData name="Manish Sharma" userId="b799adb9ba789c8f" providerId="LiveId" clId="{8F6BADDC-A0CD-4D06-AA81-37EFB0884EBB}" dt="2022-05-17T03:37:05.519" v="1" actId="47"/>
        <pc:sldMkLst>
          <pc:docMk/>
          <pc:sldMk cId="995173291" sldId="342"/>
        </pc:sldMkLst>
      </pc:sldChg>
      <pc:sldChg chg="del">
        <pc:chgData name="Manish Sharma" userId="b799adb9ba789c8f" providerId="LiveId" clId="{8F6BADDC-A0CD-4D06-AA81-37EFB0884EBB}" dt="2022-05-17T03:37:05.519" v="1" actId="47"/>
        <pc:sldMkLst>
          <pc:docMk/>
          <pc:sldMk cId="2033417303" sldId="343"/>
        </pc:sldMkLst>
      </pc:sldChg>
      <pc:sldChg chg="add">
        <pc:chgData name="Manish Sharma" userId="b799adb9ba789c8f" providerId="LiveId" clId="{8F6BADDC-A0CD-4D06-AA81-37EFB0884EBB}" dt="2022-05-18T11:22:15.282" v="1019"/>
        <pc:sldMkLst>
          <pc:docMk/>
          <pc:sldMk cId="1083906838" sldId="344"/>
        </pc:sldMkLst>
      </pc:sldChg>
      <pc:sldChg chg="add">
        <pc:chgData name="Manish Sharma" userId="b799adb9ba789c8f" providerId="LiveId" clId="{8F6BADDC-A0CD-4D06-AA81-37EFB0884EBB}" dt="2022-05-20T09:33:53.116" v="1089"/>
        <pc:sldMkLst>
          <pc:docMk/>
          <pc:sldMk cId="3543660359" sldId="354"/>
        </pc:sldMkLst>
      </pc:sldChg>
      <pc:sldChg chg="del">
        <pc:chgData name="Manish Sharma" userId="b799adb9ba789c8f" providerId="LiveId" clId="{8F6BADDC-A0CD-4D06-AA81-37EFB0884EBB}" dt="2022-05-17T03:37:05.519" v="1" actId="47"/>
        <pc:sldMkLst>
          <pc:docMk/>
          <pc:sldMk cId="3787089593" sldId="358"/>
        </pc:sldMkLst>
      </pc:sldChg>
      <pc:sldChg chg="del">
        <pc:chgData name="Manish Sharma" userId="b799adb9ba789c8f" providerId="LiveId" clId="{8F6BADDC-A0CD-4D06-AA81-37EFB0884EBB}" dt="2022-05-17T03:37:05.519" v="1" actId="47"/>
        <pc:sldMkLst>
          <pc:docMk/>
          <pc:sldMk cId="945998607" sldId="359"/>
        </pc:sldMkLst>
      </pc:sldChg>
      <pc:sldChg chg="del">
        <pc:chgData name="Manish Sharma" userId="b799adb9ba789c8f" providerId="LiveId" clId="{8F6BADDC-A0CD-4D06-AA81-37EFB0884EBB}" dt="2022-05-17T03:37:05.519" v="1" actId="47"/>
        <pc:sldMkLst>
          <pc:docMk/>
          <pc:sldMk cId="972214110" sldId="360"/>
        </pc:sldMkLst>
      </pc:sldChg>
      <pc:sldChg chg="del">
        <pc:chgData name="Manish Sharma" userId="b799adb9ba789c8f" providerId="LiveId" clId="{8F6BADDC-A0CD-4D06-AA81-37EFB0884EBB}" dt="2022-05-17T03:37:05.519" v="1" actId="47"/>
        <pc:sldMkLst>
          <pc:docMk/>
          <pc:sldMk cId="611219793" sldId="361"/>
        </pc:sldMkLst>
      </pc:sldChg>
      <pc:sldChg chg="del">
        <pc:chgData name="Manish Sharma" userId="b799adb9ba789c8f" providerId="LiveId" clId="{8F6BADDC-A0CD-4D06-AA81-37EFB0884EBB}" dt="2022-05-17T03:37:05.519" v="1" actId="47"/>
        <pc:sldMkLst>
          <pc:docMk/>
          <pc:sldMk cId="3959681348" sldId="362"/>
        </pc:sldMkLst>
      </pc:sldChg>
      <pc:sldChg chg="del">
        <pc:chgData name="Manish Sharma" userId="b799adb9ba789c8f" providerId="LiveId" clId="{8F6BADDC-A0CD-4D06-AA81-37EFB0884EBB}" dt="2022-05-17T03:37:05.519" v="1" actId="47"/>
        <pc:sldMkLst>
          <pc:docMk/>
          <pc:sldMk cId="3963583470" sldId="363"/>
        </pc:sldMkLst>
      </pc:sldChg>
      <pc:sldChg chg="add">
        <pc:chgData name="Manish Sharma" userId="b799adb9ba789c8f" providerId="LiveId" clId="{8F6BADDC-A0CD-4D06-AA81-37EFB0884EBB}" dt="2022-05-17T10:11:10.005" v="249"/>
        <pc:sldMkLst>
          <pc:docMk/>
          <pc:sldMk cId="2514910419" sldId="379"/>
        </pc:sldMkLst>
      </pc:sldChg>
      <pc:sldChg chg="add">
        <pc:chgData name="Manish Sharma" userId="b799adb9ba789c8f" providerId="LiveId" clId="{8F6BADDC-A0CD-4D06-AA81-37EFB0884EBB}" dt="2022-05-18T05:19:58.839" v="1004"/>
        <pc:sldMkLst>
          <pc:docMk/>
          <pc:sldMk cId="486550458" sldId="383"/>
        </pc:sldMkLst>
      </pc:sldChg>
      <pc:sldChg chg="add">
        <pc:chgData name="Manish Sharma" userId="b799adb9ba789c8f" providerId="LiveId" clId="{8F6BADDC-A0CD-4D06-AA81-37EFB0884EBB}" dt="2022-05-18T05:19:58.839" v="1004"/>
        <pc:sldMkLst>
          <pc:docMk/>
          <pc:sldMk cId="1424805398" sldId="384"/>
        </pc:sldMkLst>
      </pc:sldChg>
      <pc:sldChg chg="add">
        <pc:chgData name="Manish Sharma" userId="b799adb9ba789c8f" providerId="LiveId" clId="{8F6BADDC-A0CD-4D06-AA81-37EFB0884EBB}" dt="2022-05-18T10:09:25.559" v="1017"/>
        <pc:sldMkLst>
          <pc:docMk/>
          <pc:sldMk cId="1239693065" sldId="386"/>
        </pc:sldMkLst>
      </pc:sldChg>
      <pc:sldChg chg="add">
        <pc:chgData name="Manish Sharma" userId="b799adb9ba789c8f" providerId="LiveId" clId="{8F6BADDC-A0CD-4D06-AA81-37EFB0884EBB}" dt="2022-05-18T10:09:25.559" v="1017"/>
        <pc:sldMkLst>
          <pc:docMk/>
          <pc:sldMk cId="2331089218" sldId="387"/>
        </pc:sldMkLst>
      </pc:sldChg>
      <pc:sldChg chg="add">
        <pc:chgData name="Manish Sharma" userId="b799adb9ba789c8f" providerId="LiveId" clId="{8F6BADDC-A0CD-4D06-AA81-37EFB0884EBB}" dt="2022-05-18T10:09:25.559" v="1017"/>
        <pc:sldMkLst>
          <pc:docMk/>
          <pc:sldMk cId="940231496" sldId="388"/>
        </pc:sldMkLst>
      </pc:sldChg>
      <pc:sldChg chg="add">
        <pc:chgData name="Manish Sharma" userId="b799adb9ba789c8f" providerId="LiveId" clId="{8F6BADDC-A0CD-4D06-AA81-37EFB0884EBB}" dt="2022-05-20T05:15:14.322" v="1058"/>
        <pc:sldMkLst>
          <pc:docMk/>
          <pc:sldMk cId="3313300973" sldId="391"/>
        </pc:sldMkLst>
      </pc:sldChg>
      <pc:sldChg chg="add">
        <pc:chgData name="Manish Sharma" userId="b799adb9ba789c8f" providerId="LiveId" clId="{8F6BADDC-A0CD-4D06-AA81-37EFB0884EBB}" dt="2022-05-19T05:11:55.584" v="1021"/>
        <pc:sldMkLst>
          <pc:docMk/>
          <pc:sldMk cId="2204562738" sldId="392"/>
        </pc:sldMkLst>
      </pc:sldChg>
      <pc:sldChg chg="add">
        <pc:chgData name="Manish Sharma" userId="b799adb9ba789c8f" providerId="LiveId" clId="{8F6BADDC-A0CD-4D06-AA81-37EFB0884EBB}" dt="2022-05-18T11:22:15.282" v="1019"/>
        <pc:sldMkLst>
          <pc:docMk/>
          <pc:sldMk cId="23709531" sldId="393"/>
        </pc:sldMkLst>
      </pc:sldChg>
      <pc:sldChg chg="add">
        <pc:chgData name="Manish Sharma" userId="b799adb9ba789c8f" providerId="LiveId" clId="{8F6BADDC-A0CD-4D06-AA81-37EFB0884EBB}" dt="2022-05-19T07:50:46.120" v="1023"/>
        <pc:sldMkLst>
          <pc:docMk/>
          <pc:sldMk cId="694169232" sldId="395"/>
        </pc:sldMkLst>
      </pc:sldChg>
      <pc:sldChg chg="add">
        <pc:chgData name="Manish Sharma" userId="b799adb9ba789c8f" providerId="LiveId" clId="{8F6BADDC-A0CD-4D06-AA81-37EFB0884EBB}" dt="2022-05-19T07:50:46.120" v="1023"/>
        <pc:sldMkLst>
          <pc:docMk/>
          <pc:sldMk cId="3920928659" sldId="396"/>
        </pc:sldMkLst>
      </pc:sldChg>
      <pc:sldChg chg="add">
        <pc:chgData name="Manish Sharma" userId="b799adb9ba789c8f" providerId="LiveId" clId="{8F6BADDC-A0CD-4D06-AA81-37EFB0884EBB}" dt="2022-05-20T06:01:01.725" v="1060"/>
        <pc:sldMkLst>
          <pc:docMk/>
          <pc:sldMk cId="3923253326" sldId="399"/>
        </pc:sldMkLst>
      </pc:sldChg>
      <pc:sldChg chg="add">
        <pc:chgData name="Manish Sharma" userId="b799adb9ba789c8f" providerId="LiveId" clId="{8F6BADDC-A0CD-4D06-AA81-37EFB0884EBB}" dt="2022-05-20T06:01:01.725" v="1060"/>
        <pc:sldMkLst>
          <pc:docMk/>
          <pc:sldMk cId="1859098652" sldId="400"/>
        </pc:sldMkLst>
      </pc:sldChg>
      <pc:sldChg chg="add">
        <pc:chgData name="Manish Sharma" userId="b799adb9ba789c8f" providerId="LiveId" clId="{8F6BADDC-A0CD-4D06-AA81-37EFB0884EBB}" dt="2022-05-20T06:01:01.725" v="1060"/>
        <pc:sldMkLst>
          <pc:docMk/>
          <pc:sldMk cId="2486780815" sldId="401"/>
        </pc:sldMkLst>
      </pc:sldChg>
      <pc:sldChg chg="add">
        <pc:chgData name="Manish Sharma" userId="b799adb9ba789c8f" providerId="LiveId" clId="{8F6BADDC-A0CD-4D06-AA81-37EFB0884EBB}" dt="2022-05-20T06:03:52.745" v="1061"/>
        <pc:sldMkLst>
          <pc:docMk/>
          <pc:sldMk cId="2478318775" sldId="402"/>
        </pc:sldMkLst>
      </pc:sldChg>
      <pc:sldChg chg="add">
        <pc:chgData name="Manish Sharma" userId="b799adb9ba789c8f" providerId="LiveId" clId="{8F6BADDC-A0CD-4D06-AA81-37EFB0884EBB}" dt="2022-05-20T09:09:29.884" v="1080"/>
        <pc:sldMkLst>
          <pc:docMk/>
          <pc:sldMk cId="2909444576" sldId="404"/>
        </pc:sldMkLst>
      </pc:sldChg>
      <pc:sldChg chg="add">
        <pc:chgData name="Manish Sharma" userId="b799adb9ba789c8f" providerId="LiveId" clId="{8F6BADDC-A0CD-4D06-AA81-37EFB0884EBB}" dt="2022-05-20T09:31:56.454" v="1082"/>
        <pc:sldMkLst>
          <pc:docMk/>
          <pc:sldMk cId="1747891241" sldId="405"/>
        </pc:sldMkLst>
      </pc:sldChg>
      <pc:sldChg chg="add">
        <pc:chgData name="Manish Sharma" userId="b799adb9ba789c8f" providerId="LiveId" clId="{8F6BADDC-A0CD-4D06-AA81-37EFB0884EBB}" dt="2022-05-17T07:36:30.075" v="248"/>
        <pc:sldMkLst>
          <pc:docMk/>
          <pc:sldMk cId="1426255416" sldId="419"/>
        </pc:sldMkLst>
      </pc:sldChg>
      <pc:sldChg chg="add">
        <pc:chgData name="Manish Sharma" userId="b799adb9ba789c8f" providerId="LiveId" clId="{8F6BADDC-A0CD-4D06-AA81-37EFB0884EBB}" dt="2022-05-17T07:36:30.075" v="248"/>
        <pc:sldMkLst>
          <pc:docMk/>
          <pc:sldMk cId="1148228370" sldId="420"/>
        </pc:sldMkLst>
      </pc:sldChg>
      <pc:sldChg chg="add">
        <pc:chgData name="Manish Sharma" userId="b799adb9ba789c8f" providerId="LiveId" clId="{8F6BADDC-A0CD-4D06-AA81-37EFB0884EBB}" dt="2022-05-17T10:11:10.005" v="249"/>
        <pc:sldMkLst>
          <pc:docMk/>
          <pc:sldMk cId="2543228366" sldId="422"/>
        </pc:sldMkLst>
      </pc:sldChg>
      <pc:sldChg chg="add">
        <pc:chgData name="Manish Sharma" userId="b799adb9ba789c8f" providerId="LiveId" clId="{8F6BADDC-A0CD-4D06-AA81-37EFB0884EBB}" dt="2022-05-17T10:11:10.005" v="249"/>
        <pc:sldMkLst>
          <pc:docMk/>
          <pc:sldMk cId="2451827515" sldId="423"/>
        </pc:sldMkLst>
      </pc:sldChg>
      <pc:sldChg chg="addSp delSp modSp new mod">
        <pc:chgData name="Manish Sharma" userId="b799adb9ba789c8f" providerId="LiveId" clId="{8F6BADDC-A0CD-4D06-AA81-37EFB0884EBB}" dt="2022-05-17T10:58:28.621" v="264"/>
        <pc:sldMkLst>
          <pc:docMk/>
          <pc:sldMk cId="883925414" sldId="424"/>
        </pc:sldMkLst>
        <pc:spChg chg="add del mod">
          <ac:chgData name="Manish Sharma" userId="b799adb9ba789c8f" providerId="LiveId" clId="{8F6BADDC-A0CD-4D06-AA81-37EFB0884EBB}" dt="2022-05-17T10:55:02.181" v="255"/>
          <ac:spMkLst>
            <pc:docMk/>
            <pc:sldMk cId="883925414" sldId="424"/>
            <ac:spMk id="2" creationId="{E738837F-601E-1D51-2996-6ACD46FA9F33}"/>
          </ac:spMkLst>
        </pc:spChg>
        <pc:spChg chg="add del">
          <ac:chgData name="Manish Sharma" userId="b799adb9ba789c8f" providerId="LiveId" clId="{8F6BADDC-A0CD-4D06-AA81-37EFB0884EBB}" dt="2022-05-17T10:54:55.104" v="254" actId="478"/>
          <ac:spMkLst>
            <pc:docMk/>
            <pc:sldMk cId="883925414" sldId="424"/>
            <ac:spMk id="3" creationId="{3C0CE10C-7E38-06A6-E976-767797092EE9}"/>
          </ac:spMkLst>
        </pc:spChg>
        <pc:spChg chg="add mod">
          <ac:chgData name="Manish Sharma" userId="b799adb9ba789c8f" providerId="LiveId" clId="{8F6BADDC-A0CD-4D06-AA81-37EFB0884EBB}" dt="2022-05-17T10:56:04.625" v="256"/>
          <ac:spMkLst>
            <pc:docMk/>
            <pc:sldMk cId="883925414" sldId="424"/>
            <ac:spMk id="4" creationId="{C3597AE1-4530-BC25-8C22-FFF46AF8FA39}"/>
          </ac:spMkLst>
        </pc:spChg>
        <pc:spChg chg="add mod">
          <ac:chgData name="Manish Sharma" userId="b799adb9ba789c8f" providerId="LiveId" clId="{8F6BADDC-A0CD-4D06-AA81-37EFB0884EBB}" dt="2022-05-17T10:56:04.625" v="256"/>
          <ac:spMkLst>
            <pc:docMk/>
            <pc:sldMk cId="883925414" sldId="424"/>
            <ac:spMk id="5" creationId="{85D1BC0A-DB50-B436-B187-36AB0A539112}"/>
          </ac:spMkLst>
        </pc:spChg>
        <pc:spChg chg="add mod">
          <ac:chgData name="Manish Sharma" userId="b799adb9ba789c8f" providerId="LiveId" clId="{8F6BADDC-A0CD-4D06-AA81-37EFB0884EBB}" dt="2022-05-17T10:56:51.038" v="257"/>
          <ac:spMkLst>
            <pc:docMk/>
            <pc:sldMk cId="883925414" sldId="424"/>
            <ac:spMk id="7" creationId="{3F55C558-7324-1437-1E92-C7BF7D9C6F9E}"/>
          </ac:spMkLst>
        </pc:spChg>
        <pc:spChg chg="add mod">
          <ac:chgData name="Manish Sharma" userId="b799adb9ba789c8f" providerId="LiveId" clId="{8F6BADDC-A0CD-4D06-AA81-37EFB0884EBB}" dt="2022-05-17T10:57:01.556" v="258"/>
          <ac:spMkLst>
            <pc:docMk/>
            <pc:sldMk cId="883925414" sldId="424"/>
            <ac:spMk id="9" creationId="{CE042780-DB16-EC6E-F83D-12EAFF1F923F}"/>
          </ac:spMkLst>
        </pc:spChg>
        <pc:spChg chg="add mod">
          <ac:chgData name="Manish Sharma" userId="b799adb9ba789c8f" providerId="LiveId" clId="{8F6BADDC-A0CD-4D06-AA81-37EFB0884EBB}" dt="2022-05-17T10:57:31.015" v="259"/>
          <ac:spMkLst>
            <pc:docMk/>
            <pc:sldMk cId="883925414" sldId="424"/>
            <ac:spMk id="11" creationId="{5C3656B1-34CA-9216-B872-BB3A6F4B7F06}"/>
          </ac:spMkLst>
        </pc:spChg>
        <pc:spChg chg="add mod">
          <ac:chgData name="Manish Sharma" userId="b799adb9ba789c8f" providerId="LiveId" clId="{8F6BADDC-A0CD-4D06-AA81-37EFB0884EBB}" dt="2022-05-17T10:57:31.015" v="259"/>
          <ac:spMkLst>
            <pc:docMk/>
            <pc:sldMk cId="883925414" sldId="424"/>
            <ac:spMk id="12" creationId="{5A1902C2-180C-27B9-343A-DD0896979B82}"/>
          </ac:spMkLst>
        </pc:spChg>
        <pc:spChg chg="add mod">
          <ac:chgData name="Manish Sharma" userId="b799adb9ba789c8f" providerId="LiveId" clId="{8F6BADDC-A0CD-4D06-AA81-37EFB0884EBB}" dt="2022-05-17T10:57:31.015" v="259"/>
          <ac:spMkLst>
            <pc:docMk/>
            <pc:sldMk cId="883925414" sldId="424"/>
            <ac:spMk id="14" creationId="{C1E99710-220E-52F4-BBEB-43DCEA8A6692}"/>
          </ac:spMkLst>
        </pc:spChg>
        <pc:spChg chg="add mod">
          <ac:chgData name="Manish Sharma" userId="b799adb9ba789c8f" providerId="LiveId" clId="{8F6BADDC-A0CD-4D06-AA81-37EFB0884EBB}" dt="2022-05-17T10:57:51.582" v="260"/>
          <ac:spMkLst>
            <pc:docMk/>
            <pc:sldMk cId="883925414" sldId="424"/>
            <ac:spMk id="16" creationId="{4ADE6AFF-EBDE-7277-42EC-FE21A885A8E3}"/>
          </ac:spMkLst>
        </pc:spChg>
        <pc:spChg chg="add mod">
          <ac:chgData name="Manish Sharma" userId="b799adb9ba789c8f" providerId="LiveId" clId="{8F6BADDC-A0CD-4D06-AA81-37EFB0884EBB}" dt="2022-05-17T10:58:03.978" v="261"/>
          <ac:spMkLst>
            <pc:docMk/>
            <pc:sldMk cId="883925414" sldId="424"/>
            <ac:spMk id="19" creationId="{BC8F32CF-AB7A-318E-CFE6-8F893B9743E9}"/>
          </ac:spMkLst>
        </pc:spChg>
        <pc:spChg chg="add mod">
          <ac:chgData name="Manish Sharma" userId="b799adb9ba789c8f" providerId="LiveId" clId="{8F6BADDC-A0CD-4D06-AA81-37EFB0884EBB}" dt="2022-05-17T10:58:11.760" v="262"/>
          <ac:spMkLst>
            <pc:docMk/>
            <pc:sldMk cId="883925414" sldId="424"/>
            <ac:spMk id="21" creationId="{DC3913FC-CC8D-17C5-DE33-6F7F415A24D3}"/>
          </ac:spMkLst>
        </pc:spChg>
        <pc:spChg chg="add mod">
          <ac:chgData name="Manish Sharma" userId="b799adb9ba789c8f" providerId="LiveId" clId="{8F6BADDC-A0CD-4D06-AA81-37EFB0884EBB}" dt="2022-05-17T10:58:20.901" v="263"/>
          <ac:spMkLst>
            <pc:docMk/>
            <pc:sldMk cId="883925414" sldId="424"/>
            <ac:spMk id="23" creationId="{3C314563-AF07-0AA4-A327-21AC524FBDBC}"/>
          </ac:spMkLst>
        </pc:spChg>
        <pc:spChg chg="add mod">
          <ac:chgData name="Manish Sharma" userId="b799adb9ba789c8f" providerId="LiveId" clId="{8F6BADDC-A0CD-4D06-AA81-37EFB0884EBB}" dt="2022-05-17T10:58:28.621" v="264"/>
          <ac:spMkLst>
            <pc:docMk/>
            <pc:sldMk cId="883925414" sldId="424"/>
            <ac:spMk id="25" creationId="{0ADEF257-A06C-A80C-4F48-6F4D962679B8}"/>
          </ac:spMkLst>
        </pc:spChg>
        <pc:cxnChg chg="add mod">
          <ac:chgData name="Manish Sharma" userId="b799adb9ba789c8f" providerId="LiveId" clId="{8F6BADDC-A0CD-4D06-AA81-37EFB0884EBB}" dt="2022-05-17T10:56:04.625" v="256"/>
          <ac:cxnSpMkLst>
            <pc:docMk/>
            <pc:sldMk cId="883925414" sldId="424"/>
            <ac:cxnSpMk id="6" creationId="{37FE3335-B697-037C-1363-AE65DB80CFBD}"/>
          </ac:cxnSpMkLst>
        </pc:cxnChg>
        <pc:cxnChg chg="add mod">
          <ac:chgData name="Manish Sharma" userId="b799adb9ba789c8f" providerId="LiveId" clId="{8F6BADDC-A0CD-4D06-AA81-37EFB0884EBB}" dt="2022-05-17T10:56:51.038" v="257"/>
          <ac:cxnSpMkLst>
            <pc:docMk/>
            <pc:sldMk cId="883925414" sldId="424"/>
            <ac:cxnSpMk id="8" creationId="{EEF8E5E0-6501-F258-FF7E-A76431DFA3DE}"/>
          </ac:cxnSpMkLst>
        </pc:cxnChg>
        <pc:cxnChg chg="add mod">
          <ac:chgData name="Manish Sharma" userId="b799adb9ba789c8f" providerId="LiveId" clId="{8F6BADDC-A0CD-4D06-AA81-37EFB0884EBB}" dt="2022-05-17T10:57:01.556" v="258"/>
          <ac:cxnSpMkLst>
            <pc:docMk/>
            <pc:sldMk cId="883925414" sldId="424"/>
            <ac:cxnSpMk id="10" creationId="{375F468E-F5B5-2EB6-8292-855798C52F09}"/>
          </ac:cxnSpMkLst>
        </pc:cxnChg>
        <pc:cxnChg chg="add mod">
          <ac:chgData name="Manish Sharma" userId="b799adb9ba789c8f" providerId="LiveId" clId="{8F6BADDC-A0CD-4D06-AA81-37EFB0884EBB}" dt="2022-05-17T10:57:31.015" v="259"/>
          <ac:cxnSpMkLst>
            <pc:docMk/>
            <pc:sldMk cId="883925414" sldId="424"/>
            <ac:cxnSpMk id="13" creationId="{D7B9DD05-1FCB-3A4E-D974-0A9F2E059B3A}"/>
          </ac:cxnSpMkLst>
        </pc:cxnChg>
        <pc:cxnChg chg="add mod">
          <ac:chgData name="Manish Sharma" userId="b799adb9ba789c8f" providerId="LiveId" clId="{8F6BADDC-A0CD-4D06-AA81-37EFB0884EBB}" dt="2022-05-17T10:57:31.015" v="259"/>
          <ac:cxnSpMkLst>
            <pc:docMk/>
            <pc:sldMk cId="883925414" sldId="424"/>
            <ac:cxnSpMk id="15" creationId="{24EB9E6E-A9BD-293C-D07F-67FA62F5417F}"/>
          </ac:cxnSpMkLst>
        </pc:cxnChg>
        <pc:cxnChg chg="add mod">
          <ac:chgData name="Manish Sharma" userId="b799adb9ba789c8f" providerId="LiveId" clId="{8F6BADDC-A0CD-4D06-AA81-37EFB0884EBB}" dt="2022-05-17T10:57:51.582" v="260"/>
          <ac:cxnSpMkLst>
            <pc:docMk/>
            <pc:sldMk cId="883925414" sldId="424"/>
            <ac:cxnSpMk id="17" creationId="{DFD32277-A468-8D42-78FD-2EA126DCC277}"/>
          </ac:cxnSpMkLst>
        </pc:cxnChg>
        <pc:cxnChg chg="add mod">
          <ac:chgData name="Manish Sharma" userId="b799adb9ba789c8f" providerId="LiveId" clId="{8F6BADDC-A0CD-4D06-AA81-37EFB0884EBB}" dt="2022-05-17T10:57:51.582" v="260"/>
          <ac:cxnSpMkLst>
            <pc:docMk/>
            <pc:sldMk cId="883925414" sldId="424"/>
            <ac:cxnSpMk id="18" creationId="{BB34A7DF-DBF4-1739-3EC9-C4CCC5A5A148}"/>
          </ac:cxnSpMkLst>
        </pc:cxnChg>
        <pc:cxnChg chg="add mod">
          <ac:chgData name="Manish Sharma" userId="b799adb9ba789c8f" providerId="LiveId" clId="{8F6BADDC-A0CD-4D06-AA81-37EFB0884EBB}" dt="2022-05-17T10:58:03.978" v="261"/>
          <ac:cxnSpMkLst>
            <pc:docMk/>
            <pc:sldMk cId="883925414" sldId="424"/>
            <ac:cxnSpMk id="20" creationId="{C9262CE8-E67D-E0BA-6BDB-CFF80736A485}"/>
          </ac:cxnSpMkLst>
        </pc:cxnChg>
        <pc:cxnChg chg="add mod">
          <ac:chgData name="Manish Sharma" userId="b799adb9ba789c8f" providerId="LiveId" clId="{8F6BADDC-A0CD-4D06-AA81-37EFB0884EBB}" dt="2022-05-17T10:58:11.760" v="262"/>
          <ac:cxnSpMkLst>
            <pc:docMk/>
            <pc:sldMk cId="883925414" sldId="424"/>
            <ac:cxnSpMk id="22" creationId="{27BE5792-1A04-563D-E632-EAEADCA8BFC3}"/>
          </ac:cxnSpMkLst>
        </pc:cxnChg>
        <pc:cxnChg chg="add mod">
          <ac:chgData name="Manish Sharma" userId="b799adb9ba789c8f" providerId="LiveId" clId="{8F6BADDC-A0CD-4D06-AA81-37EFB0884EBB}" dt="2022-05-17T10:58:20.901" v="263"/>
          <ac:cxnSpMkLst>
            <pc:docMk/>
            <pc:sldMk cId="883925414" sldId="424"/>
            <ac:cxnSpMk id="24" creationId="{2F9D8CC6-95A8-B0F1-AE26-5B225C6D0D0E}"/>
          </ac:cxnSpMkLst>
        </pc:cxnChg>
        <pc:cxnChg chg="add mod">
          <ac:chgData name="Manish Sharma" userId="b799adb9ba789c8f" providerId="LiveId" clId="{8F6BADDC-A0CD-4D06-AA81-37EFB0884EBB}" dt="2022-05-17T10:58:28.621" v="264"/>
          <ac:cxnSpMkLst>
            <pc:docMk/>
            <pc:sldMk cId="883925414" sldId="424"/>
            <ac:cxnSpMk id="26" creationId="{E04ECC86-7920-B5CC-F8D8-0B61E7BAFFE1}"/>
          </ac:cxnSpMkLst>
        </pc:cxnChg>
      </pc:sldChg>
      <pc:sldChg chg="addSp delSp modSp new mod">
        <pc:chgData name="Manish Sharma" userId="b799adb9ba789c8f" providerId="LiveId" clId="{8F6BADDC-A0CD-4D06-AA81-37EFB0884EBB}" dt="2022-05-17T11:04:40.465" v="276"/>
        <pc:sldMkLst>
          <pc:docMk/>
          <pc:sldMk cId="4102801547" sldId="425"/>
        </pc:sldMkLst>
        <pc:spChg chg="del">
          <ac:chgData name="Manish Sharma" userId="b799adb9ba789c8f" providerId="LiveId" clId="{8F6BADDC-A0CD-4D06-AA81-37EFB0884EBB}" dt="2022-05-17T11:02:45.466" v="268" actId="478"/>
          <ac:spMkLst>
            <pc:docMk/>
            <pc:sldMk cId="4102801547" sldId="425"/>
            <ac:spMk id="2" creationId="{65DC9205-91E7-D937-889D-29B0C69361BD}"/>
          </ac:spMkLst>
        </pc:spChg>
        <pc:spChg chg="del">
          <ac:chgData name="Manish Sharma" userId="b799adb9ba789c8f" providerId="LiveId" clId="{8F6BADDC-A0CD-4D06-AA81-37EFB0884EBB}" dt="2022-05-17T11:02:45.466" v="268" actId="478"/>
          <ac:spMkLst>
            <pc:docMk/>
            <pc:sldMk cId="4102801547" sldId="425"/>
            <ac:spMk id="3" creationId="{4C1B2481-6336-338D-6CDE-A7A78549403F}"/>
          </ac:spMkLst>
        </pc:spChg>
        <pc:spChg chg="add mod">
          <ac:chgData name="Manish Sharma" userId="b799adb9ba789c8f" providerId="LiveId" clId="{8F6BADDC-A0CD-4D06-AA81-37EFB0884EBB}" dt="2022-05-17T11:02:53.299" v="269"/>
          <ac:spMkLst>
            <pc:docMk/>
            <pc:sldMk cId="4102801547" sldId="425"/>
            <ac:spMk id="4" creationId="{5EE94AA5-A516-AA38-0384-2DF64ABE0532}"/>
          </ac:spMkLst>
        </pc:spChg>
        <pc:spChg chg="add mod">
          <ac:chgData name="Manish Sharma" userId="b799adb9ba789c8f" providerId="LiveId" clId="{8F6BADDC-A0CD-4D06-AA81-37EFB0884EBB}" dt="2022-05-17T11:02:53.299" v="269"/>
          <ac:spMkLst>
            <pc:docMk/>
            <pc:sldMk cId="4102801547" sldId="425"/>
            <ac:spMk id="5" creationId="{FD7AF6D2-D3C7-A3DE-B550-4A2A56F096F5}"/>
          </ac:spMkLst>
        </pc:spChg>
        <pc:spChg chg="add mod">
          <ac:chgData name="Manish Sharma" userId="b799adb9ba789c8f" providerId="LiveId" clId="{8F6BADDC-A0CD-4D06-AA81-37EFB0884EBB}" dt="2022-05-17T11:03:01.354" v="270"/>
          <ac:spMkLst>
            <pc:docMk/>
            <pc:sldMk cId="4102801547" sldId="425"/>
            <ac:spMk id="7" creationId="{02EFADC9-A665-8AB0-7FA0-1D894E41FC28}"/>
          </ac:spMkLst>
        </pc:spChg>
        <pc:spChg chg="add mod">
          <ac:chgData name="Manish Sharma" userId="b799adb9ba789c8f" providerId="LiveId" clId="{8F6BADDC-A0CD-4D06-AA81-37EFB0884EBB}" dt="2022-05-17T11:03:01.354" v="270"/>
          <ac:spMkLst>
            <pc:docMk/>
            <pc:sldMk cId="4102801547" sldId="425"/>
            <ac:spMk id="8" creationId="{93D0B103-7207-9B7C-B23A-48B9D1FC46BE}"/>
          </ac:spMkLst>
        </pc:spChg>
        <pc:spChg chg="add mod">
          <ac:chgData name="Manish Sharma" userId="b799adb9ba789c8f" providerId="LiveId" clId="{8F6BADDC-A0CD-4D06-AA81-37EFB0884EBB}" dt="2022-05-17T11:03:26.471" v="271"/>
          <ac:spMkLst>
            <pc:docMk/>
            <pc:sldMk cId="4102801547" sldId="425"/>
            <ac:spMk id="11" creationId="{8D9CB61B-8F5F-B83E-F035-6DF4F2199F7C}"/>
          </ac:spMkLst>
        </pc:spChg>
        <pc:spChg chg="add mod">
          <ac:chgData name="Manish Sharma" userId="b799adb9ba789c8f" providerId="LiveId" clId="{8F6BADDC-A0CD-4D06-AA81-37EFB0884EBB}" dt="2022-05-17T11:03:35.684" v="272"/>
          <ac:spMkLst>
            <pc:docMk/>
            <pc:sldMk cId="4102801547" sldId="425"/>
            <ac:spMk id="13" creationId="{A80360AD-A500-32BA-FEE1-E7644337C512}"/>
          </ac:spMkLst>
        </pc:spChg>
        <pc:spChg chg="add mod">
          <ac:chgData name="Manish Sharma" userId="b799adb9ba789c8f" providerId="LiveId" clId="{8F6BADDC-A0CD-4D06-AA81-37EFB0884EBB}" dt="2022-05-17T11:03:55.409" v="273"/>
          <ac:spMkLst>
            <pc:docMk/>
            <pc:sldMk cId="4102801547" sldId="425"/>
            <ac:spMk id="14" creationId="{DBC5F6A0-C85A-4BB9-90A1-D1B08B68CB9E}"/>
          </ac:spMkLst>
        </pc:spChg>
        <pc:spChg chg="add mod">
          <ac:chgData name="Manish Sharma" userId="b799adb9ba789c8f" providerId="LiveId" clId="{8F6BADDC-A0CD-4D06-AA81-37EFB0884EBB}" dt="2022-05-17T11:04:01.479" v="274"/>
          <ac:spMkLst>
            <pc:docMk/>
            <pc:sldMk cId="4102801547" sldId="425"/>
            <ac:spMk id="17" creationId="{FAABA119-5EC9-16D8-68BA-6E89365327D7}"/>
          </ac:spMkLst>
        </pc:spChg>
        <pc:spChg chg="add mod">
          <ac:chgData name="Manish Sharma" userId="b799adb9ba789c8f" providerId="LiveId" clId="{8F6BADDC-A0CD-4D06-AA81-37EFB0884EBB}" dt="2022-05-17T11:04:18.162" v="275"/>
          <ac:spMkLst>
            <pc:docMk/>
            <pc:sldMk cId="4102801547" sldId="425"/>
            <ac:spMk id="18" creationId="{1DD50AA2-9102-1B09-943F-D100345A3FAC}"/>
          </ac:spMkLst>
        </pc:spChg>
        <pc:spChg chg="add mod">
          <ac:chgData name="Manish Sharma" userId="b799adb9ba789c8f" providerId="LiveId" clId="{8F6BADDC-A0CD-4D06-AA81-37EFB0884EBB}" dt="2022-05-17T11:04:18.162" v="275"/>
          <ac:spMkLst>
            <pc:docMk/>
            <pc:sldMk cId="4102801547" sldId="425"/>
            <ac:spMk id="20" creationId="{BD9BB25A-6C24-5E66-2667-6514C7ADB533}"/>
          </ac:spMkLst>
        </pc:spChg>
        <pc:spChg chg="add mod">
          <ac:chgData name="Manish Sharma" userId="b799adb9ba789c8f" providerId="LiveId" clId="{8F6BADDC-A0CD-4D06-AA81-37EFB0884EBB}" dt="2022-05-17T11:04:40.465" v="276"/>
          <ac:spMkLst>
            <pc:docMk/>
            <pc:sldMk cId="4102801547" sldId="425"/>
            <ac:spMk id="21" creationId="{0A4183D9-E8D0-69A5-ED95-6AB3DEFB5D85}"/>
          </ac:spMkLst>
        </pc:spChg>
        <pc:cxnChg chg="add mod">
          <ac:chgData name="Manish Sharma" userId="b799adb9ba789c8f" providerId="LiveId" clId="{8F6BADDC-A0CD-4D06-AA81-37EFB0884EBB}" dt="2022-05-17T11:02:53.299" v="269"/>
          <ac:cxnSpMkLst>
            <pc:docMk/>
            <pc:sldMk cId="4102801547" sldId="425"/>
            <ac:cxnSpMk id="6" creationId="{758186B1-0E63-81DF-82A2-DDEB59D3441B}"/>
          </ac:cxnSpMkLst>
        </pc:cxnChg>
        <pc:cxnChg chg="add mod">
          <ac:chgData name="Manish Sharma" userId="b799adb9ba789c8f" providerId="LiveId" clId="{8F6BADDC-A0CD-4D06-AA81-37EFB0884EBB}" dt="2022-05-17T11:03:01.354" v="270"/>
          <ac:cxnSpMkLst>
            <pc:docMk/>
            <pc:sldMk cId="4102801547" sldId="425"/>
            <ac:cxnSpMk id="9" creationId="{D1E380A8-9C4F-C423-0AD3-4BDB8A6BAB10}"/>
          </ac:cxnSpMkLst>
        </pc:cxnChg>
        <pc:cxnChg chg="add mod">
          <ac:chgData name="Manish Sharma" userId="b799adb9ba789c8f" providerId="LiveId" clId="{8F6BADDC-A0CD-4D06-AA81-37EFB0884EBB}" dt="2022-05-17T11:03:26.471" v="271"/>
          <ac:cxnSpMkLst>
            <pc:docMk/>
            <pc:sldMk cId="4102801547" sldId="425"/>
            <ac:cxnSpMk id="10" creationId="{B6351BC8-349C-1E95-C536-D7173A906F46}"/>
          </ac:cxnSpMkLst>
        </pc:cxnChg>
        <pc:cxnChg chg="add mod">
          <ac:chgData name="Manish Sharma" userId="b799adb9ba789c8f" providerId="LiveId" clId="{8F6BADDC-A0CD-4D06-AA81-37EFB0884EBB}" dt="2022-05-17T11:03:35.684" v="272"/>
          <ac:cxnSpMkLst>
            <pc:docMk/>
            <pc:sldMk cId="4102801547" sldId="425"/>
            <ac:cxnSpMk id="12" creationId="{9BC928CA-82BE-725E-BE92-6BC78746B332}"/>
          </ac:cxnSpMkLst>
        </pc:cxnChg>
        <pc:cxnChg chg="add mod">
          <ac:chgData name="Manish Sharma" userId="b799adb9ba789c8f" providerId="LiveId" clId="{8F6BADDC-A0CD-4D06-AA81-37EFB0884EBB}" dt="2022-05-17T11:03:55.409" v="273"/>
          <ac:cxnSpMkLst>
            <pc:docMk/>
            <pc:sldMk cId="4102801547" sldId="425"/>
            <ac:cxnSpMk id="15" creationId="{7D488418-0D82-F89A-09FF-1FF4DBAA96D4}"/>
          </ac:cxnSpMkLst>
        </pc:cxnChg>
        <pc:cxnChg chg="add mod">
          <ac:chgData name="Manish Sharma" userId="b799adb9ba789c8f" providerId="LiveId" clId="{8F6BADDC-A0CD-4D06-AA81-37EFB0884EBB}" dt="2022-05-17T11:03:55.409" v="273"/>
          <ac:cxnSpMkLst>
            <pc:docMk/>
            <pc:sldMk cId="4102801547" sldId="425"/>
            <ac:cxnSpMk id="16" creationId="{8C38F4E1-14CE-C6B2-B772-0B683C49F280}"/>
          </ac:cxnSpMkLst>
        </pc:cxnChg>
        <pc:cxnChg chg="add mod">
          <ac:chgData name="Manish Sharma" userId="b799adb9ba789c8f" providerId="LiveId" clId="{8F6BADDC-A0CD-4D06-AA81-37EFB0884EBB}" dt="2022-05-17T11:04:18.162" v="275"/>
          <ac:cxnSpMkLst>
            <pc:docMk/>
            <pc:sldMk cId="4102801547" sldId="425"/>
            <ac:cxnSpMk id="19" creationId="{A729881F-B275-5BC4-49E5-5AB44E62DFDD}"/>
          </ac:cxnSpMkLst>
        </pc:cxnChg>
        <pc:cxnChg chg="add mod">
          <ac:chgData name="Manish Sharma" userId="b799adb9ba789c8f" providerId="LiveId" clId="{8F6BADDC-A0CD-4D06-AA81-37EFB0884EBB}" dt="2022-05-17T11:04:40.465" v="276"/>
          <ac:cxnSpMkLst>
            <pc:docMk/>
            <pc:sldMk cId="4102801547" sldId="425"/>
            <ac:cxnSpMk id="22" creationId="{A3A78990-E24C-E4D3-7AEF-F73086C257F5}"/>
          </ac:cxnSpMkLst>
        </pc:cxnChg>
      </pc:sldChg>
      <pc:sldChg chg="modSp new mod">
        <pc:chgData name="Manish Sharma" userId="b799adb9ba789c8f" providerId="LiveId" clId="{8F6BADDC-A0CD-4D06-AA81-37EFB0884EBB}" dt="2022-05-17T11:24:43.146" v="671" actId="20577"/>
        <pc:sldMkLst>
          <pc:docMk/>
          <pc:sldMk cId="2780482045" sldId="426"/>
        </pc:sldMkLst>
        <pc:spChg chg="mod">
          <ac:chgData name="Manish Sharma" userId="b799adb9ba789c8f" providerId="LiveId" clId="{8F6BADDC-A0CD-4D06-AA81-37EFB0884EBB}" dt="2022-05-17T11:20:50.971" v="278"/>
          <ac:spMkLst>
            <pc:docMk/>
            <pc:sldMk cId="2780482045" sldId="426"/>
            <ac:spMk id="2" creationId="{4E8DADEC-A22E-2366-238B-AA5CD375BD20}"/>
          </ac:spMkLst>
        </pc:spChg>
        <pc:spChg chg="mod">
          <ac:chgData name="Manish Sharma" userId="b799adb9ba789c8f" providerId="LiveId" clId="{8F6BADDC-A0CD-4D06-AA81-37EFB0884EBB}" dt="2022-05-17T11:24:43.146" v="671" actId="20577"/>
          <ac:spMkLst>
            <pc:docMk/>
            <pc:sldMk cId="2780482045" sldId="426"/>
            <ac:spMk id="3" creationId="{2B1831D0-3A0B-0559-ABA1-48212C66687C}"/>
          </ac:spMkLst>
        </pc:spChg>
      </pc:sldChg>
      <pc:sldChg chg="modSp new mod">
        <pc:chgData name="Manish Sharma" userId="b799adb9ba789c8f" providerId="LiveId" clId="{8F6BADDC-A0CD-4D06-AA81-37EFB0884EBB}" dt="2022-05-18T03:46:25.072" v="1002" actId="20577"/>
        <pc:sldMkLst>
          <pc:docMk/>
          <pc:sldMk cId="3133552149" sldId="427"/>
        </pc:sldMkLst>
        <pc:spChg chg="mod">
          <ac:chgData name="Manish Sharma" userId="b799adb9ba789c8f" providerId="LiveId" clId="{8F6BADDC-A0CD-4D06-AA81-37EFB0884EBB}" dt="2022-05-18T03:42:34.834" v="673"/>
          <ac:spMkLst>
            <pc:docMk/>
            <pc:sldMk cId="3133552149" sldId="427"/>
            <ac:spMk id="2" creationId="{C07821C7-9F42-56EE-8A03-EFB8EBF064A0}"/>
          </ac:spMkLst>
        </pc:spChg>
        <pc:spChg chg="mod">
          <ac:chgData name="Manish Sharma" userId="b799adb9ba789c8f" providerId="LiveId" clId="{8F6BADDC-A0CD-4D06-AA81-37EFB0884EBB}" dt="2022-05-18T03:46:25.072" v="1002" actId="20577"/>
          <ac:spMkLst>
            <pc:docMk/>
            <pc:sldMk cId="3133552149" sldId="427"/>
            <ac:spMk id="3" creationId="{57920655-BBC9-46A4-62DF-B7EF2DDF99FB}"/>
          </ac:spMkLst>
        </pc:spChg>
      </pc:sldChg>
      <pc:sldChg chg="add">
        <pc:chgData name="Manish Sharma" userId="b799adb9ba789c8f" providerId="LiveId" clId="{8F6BADDC-A0CD-4D06-AA81-37EFB0884EBB}" dt="2022-05-18T06:51:27.953" v="1005"/>
        <pc:sldMkLst>
          <pc:docMk/>
          <pc:sldMk cId="1397816597" sldId="428"/>
        </pc:sldMkLst>
      </pc:sldChg>
      <pc:sldChg chg="addSp delSp modSp new mod">
        <pc:chgData name="Manish Sharma" userId="b799adb9ba789c8f" providerId="LiveId" clId="{8F6BADDC-A0CD-4D06-AA81-37EFB0884EBB}" dt="2022-05-18T07:04:10.576" v="1010"/>
        <pc:sldMkLst>
          <pc:docMk/>
          <pc:sldMk cId="854419023" sldId="429"/>
        </pc:sldMkLst>
        <pc:spChg chg="mod">
          <ac:chgData name="Manish Sharma" userId="b799adb9ba789c8f" providerId="LiveId" clId="{8F6BADDC-A0CD-4D06-AA81-37EFB0884EBB}" dt="2022-05-18T06:52:11.884" v="1007"/>
          <ac:spMkLst>
            <pc:docMk/>
            <pc:sldMk cId="854419023" sldId="429"/>
            <ac:spMk id="2" creationId="{D7D0B116-A1AC-96FB-2086-E8DC360055D5}"/>
          </ac:spMkLst>
        </pc:spChg>
        <pc:spChg chg="del">
          <ac:chgData name="Manish Sharma" userId="b799adb9ba789c8f" providerId="LiveId" clId="{8F6BADDC-A0CD-4D06-AA81-37EFB0884EBB}" dt="2022-05-18T06:52:15.530" v="1008" actId="478"/>
          <ac:spMkLst>
            <pc:docMk/>
            <pc:sldMk cId="854419023" sldId="429"/>
            <ac:spMk id="3" creationId="{C8E5FA75-41EE-DBC7-889A-BB94F93F9ECA}"/>
          </ac:spMkLst>
        </pc:spChg>
        <pc:spChg chg="add mod">
          <ac:chgData name="Manish Sharma" userId="b799adb9ba789c8f" providerId="LiveId" clId="{8F6BADDC-A0CD-4D06-AA81-37EFB0884EBB}" dt="2022-05-18T06:52:24.078" v="1009"/>
          <ac:spMkLst>
            <pc:docMk/>
            <pc:sldMk cId="854419023" sldId="429"/>
            <ac:spMk id="4" creationId="{37649410-EB3A-AB53-3676-86E2E3B9301A}"/>
          </ac:spMkLst>
        </pc:spChg>
        <pc:spChg chg="add mod">
          <ac:chgData name="Manish Sharma" userId="b799adb9ba789c8f" providerId="LiveId" clId="{8F6BADDC-A0CD-4D06-AA81-37EFB0884EBB}" dt="2022-05-18T06:52:24.078" v="1009"/>
          <ac:spMkLst>
            <pc:docMk/>
            <pc:sldMk cId="854419023" sldId="429"/>
            <ac:spMk id="5" creationId="{23427F2B-3DFC-2692-6D37-4A2F30B83ECC}"/>
          </ac:spMkLst>
        </pc:spChg>
        <pc:spChg chg="add mod">
          <ac:chgData name="Manish Sharma" userId="b799adb9ba789c8f" providerId="LiveId" clId="{8F6BADDC-A0CD-4D06-AA81-37EFB0884EBB}" dt="2022-05-18T06:52:24.078" v="1009"/>
          <ac:spMkLst>
            <pc:docMk/>
            <pc:sldMk cId="854419023" sldId="429"/>
            <ac:spMk id="6" creationId="{54656DEC-0DD9-AC98-678F-0EC71D4CAD52}"/>
          </ac:spMkLst>
        </pc:spChg>
        <pc:spChg chg="add mod">
          <ac:chgData name="Manish Sharma" userId="b799adb9ba789c8f" providerId="LiveId" clId="{8F6BADDC-A0CD-4D06-AA81-37EFB0884EBB}" dt="2022-05-18T06:52:24.078" v="1009"/>
          <ac:spMkLst>
            <pc:docMk/>
            <pc:sldMk cId="854419023" sldId="429"/>
            <ac:spMk id="8" creationId="{9D9C86D1-02CE-6645-98E8-8E4B63A50D82}"/>
          </ac:spMkLst>
        </pc:spChg>
        <pc:spChg chg="add mod">
          <ac:chgData name="Manish Sharma" userId="b799adb9ba789c8f" providerId="LiveId" clId="{8F6BADDC-A0CD-4D06-AA81-37EFB0884EBB}" dt="2022-05-18T07:04:10.576" v="1010"/>
          <ac:spMkLst>
            <pc:docMk/>
            <pc:sldMk cId="854419023" sldId="429"/>
            <ac:spMk id="9" creationId="{32677917-0468-1DD7-E62E-6B6486E68F10}"/>
          </ac:spMkLst>
        </pc:spChg>
        <pc:spChg chg="add mod">
          <ac:chgData name="Manish Sharma" userId="b799adb9ba789c8f" providerId="LiveId" clId="{8F6BADDC-A0CD-4D06-AA81-37EFB0884EBB}" dt="2022-05-18T07:04:10.576" v="1010"/>
          <ac:spMkLst>
            <pc:docMk/>
            <pc:sldMk cId="854419023" sldId="429"/>
            <ac:spMk id="10" creationId="{5C92188C-6FD3-B4F9-B82F-9EB922BC0B7B}"/>
          </ac:spMkLst>
        </pc:spChg>
        <pc:spChg chg="add mod">
          <ac:chgData name="Manish Sharma" userId="b799adb9ba789c8f" providerId="LiveId" clId="{8F6BADDC-A0CD-4D06-AA81-37EFB0884EBB}" dt="2022-05-18T07:04:10.576" v="1010"/>
          <ac:spMkLst>
            <pc:docMk/>
            <pc:sldMk cId="854419023" sldId="429"/>
            <ac:spMk id="11" creationId="{A93800AB-BC3F-23B2-3087-73BAE5F185D3}"/>
          </ac:spMkLst>
        </pc:spChg>
        <pc:spChg chg="add mod">
          <ac:chgData name="Manish Sharma" userId="b799adb9ba789c8f" providerId="LiveId" clId="{8F6BADDC-A0CD-4D06-AA81-37EFB0884EBB}" dt="2022-05-18T07:04:10.576" v="1010"/>
          <ac:spMkLst>
            <pc:docMk/>
            <pc:sldMk cId="854419023" sldId="429"/>
            <ac:spMk id="13" creationId="{665D6F24-1D76-B4C6-E083-0558E1D9464D}"/>
          </ac:spMkLst>
        </pc:spChg>
        <pc:cxnChg chg="add mod">
          <ac:chgData name="Manish Sharma" userId="b799adb9ba789c8f" providerId="LiveId" clId="{8F6BADDC-A0CD-4D06-AA81-37EFB0884EBB}" dt="2022-05-18T06:52:24.078" v="1009"/>
          <ac:cxnSpMkLst>
            <pc:docMk/>
            <pc:sldMk cId="854419023" sldId="429"/>
            <ac:cxnSpMk id="7" creationId="{B41319BA-B597-26B4-438A-A533E368161B}"/>
          </ac:cxnSpMkLst>
        </pc:cxnChg>
        <pc:cxnChg chg="add mod">
          <ac:chgData name="Manish Sharma" userId="b799adb9ba789c8f" providerId="LiveId" clId="{8F6BADDC-A0CD-4D06-AA81-37EFB0884EBB}" dt="2022-05-18T07:04:10.576" v="1010"/>
          <ac:cxnSpMkLst>
            <pc:docMk/>
            <pc:sldMk cId="854419023" sldId="429"/>
            <ac:cxnSpMk id="12" creationId="{7E08BD8A-9ACE-B555-9838-7485C3C7B917}"/>
          </ac:cxnSpMkLst>
        </pc:cxnChg>
      </pc:sldChg>
      <pc:sldChg chg="addSp delSp modSp new mod">
        <pc:chgData name="Manish Sharma" userId="b799adb9ba789c8f" providerId="LiveId" clId="{8F6BADDC-A0CD-4D06-AA81-37EFB0884EBB}" dt="2022-05-18T07:08:12.585" v="1016"/>
        <pc:sldMkLst>
          <pc:docMk/>
          <pc:sldMk cId="612484225" sldId="430"/>
        </pc:sldMkLst>
        <pc:spChg chg="mod">
          <ac:chgData name="Manish Sharma" userId="b799adb9ba789c8f" providerId="LiveId" clId="{8F6BADDC-A0CD-4D06-AA81-37EFB0884EBB}" dt="2022-05-18T07:07:04.714" v="1012"/>
          <ac:spMkLst>
            <pc:docMk/>
            <pc:sldMk cId="612484225" sldId="430"/>
            <ac:spMk id="2" creationId="{F44A3370-CD36-7F3B-5A92-F1B0E62E80C2}"/>
          </ac:spMkLst>
        </pc:spChg>
        <pc:spChg chg="del">
          <ac:chgData name="Manish Sharma" userId="b799adb9ba789c8f" providerId="LiveId" clId="{8F6BADDC-A0CD-4D06-AA81-37EFB0884EBB}" dt="2022-05-18T07:07:08.094" v="1013" actId="478"/>
          <ac:spMkLst>
            <pc:docMk/>
            <pc:sldMk cId="612484225" sldId="430"/>
            <ac:spMk id="3" creationId="{213BC56D-582C-EF35-3872-843E3911ABDB}"/>
          </ac:spMkLst>
        </pc:spChg>
        <pc:spChg chg="add mod">
          <ac:chgData name="Manish Sharma" userId="b799adb9ba789c8f" providerId="LiveId" clId="{8F6BADDC-A0CD-4D06-AA81-37EFB0884EBB}" dt="2022-05-18T07:07:17.591" v="1014"/>
          <ac:spMkLst>
            <pc:docMk/>
            <pc:sldMk cId="612484225" sldId="430"/>
            <ac:spMk id="4" creationId="{FCFDFB5E-B0DD-5EBC-4F76-0979761DB44C}"/>
          </ac:spMkLst>
        </pc:spChg>
        <pc:spChg chg="add mod">
          <ac:chgData name="Manish Sharma" userId="b799adb9ba789c8f" providerId="LiveId" clId="{8F6BADDC-A0CD-4D06-AA81-37EFB0884EBB}" dt="2022-05-18T07:07:17.591" v="1014"/>
          <ac:spMkLst>
            <pc:docMk/>
            <pc:sldMk cId="612484225" sldId="430"/>
            <ac:spMk id="5" creationId="{29078BF7-3729-0FDC-2AEE-1F2C73A5522F}"/>
          </ac:spMkLst>
        </pc:spChg>
        <pc:spChg chg="add mod">
          <ac:chgData name="Manish Sharma" userId="b799adb9ba789c8f" providerId="LiveId" clId="{8F6BADDC-A0CD-4D06-AA81-37EFB0884EBB}" dt="2022-05-18T07:07:17.591" v="1014"/>
          <ac:spMkLst>
            <pc:docMk/>
            <pc:sldMk cId="612484225" sldId="430"/>
            <ac:spMk id="6" creationId="{8B3108FE-01AE-FF1F-A394-89001B4F690E}"/>
          </ac:spMkLst>
        </pc:spChg>
        <pc:spChg chg="add mod">
          <ac:chgData name="Manish Sharma" userId="b799adb9ba789c8f" providerId="LiveId" clId="{8F6BADDC-A0CD-4D06-AA81-37EFB0884EBB}" dt="2022-05-18T07:07:54.335" v="1015"/>
          <ac:spMkLst>
            <pc:docMk/>
            <pc:sldMk cId="612484225" sldId="430"/>
            <ac:spMk id="9" creationId="{B23C13D2-61DE-3EFB-9871-C6AAD8E4BA26}"/>
          </ac:spMkLst>
        </pc:spChg>
        <pc:spChg chg="add mod">
          <ac:chgData name="Manish Sharma" userId="b799adb9ba789c8f" providerId="LiveId" clId="{8F6BADDC-A0CD-4D06-AA81-37EFB0884EBB}" dt="2022-05-18T07:07:54.335" v="1015"/>
          <ac:spMkLst>
            <pc:docMk/>
            <pc:sldMk cId="612484225" sldId="430"/>
            <ac:spMk id="10" creationId="{A39FDEC0-C183-617D-5526-7EEC2B24AB2C}"/>
          </ac:spMkLst>
        </pc:spChg>
        <pc:spChg chg="add mod">
          <ac:chgData name="Manish Sharma" userId="b799adb9ba789c8f" providerId="LiveId" clId="{8F6BADDC-A0CD-4D06-AA81-37EFB0884EBB}" dt="2022-05-18T07:08:12.585" v="1016"/>
          <ac:spMkLst>
            <pc:docMk/>
            <pc:sldMk cId="612484225" sldId="430"/>
            <ac:spMk id="11" creationId="{C103D569-6657-2AAC-3321-BF61AEF01740}"/>
          </ac:spMkLst>
        </pc:spChg>
        <pc:spChg chg="add mod">
          <ac:chgData name="Manish Sharma" userId="b799adb9ba789c8f" providerId="LiveId" clId="{8F6BADDC-A0CD-4D06-AA81-37EFB0884EBB}" dt="2022-05-18T07:08:12.585" v="1016"/>
          <ac:spMkLst>
            <pc:docMk/>
            <pc:sldMk cId="612484225" sldId="430"/>
            <ac:spMk id="12" creationId="{2D88D389-A03A-97E6-F119-69C77D1A68D9}"/>
          </ac:spMkLst>
        </pc:spChg>
        <pc:cxnChg chg="add mod">
          <ac:chgData name="Manish Sharma" userId="b799adb9ba789c8f" providerId="LiveId" clId="{8F6BADDC-A0CD-4D06-AA81-37EFB0884EBB}" dt="2022-05-18T07:07:17.591" v="1014"/>
          <ac:cxnSpMkLst>
            <pc:docMk/>
            <pc:sldMk cId="612484225" sldId="430"/>
            <ac:cxnSpMk id="7" creationId="{1C75E7EE-BA96-EF32-708E-16BE975BE12F}"/>
          </ac:cxnSpMkLst>
        </pc:cxnChg>
        <pc:cxnChg chg="add mod">
          <ac:chgData name="Manish Sharma" userId="b799adb9ba789c8f" providerId="LiveId" clId="{8F6BADDC-A0CD-4D06-AA81-37EFB0884EBB}" dt="2022-05-18T07:07:17.591" v="1014"/>
          <ac:cxnSpMkLst>
            <pc:docMk/>
            <pc:sldMk cId="612484225" sldId="430"/>
            <ac:cxnSpMk id="8" creationId="{0468580C-C811-A471-318B-0D33EB03895F}"/>
          </ac:cxnSpMkLst>
        </pc:cxnChg>
      </pc:sldChg>
      <pc:sldChg chg="add">
        <pc:chgData name="Manish Sharma" userId="b799adb9ba789c8f" providerId="LiveId" clId="{8F6BADDC-A0CD-4D06-AA81-37EFB0884EBB}" dt="2022-05-19T07:50:53.281" v="1024"/>
        <pc:sldMkLst>
          <pc:docMk/>
          <pc:sldMk cId="1063568358" sldId="431"/>
        </pc:sldMkLst>
      </pc:sldChg>
      <pc:sldChg chg="add del">
        <pc:chgData name="Manish Sharma" userId="b799adb9ba789c8f" providerId="LiveId" clId="{8F6BADDC-A0CD-4D06-AA81-37EFB0884EBB}" dt="2022-05-18T11:22:33.811" v="1020" actId="2696"/>
        <pc:sldMkLst>
          <pc:docMk/>
          <pc:sldMk cId="3546740194" sldId="431"/>
        </pc:sldMkLst>
      </pc:sldChg>
      <pc:sldChg chg="addSp delSp modSp new mod">
        <pc:chgData name="Manish Sharma" userId="b799adb9ba789c8f" providerId="LiveId" clId="{8F6BADDC-A0CD-4D06-AA81-37EFB0884EBB}" dt="2022-05-19T07:58:19.225" v="1032"/>
        <pc:sldMkLst>
          <pc:docMk/>
          <pc:sldMk cId="1482665698" sldId="432"/>
        </pc:sldMkLst>
        <pc:spChg chg="del">
          <ac:chgData name="Manish Sharma" userId="b799adb9ba789c8f" providerId="LiveId" clId="{8F6BADDC-A0CD-4D06-AA81-37EFB0884EBB}" dt="2022-05-19T07:56:01.895" v="1026" actId="478"/>
          <ac:spMkLst>
            <pc:docMk/>
            <pc:sldMk cId="1482665698" sldId="432"/>
            <ac:spMk id="2" creationId="{9A15D2DB-A29A-C7F1-2BD4-1704E57D645A}"/>
          </ac:spMkLst>
        </pc:spChg>
        <pc:spChg chg="del">
          <ac:chgData name="Manish Sharma" userId="b799adb9ba789c8f" providerId="LiveId" clId="{8F6BADDC-A0CD-4D06-AA81-37EFB0884EBB}" dt="2022-05-19T07:56:01.895" v="1026" actId="478"/>
          <ac:spMkLst>
            <pc:docMk/>
            <pc:sldMk cId="1482665698" sldId="432"/>
            <ac:spMk id="3" creationId="{40F3B60F-77A2-378E-11C0-1A69C1F6F6CD}"/>
          </ac:spMkLst>
        </pc:spChg>
        <pc:spChg chg="add mod">
          <ac:chgData name="Manish Sharma" userId="b799adb9ba789c8f" providerId="LiveId" clId="{8F6BADDC-A0CD-4D06-AA81-37EFB0884EBB}" dt="2022-05-19T07:56:14.186" v="1027"/>
          <ac:spMkLst>
            <pc:docMk/>
            <pc:sldMk cId="1482665698" sldId="432"/>
            <ac:spMk id="4" creationId="{49032614-512A-7FB6-F938-ED956B936451}"/>
          </ac:spMkLst>
        </pc:spChg>
        <pc:spChg chg="add mod">
          <ac:chgData name="Manish Sharma" userId="b799adb9ba789c8f" providerId="LiveId" clId="{8F6BADDC-A0CD-4D06-AA81-37EFB0884EBB}" dt="2022-05-19T07:56:14.186" v="1027"/>
          <ac:spMkLst>
            <pc:docMk/>
            <pc:sldMk cId="1482665698" sldId="432"/>
            <ac:spMk id="5" creationId="{3C4297D9-1C0F-67E4-7383-28B66F1DF66D}"/>
          </ac:spMkLst>
        </pc:spChg>
        <pc:spChg chg="add mod">
          <ac:chgData name="Manish Sharma" userId="b799adb9ba789c8f" providerId="LiveId" clId="{8F6BADDC-A0CD-4D06-AA81-37EFB0884EBB}" dt="2022-05-19T07:56:14.186" v="1027"/>
          <ac:spMkLst>
            <pc:docMk/>
            <pc:sldMk cId="1482665698" sldId="432"/>
            <ac:spMk id="6" creationId="{B23B85ED-17E1-D2A9-4718-43510047CF05}"/>
          </ac:spMkLst>
        </pc:spChg>
        <pc:spChg chg="add mod">
          <ac:chgData name="Manish Sharma" userId="b799adb9ba789c8f" providerId="LiveId" clId="{8F6BADDC-A0CD-4D06-AA81-37EFB0884EBB}" dt="2022-05-19T07:56:14.186" v="1027"/>
          <ac:spMkLst>
            <pc:docMk/>
            <pc:sldMk cId="1482665698" sldId="432"/>
            <ac:spMk id="9" creationId="{EEDD5AC7-2591-703F-6012-3BE38ECE623C}"/>
          </ac:spMkLst>
        </pc:spChg>
        <pc:spChg chg="add mod">
          <ac:chgData name="Manish Sharma" userId="b799adb9ba789c8f" providerId="LiveId" clId="{8F6BADDC-A0CD-4D06-AA81-37EFB0884EBB}" dt="2022-05-19T07:56:14.186" v="1027"/>
          <ac:spMkLst>
            <pc:docMk/>
            <pc:sldMk cId="1482665698" sldId="432"/>
            <ac:spMk id="10" creationId="{C48ACF31-DAB2-C9AB-97FA-D43E34CCE3AD}"/>
          </ac:spMkLst>
        </pc:spChg>
        <pc:spChg chg="add mod">
          <ac:chgData name="Manish Sharma" userId="b799adb9ba789c8f" providerId="LiveId" clId="{8F6BADDC-A0CD-4D06-AA81-37EFB0884EBB}" dt="2022-05-19T07:56:14.186" v="1027"/>
          <ac:spMkLst>
            <pc:docMk/>
            <pc:sldMk cId="1482665698" sldId="432"/>
            <ac:spMk id="11" creationId="{59A88362-D022-8F6B-4587-8A9609A532D0}"/>
          </ac:spMkLst>
        </pc:spChg>
        <pc:spChg chg="add mod">
          <ac:chgData name="Manish Sharma" userId="b799adb9ba789c8f" providerId="LiveId" clId="{8F6BADDC-A0CD-4D06-AA81-37EFB0884EBB}" dt="2022-05-19T07:56:49.684" v="1028"/>
          <ac:spMkLst>
            <pc:docMk/>
            <pc:sldMk cId="1482665698" sldId="432"/>
            <ac:spMk id="12" creationId="{43C05F5F-2344-9D4D-0129-5E7DBB9309B3}"/>
          </ac:spMkLst>
        </pc:spChg>
        <pc:spChg chg="add mod">
          <ac:chgData name="Manish Sharma" userId="b799adb9ba789c8f" providerId="LiveId" clId="{8F6BADDC-A0CD-4D06-AA81-37EFB0884EBB}" dt="2022-05-19T07:57:22.275" v="1029"/>
          <ac:spMkLst>
            <pc:docMk/>
            <pc:sldMk cId="1482665698" sldId="432"/>
            <ac:spMk id="13" creationId="{989E5892-BB2B-302D-2E41-8137D330FA2C}"/>
          </ac:spMkLst>
        </pc:spChg>
        <pc:spChg chg="add mod">
          <ac:chgData name="Manish Sharma" userId="b799adb9ba789c8f" providerId="LiveId" clId="{8F6BADDC-A0CD-4D06-AA81-37EFB0884EBB}" dt="2022-05-19T07:57:22.275" v="1029"/>
          <ac:spMkLst>
            <pc:docMk/>
            <pc:sldMk cId="1482665698" sldId="432"/>
            <ac:spMk id="14" creationId="{8AAC2D7C-CCC8-040D-A1E9-DEA2D5FB1CE6}"/>
          </ac:spMkLst>
        </pc:spChg>
        <pc:spChg chg="add mod">
          <ac:chgData name="Manish Sharma" userId="b799adb9ba789c8f" providerId="LiveId" clId="{8F6BADDC-A0CD-4D06-AA81-37EFB0884EBB}" dt="2022-05-19T07:57:44.485" v="1030"/>
          <ac:spMkLst>
            <pc:docMk/>
            <pc:sldMk cId="1482665698" sldId="432"/>
            <ac:spMk id="16" creationId="{D4DE3318-8932-7C26-6F61-42C8D727F062}"/>
          </ac:spMkLst>
        </pc:spChg>
        <pc:spChg chg="add mod">
          <ac:chgData name="Manish Sharma" userId="b799adb9ba789c8f" providerId="LiveId" clId="{8F6BADDC-A0CD-4D06-AA81-37EFB0884EBB}" dt="2022-05-19T07:57:44.485" v="1030"/>
          <ac:spMkLst>
            <pc:docMk/>
            <pc:sldMk cId="1482665698" sldId="432"/>
            <ac:spMk id="18" creationId="{B3E23D1F-0823-D03E-89D2-782E1F77D0B7}"/>
          </ac:spMkLst>
        </pc:spChg>
        <pc:spChg chg="add mod">
          <ac:chgData name="Manish Sharma" userId="b799adb9ba789c8f" providerId="LiveId" clId="{8F6BADDC-A0CD-4D06-AA81-37EFB0884EBB}" dt="2022-05-19T07:58:01.586" v="1031"/>
          <ac:spMkLst>
            <pc:docMk/>
            <pc:sldMk cId="1482665698" sldId="432"/>
            <ac:spMk id="19" creationId="{B1E1805C-782C-3BB8-62CD-58343ACD2611}"/>
          </ac:spMkLst>
        </pc:spChg>
        <pc:spChg chg="add mod">
          <ac:chgData name="Manish Sharma" userId="b799adb9ba789c8f" providerId="LiveId" clId="{8F6BADDC-A0CD-4D06-AA81-37EFB0884EBB}" dt="2022-05-19T07:58:19.225" v="1032"/>
          <ac:spMkLst>
            <pc:docMk/>
            <pc:sldMk cId="1482665698" sldId="432"/>
            <ac:spMk id="24" creationId="{41032EC3-2324-F78C-C4F0-BAB9B000D9F0}"/>
          </ac:spMkLst>
        </pc:spChg>
        <pc:spChg chg="add mod">
          <ac:chgData name="Manish Sharma" userId="b799adb9ba789c8f" providerId="LiveId" clId="{8F6BADDC-A0CD-4D06-AA81-37EFB0884EBB}" dt="2022-05-19T07:58:19.225" v="1032"/>
          <ac:spMkLst>
            <pc:docMk/>
            <pc:sldMk cId="1482665698" sldId="432"/>
            <ac:spMk id="25" creationId="{62656FF6-1A28-1562-132A-715473E1130F}"/>
          </ac:spMkLst>
        </pc:spChg>
        <pc:spChg chg="add mod">
          <ac:chgData name="Manish Sharma" userId="b799adb9ba789c8f" providerId="LiveId" clId="{8F6BADDC-A0CD-4D06-AA81-37EFB0884EBB}" dt="2022-05-19T07:58:19.225" v="1032"/>
          <ac:spMkLst>
            <pc:docMk/>
            <pc:sldMk cId="1482665698" sldId="432"/>
            <ac:spMk id="26" creationId="{FEE75BB6-E8E2-1603-95F9-7906E395FC48}"/>
          </ac:spMkLst>
        </pc:spChg>
        <pc:cxnChg chg="add mod">
          <ac:chgData name="Manish Sharma" userId="b799adb9ba789c8f" providerId="LiveId" clId="{8F6BADDC-A0CD-4D06-AA81-37EFB0884EBB}" dt="2022-05-19T07:56:14.186" v="1027"/>
          <ac:cxnSpMkLst>
            <pc:docMk/>
            <pc:sldMk cId="1482665698" sldId="432"/>
            <ac:cxnSpMk id="7" creationId="{D4503F59-82DB-14B8-938C-6B037EAC3124}"/>
          </ac:cxnSpMkLst>
        </pc:cxnChg>
        <pc:cxnChg chg="add mod">
          <ac:chgData name="Manish Sharma" userId="b799adb9ba789c8f" providerId="LiveId" clId="{8F6BADDC-A0CD-4D06-AA81-37EFB0884EBB}" dt="2022-05-19T07:56:14.186" v="1027"/>
          <ac:cxnSpMkLst>
            <pc:docMk/>
            <pc:sldMk cId="1482665698" sldId="432"/>
            <ac:cxnSpMk id="8" creationId="{7B8A9D8D-D6FE-6608-3434-95C36D706E77}"/>
          </ac:cxnSpMkLst>
        </pc:cxnChg>
        <pc:cxnChg chg="add mod">
          <ac:chgData name="Manish Sharma" userId="b799adb9ba789c8f" providerId="LiveId" clId="{8F6BADDC-A0CD-4D06-AA81-37EFB0884EBB}" dt="2022-05-19T07:57:44.485" v="1030"/>
          <ac:cxnSpMkLst>
            <pc:docMk/>
            <pc:sldMk cId="1482665698" sldId="432"/>
            <ac:cxnSpMk id="15" creationId="{E1D227F3-B3A4-8CD8-383E-C38E0EC31F91}"/>
          </ac:cxnSpMkLst>
        </pc:cxnChg>
        <pc:cxnChg chg="add mod">
          <ac:chgData name="Manish Sharma" userId="b799adb9ba789c8f" providerId="LiveId" clId="{8F6BADDC-A0CD-4D06-AA81-37EFB0884EBB}" dt="2022-05-19T07:57:44.485" v="1030"/>
          <ac:cxnSpMkLst>
            <pc:docMk/>
            <pc:sldMk cId="1482665698" sldId="432"/>
            <ac:cxnSpMk id="17" creationId="{65CF08C9-0CBC-47C1-7ABD-BED8DE2C4923}"/>
          </ac:cxnSpMkLst>
        </pc:cxnChg>
        <pc:cxnChg chg="add mod">
          <ac:chgData name="Manish Sharma" userId="b799adb9ba789c8f" providerId="LiveId" clId="{8F6BADDC-A0CD-4D06-AA81-37EFB0884EBB}" dt="2022-05-19T07:58:19.225" v="1032"/>
          <ac:cxnSpMkLst>
            <pc:docMk/>
            <pc:sldMk cId="1482665698" sldId="432"/>
            <ac:cxnSpMk id="20" creationId="{7849278F-6271-9E55-03D4-6B3468AF775C}"/>
          </ac:cxnSpMkLst>
        </pc:cxnChg>
        <pc:cxnChg chg="add mod">
          <ac:chgData name="Manish Sharma" userId="b799adb9ba789c8f" providerId="LiveId" clId="{8F6BADDC-A0CD-4D06-AA81-37EFB0884EBB}" dt="2022-05-19T07:58:19.225" v="1032"/>
          <ac:cxnSpMkLst>
            <pc:docMk/>
            <pc:sldMk cId="1482665698" sldId="432"/>
            <ac:cxnSpMk id="21" creationId="{0C93275A-B019-31C4-5AAC-3FD365D7DC7C}"/>
          </ac:cxnSpMkLst>
        </pc:cxnChg>
        <pc:cxnChg chg="add mod">
          <ac:chgData name="Manish Sharma" userId="b799adb9ba789c8f" providerId="LiveId" clId="{8F6BADDC-A0CD-4D06-AA81-37EFB0884EBB}" dt="2022-05-19T07:58:19.225" v="1032"/>
          <ac:cxnSpMkLst>
            <pc:docMk/>
            <pc:sldMk cId="1482665698" sldId="432"/>
            <ac:cxnSpMk id="22" creationId="{C8FD00A4-9F40-D9F5-9372-CBF180833915}"/>
          </ac:cxnSpMkLst>
        </pc:cxnChg>
        <pc:cxnChg chg="add mod">
          <ac:chgData name="Manish Sharma" userId="b799adb9ba789c8f" providerId="LiveId" clId="{8F6BADDC-A0CD-4D06-AA81-37EFB0884EBB}" dt="2022-05-19T07:58:19.225" v="1032"/>
          <ac:cxnSpMkLst>
            <pc:docMk/>
            <pc:sldMk cId="1482665698" sldId="432"/>
            <ac:cxnSpMk id="23" creationId="{D8A8F05E-030C-4FF2-07F9-B6DBB67F7EA3}"/>
          </ac:cxnSpMkLst>
        </pc:cxnChg>
      </pc:sldChg>
      <pc:sldChg chg="modSp add mod">
        <pc:chgData name="Manish Sharma" userId="b799adb9ba789c8f" providerId="LiveId" clId="{8F6BADDC-A0CD-4D06-AA81-37EFB0884EBB}" dt="2022-05-20T04:25:15.204" v="1057" actId="20577"/>
        <pc:sldMkLst>
          <pc:docMk/>
          <pc:sldMk cId="1225956522" sldId="433"/>
        </pc:sldMkLst>
        <pc:spChg chg="mod">
          <ac:chgData name="Manish Sharma" userId="b799adb9ba789c8f" providerId="LiveId" clId="{8F6BADDC-A0CD-4D06-AA81-37EFB0884EBB}" dt="2022-05-20T04:25:15.204" v="1057" actId="20577"/>
          <ac:spMkLst>
            <pc:docMk/>
            <pc:sldMk cId="1225956522" sldId="433"/>
            <ac:spMk id="3" creationId="{3F98721C-3936-4505-9A13-6E78110D9002}"/>
          </ac:spMkLst>
        </pc:spChg>
      </pc:sldChg>
      <pc:sldChg chg="add">
        <pc:chgData name="Manish Sharma" userId="b799adb9ba789c8f" providerId="LiveId" clId="{8F6BADDC-A0CD-4D06-AA81-37EFB0884EBB}" dt="2022-05-20T05:15:14.322" v="1058"/>
        <pc:sldMkLst>
          <pc:docMk/>
          <pc:sldMk cId="952090625" sldId="434"/>
        </pc:sldMkLst>
      </pc:sldChg>
      <pc:sldChg chg="add">
        <pc:chgData name="Manish Sharma" userId="b799adb9ba789c8f" providerId="LiveId" clId="{8F6BADDC-A0CD-4D06-AA81-37EFB0884EBB}" dt="2022-05-20T05:15:14.322" v="1058"/>
        <pc:sldMkLst>
          <pc:docMk/>
          <pc:sldMk cId="2637513665" sldId="435"/>
        </pc:sldMkLst>
      </pc:sldChg>
      <pc:sldChg chg="add">
        <pc:chgData name="Manish Sharma" userId="b799adb9ba789c8f" providerId="LiveId" clId="{8F6BADDC-A0CD-4D06-AA81-37EFB0884EBB}" dt="2022-05-20T05:21:22.516" v="1059"/>
        <pc:sldMkLst>
          <pc:docMk/>
          <pc:sldMk cId="2424590513" sldId="436"/>
        </pc:sldMkLst>
      </pc:sldChg>
      <pc:sldChg chg="addSp delSp modSp new mod">
        <pc:chgData name="Manish Sharma" userId="b799adb9ba789c8f" providerId="LiveId" clId="{8F6BADDC-A0CD-4D06-AA81-37EFB0884EBB}" dt="2022-05-20T07:22:38.636" v="1079"/>
        <pc:sldMkLst>
          <pc:docMk/>
          <pc:sldMk cId="3112906949" sldId="437"/>
        </pc:sldMkLst>
        <pc:spChg chg="del">
          <ac:chgData name="Manish Sharma" userId="b799adb9ba789c8f" providerId="LiveId" clId="{8F6BADDC-A0CD-4D06-AA81-37EFB0884EBB}" dt="2022-05-20T06:27:15.448" v="1063" actId="478"/>
          <ac:spMkLst>
            <pc:docMk/>
            <pc:sldMk cId="3112906949" sldId="437"/>
            <ac:spMk id="2" creationId="{BC726FDD-6BE3-C09C-B604-6985023859B7}"/>
          </ac:spMkLst>
        </pc:spChg>
        <pc:spChg chg="add mod">
          <ac:chgData name="Manish Sharma" userId="b799adb9ba789c8f" providerId="LiveId" clId="{8F6BADDC-A0CD-4D06-AA81-37EFB0884EBB}" dt="2022-05-20T06:27:32.001" v="1064"/>
          <ac:spMkLst>
            <pc:docMk/>
            <pc:sldMk cId="3112906949" sldId="437"/>
            <ac:spMk id="3" creationId="{337DC564-D9AD-E201-62CD-C5628CD2BDED}"/>
          </ac:spMkLst>
        </pc:spChg>
        <pc:spChg chg="add mod">
          <ac:chgData name="Manish Sharma" userId="b799adb9ba789c8f" providerId="LiveId" clId="{8F6BADDC-A0CD-4D06-AA81-37EFB0884EBB}" dt="2022-05-20T06:27:43.546" v="1065"/>
          <ac:spMkLst>
            <pc:docMk/>
            <pc:sldMk cId="3112906949" sldId="437"/>
            <ac:spMk id="4" creationId="{56687C04-749D-9A40-05BE-130F15C75A43}"/>
          </ac:spMkLst>
        </pc:spChg>
        <pc:spChg chg="add mod">
          <ac:chgData name="Manish Sharma" userId="b799adb9ba789c8f" providerId="LiveId" clId="{8F6BADDC-A0CD-4D06-AA81-37EFB0884EBB}" dt="2022-05-20T06:28:05.660" v="1066"/>
          <ac:spMkLst>
            <pc:docMk/>
            <pc:sldMk cId="3112906949" sldId="437"/>
            <ac:spMk id="5" creationId="{5E7B91ED-D1E4-C94D-4430-C5057DA9F061}"/>
          </ac:spMkLst>
        </pc:spChg>
        <pc:spChg chg="add mod">
          <ac:chgData name="Manish Sharma" userId="b799adb9ba789c8f" providerId="LiveId" clId="{8F6BADDC-A0CD-4D06-AA81-37EFB0884EBB}" dt="2022-05-20T06:28:05.660" v="1066"/>
          <ac:spMkLst>
            <pc:docMk/>
            <pc:sldMk cId="3112906949" sldId="437"/>
            <ac:spMk id="6" creationId="{094DFBF1-F2D0-056D-7BCF-17DA5B279B1D}"/>
          </ac:spMkLst>
        </pc:spChg>
        <pc:spChg chg="add mod">
          <ac:chgData name="Manish Sharma" userId="b799adb9ba789c8f" providerId="LiveId" clId="{8F6BADDC-A0CD-4D06-AA81-37EFB0884EBB}" dt="2022-05-20T06:28:05.660" v="1066"/>
          <ac:spMkLst>
            <pc:docMk/>
            <pc:sldMk cId="3112906949" sldId="437"/>
            <ac:spMk id="7" creationId="{331DD651-8969-8F7B-FDD2-4F1AD5E37F19}"/>
          </ac:spMkLst>
        </pc:spChg>
        <pc:spChg chg="add mod">
          <ac:chgData name="Manish Sharma" userId="b799adb9ba789c8f" providerId="LiveId" clId="{8F6BADDC-A0CD-4D06-AA81-37EFB0884EBB}" dt="2022-05-20T06:28:05.660" v="1066"/>
          <ac:spMkLst>
            <pc:docMk/>
            <pc:sldMk cId="3112906949" sldId="437"/>
            <ac:spMk id="8" creationId="{367AE282-3AB7-F318-B783-D0F79032306E}"/>
          </ac:spMkLst>
        </pc:spChg>
        <pc:spChg chg="add mod">
          <ac:chgData name="Manish Sharma" userId="b799adb9ba789c8f" providerId="LiveId" clId="{8F6BADDC-A0CD-4D06-AA81-37EFB0884EBB}" dt="2022-05-20T06:28:36.600" v="1067"/>
          <ac:spMkLst>
            <pc:docMk/>
            <pc:sldMk cId="3112906949" sldId="437"/>
            <ac:spMk id="9" creationId="{ACAEB9FE-F288-90E7-8709-9895ADF27EE0}"/>
          </ac:spMkLst>
        </pc:spChg>
        <pc:spChg chg="add mod">
          <ac:chgData name="Manish Sharma" userId="b799adb9ba789c8f" providerId="LiveId" clId="{8F6BADDC-A0CD-4D06-AA81-37EFB0884EBB}" dt="2022-05-20T06:28:36.600" v="1067"/>
          <ac:spMkLst>
            <pc:docMk/>
            <pc:sldMk cId="3112906949" sldId="437"/>
            <ac:spMk id="10" creationId="{5D8C4353-7418-39F4-3ECB-532B26E03CBC}"/>
          </ac:spMkLst>
        </pc:spChg>
        <pc:spChg chg="add mod">
          <ac:chgData name="Manish Sharma" userId="b799adb9ba789c8f" providerId="LiveId" clId="{8F6BADDC-A0CD-4D06-AA81-37EFB0884EBB}" dt="2022-05-20T06:29:36.111" v="1068"/>
          <ac:spMkLst>
            <pc:docMk/>
            <pc:sldMk cId="3112906949" sldId="437"/>
            <ac:spMk id="12" creationId="{707EB568-6F9D-15D4-5C02-E558D36B1ADD}"/>
          </ac:spMkLst>
        </pc:spChg>
        <pc:spChg chg="add mod">
          <ac:chgData name="Manish Sharma" userId="b799adb9ba789c8f" providerId="LiveId" clId="{8F6BADDC-A0CD-4D06-AA81-37EFB0884EBB}" dt="2022-05-20T06:29:42.568" v="1069"/>
          <ac:spMkLst>
            <pc:docMk/>
            <pc:sldMk cId="3112906949" sldId="437"/>
            <ac:spMk id="14" creationId="{90F3B955-8F66-6C8C-A80F-7D24583D9C46}"/>
          </ac:spMkLst>
        </pc:spChg>
        <pc:spChg chg="add mod">
          <ac:chgData name="Manish Sharma" userId="b799adb9ba789c8f" providerId="LiveId" clId="{8F6BADDC-A0CD-4D06-AA81-37EFB0884EBB}" dt="2022-05-20T06:30:04.339" v="1070"/>
          <ac:spMkLst>
            <pc:docMk/>
            <pc:sldMk cId="3112906949" sldId="437"/>
            <ac:spMk id="16" creationId="{D05296EB-8397-51AD-E1AD-622E7126A8E4}"/>
          </ac:spMkLst>
        </pc:spChg>
        <pc:spChg chg="add mod">
          <ac:chgData name="Manish Sharma" userId="b799adb9ba789c8f" providerId="LiveId" clId="{8F6BADDC-A0CD-4D06-AA81-37EFB0884EBB}" dt="2022-05-20T06:30:28.156" v="1071"/>
          <ac:spMkLst>
            <pc:docMk/>
            <pc:sldMk cId="3112906949" sldId="437"/>
            <ac:spMk id="17" creationId="{FCDCA7EF-6084-F4EC-0501-D1AA95B7AAAA}"/>
          </ac:spMkLst>
        </pc:spChg>
        <pc:spChg chg="add mod">
          <ac:chgData name="Manish Sharma" userId="b799adb9ba789c8f" providerId="LiveId" clId="{8F6BADDC-A0CD-4D06-AA81-37EFB0884EBB}" dt="2022-05-20T06:30:38.442" v="1072"/>
          <ac:spMkLst>
            <pc:docMk/>
            <pc:sldMk cId="3112906949" sldId="437"/>
            <ac:spMk id="19" creationId="{9339C65B-087A-4C10-B9D0-F0BF8AD8D019}"/>
          </ac:spMkLst>
        </pc:spChg>
        <pc:spChg chg="add mod">
          <ac:chgData name="Manish Sharma" userId="b799adb9ba789c8f" providerId="LiveId" clId="{8F6BADDC-A0CD-4D06-AA81-37EFB0884EBB}" dt="2022-05-20T06:31:09.486" v="1073"/>
          <ac:spMkLst>
            <pc:docMk/>
            <pc:sldMk cId="3112906949" sldId="437"/>
            <ac:spMk id="21" creationId="{0208D674-A79A-ACFA-6709-6870258D94CE}"/>
          </ac:spMkLst>
        </pc:spChg>
        <pc:spChg chg="add mod">
          <ac:chgData name="Manish Sharma" userId="b799adb9ba789c8f" providerId="LiveId" clId="{8F6BADDC-A0CD-4D06-AA81-37EFB0884EBB}" dt="2022-05-20T06:31:41.277" v="1074"/>
          <ac:spMkLst>
            <pc:docMk/>
            <pc:sldMk cId="3112906949" sldId="437"/>
            <ac:spMk id="22" creationId="{F4863DE4-379E-126F-0E71-A7EC2B365082}"/>
          </ac:spMkLst>
        </pc:spChg>
        <pc:spChg chg="add mod">
          <ac:chgData name="Manish Sharma" userId="b799adb9ba789c8f" providerId="LiveId" clId="{8F6BADDC-A0CD-4D06-AA81-37EFB0884EBB}" dt="2022-05-20T06:31:41.277" v="1074"/>
          <ac:spMkLst>
            <pc:docMk/>
            <pc:sldMk cId="3112906949" sldId="437"/>
            <ac:spMk id="23" creationId="{81F26165-A7BE-0960-1B2C-836A58FF292C}"/>
          </ac:spMkLst>
        </pc:spChg>
        <pc:spChg chg="add mod">
          <ac:chgData name="Manish Sharma" userId="b799adb9ba789c8f" providerId="LiveId" clId="{8F6BADDC-A0CD-4D06-AA81-37EFB0884EBB}" dt="2022-05-20T06:31:41.277" v="1074"/>
          <ac:spMkLst>
            <pc:docMk/>
            <pc:sldMk cId="3112906949" sldId="437"/>
            <ac:spMk id="24" creationId="{3F2286A1-5A05-7113-92CD-3BF47360D006}"/>
          </ac:spMkLst>
        </pc:spChg>
        <pc:spChg chg="add mod">
          <ac:chgData name="Manish Sharma" userId="b799adb9ba789c8f" providerId="LiveId" clId="{8F6BADDC-A0CD-4D06-AA81-37EFB0884EBB}" dt="2022-05-20T06:31:41.277" v="1074"/>
          <ac:spMkLst>
            <pc:docMk/>
            <pc:sldMk cId="3112906949" sldId="437"/>
            <ac:spMk id="25" creationId="{410013AD-E6DA-214F-BB3E-C0EDCB1D332A}"/>
          </ac:spMkLst>
        </pc:spChg>
        <pc:spChg chg="add mod">
          <ac:chgData name="Manish Sharma" userId="b799adb9ba789c8f" providerId="LiveId" clId="{8F6BADDC-A0CD-4D06-AA81-37EFB0884EBB}" dt="2022-05-20T06:31:41.277" v="1074"/>
          <ac:spMkLst>
            <pc:docMk/>
            <pc:sldMk cId="3112906949" sldId="437"/>
            <ac:spMk id="26" creationId="{A62A5A4E-590E-4878-7B15-79A4875EA32D}"/>
          </ac:spMkLst>
        </pc:spChg>
        <pc:spChg chg="add mod">
          <ac:chgData name="Manish Sharma" userId="b799adb9ba789c8f" providerId="LiveId" clId="{8F6BADDC-A0CD-4D06-AA81-37EFB0884EBB}" dt="2022-05-20T06:31:54.120" v="1075"/>
          <ac:spMkLst>
            <pc:docMk/>
            <pc:sldMk cId="3112906949" sldId="437"/>
            <ac:spMk id="28" creationId="{4570D4FB-4A27-9658-1BE9-EF4D65641784}"/>
          </ac:spMkLst>
        </pc:spChg>
        <pc:spChg chg="add mod">
          <ac:chgData name="Manish Sharma" userId="b799adb9ba789c8f" providerId="LiveId" clId="{8F6BADDC-A0CD-4D06-AA81-37EFB0884EBB}" dt="2022-05-20T06:32:05.915" v="1076"/>
          <ac:spMkLst>
            <pc:docMk/>
            <pc:sldMk cId="3112906949" sldId="437"/>
            <ac:spMk id="30" creationId="{6990FE2D-926E-EA17-41D9-0D449C3B21B3}"/>
          </ac:spMkLst>
        </pc:spChg>
        <pc:spChg chg="add mod">
          <ac:chgData name="Manish Sharma" userId="b799adb9ba789c8f" providerId="LiveId" clId="{8F6BADDC-A0CD-4D06-AA81-37EFB0884EBB}" dt="2022-05-20T06:32:37.897" v="1077"/>
          <ac:spMkLst>
            <pc:docMk/>
            <pc:sldMk cId="3112906949" sldId="437"/>
            <ac:spMk id="31" creationId="{5A1A4284-0E01-D46A-2544-333F81BA2F41}"/>
          </ac:spMkLst>
        </pc:spChg>
        <pc:spChg chg="add mod">
          <ac:chgData name="Manish Sharma" userId="b799adb9ba789c8f" providerId="LiveId" clId="{8F6BADDC-A0CD-4D06-AA81-37EFB0884EBB}" dt="2022-05-20T06:32:37.897" v="1077"/>
          <ac:spMkLst>
            <pc:docMk/>
            <pc:sldMk cId="3112906949" sldId="437"/>
            <ac:spMk id="32" creationId="{6B0D39A8-0ED1-0BA0-4A9F-61225D38E483}"/>
          </ac:spMkLst>
        </pc:spChg>
        <pc:spChg chg="add mod">
          <ac:chgData name="Manish Sharma" userId="b799adb9ba789c8f" providerId="LiveId" clId="{8F6BADDC-A0CD-4D06-AA81-37EFB0884EBB}" dt="2022-05-20T06:32:37.897" v="1077"/>
          <ac:spMkLst>
            <pc:docMk/>
            <pc:sldMk cId="3112906949" sldId="437"/>
            <ac:spMk id="33" creationId="{0A380844-455C-53F5-2B01-01815875DD70}"/>
          </ac:spMkLst>
        </pc:spChg>
        <pc:spChg chg="add mod">
          <ac:chgData name="Manish Sharma" userId="b799adb9ba789c8f" providerId="LiveId" clId="{8F6BADDC-A0CD-4D06-AA81-37EFB0884EBB}" dt="2022-05-20T06:32:37.897" v="1077"/>
          <ac:spMkLst>
            <pc:docMk/>
            <pc:sldMk cId="3112906949" sldId="437"/>
            <ac:spMk id="34" creationId="{14AE117A-58A6-6676-93D8-714F4D4A11A8}"/>
          </ac:spMkLst>
        </pc:spChg>
        <pc:spChg chg="add mod">
          <ac:chgData name="Manish Sharma" userId="b799adb9ba789c8f" providerId="LiveId" clId="{8F6BADDC-A0CD-4D06-AA81-37EFB0884EBB}" dt="2022-05-20T06:32:37.897" v="1077"/>
          <ac:spMkLst>
            <pc:docMk/>
            <pc:sldMk cId="3112906949" sldId="437"/>
            <ac:spMk id="35" creationId="{E806A782-F699-F561-6D75-704473C1B433}"/>
          </ac:spMkLst>
        </pc:spChg>
        <pc:spChg chg="add mod">
          <ac:chgData name="Manish Sharma" userId="b799adb9ba789c8f" providerId="LiveId" clId="{8F6BADDC-A0CD-4D06-AA81-37EFB0884EBB}" dt="2022-05-20T06:32:37.897" v="1077"/>
          <ac:spMkLst>
            <pc:docMk/>
            <pc:sldMk cId="3112906949" sldId="437"/>
            <ac:spMk id="36" creationId="{7B097040-A474-228D-1F5B-8B1961209187}"/>
          </ac:spMkLst>
        </pc:spChg>
        <pc:spChg chg="add mod">
          <ac:chgData name="Manish Sharma" userId="b799adb9ba789c8f" providerId="LiveId" clId="{8F6BADDC-A0CD-4D06-AA81-37EFB0884EBB}" dt="2022-05-20T07:22:28.551" v="1078"/>
          <ac:spMkLst>
            <pc:docMk/>
            <pc:sldMk cId="3112906949" sldId="437"/>
            <ac:spMk id="37" creationId="{FF062408-9881-636E-40B2-D373413227E3}"/>
          </ac:spMkLst>
        </pc:spChg>
        <pc:spChg chg="add mod">
          <ac:chgData name="Manish Sharma" userId="b799adb9ba789c8f" providerId="LiveId" clId="{8F6BADDC-A0CD-4D06-AA81-37EFB0884EBB}" dt="2022-05-20T07:22:38.636" v="1079"/>
          <ac:spMkLst>
            <pc:docMk/>
            <pc:sldMk cId="3112906949" sldId="437"/>
            <ac:spMk id="38" creationId="{56705985-2F84-8D84-CC6A-65726093A760}"/>
          </ac:spMkLst>
        </pc:spChg>
        <pc:cxnChg chg="add mod">
          <ac:chgData name="Manish Sharma" userId="b799adb9ba789c8f" providerId="LiveId" clId="{8F6BADDC-A0CD-4D06-AA81-37EFB0884EBB}" dt="2022-05-20T06:28:36.600" v="1067"/>
          <ac:cxnSpMkLst>
            <pc:docMk/>
            <pc:sldMk cId="3112906949" sldId="437"/>
            <ac:cxnSpMk id="11" creationId="{38E8A6F8-50B8-2DE0-05BD-788685D6FCA6}"/>
          </ac:cxnSpMkLst>
        </pc:cxnChg>
        <pc:cxnChg chg="add mod">
          <ac:chgData name="Manish Sharma" userId="b799adb9ba789c8f" providerId="LiveId" clId="{8F6BADDC-A0CD-4D06-AA81-37EFB0884EBB}" dt="2022-05-20T06:29:42.568" v="1069"/>
          <ac:cxnSpMkLst>
            <pc:docMk/>
            <pc:sldMk cId="3112906949" sldId="437"/>
            <ac:cxnSpMk id="13" creationId="{853DC860-BDA0-24D4-EF77-17020CF80A9E}"/>
          </ac:cxnSpMkLst>
        </pc:cxnChg>
        <pc:cxnChg chg="add mod">
          <ac:chgData name="Manish Sharma" userId="b799adb9ba789c8f" providerId="LiveId" clId="{8F6BADDC-A0CD-4D06-AA81-37EFB0884EBB}" dt="2022-05-20T06:30:04.339" v="1070"/>
          <ac:cxnSpMkLst>
            <pc:docMk/>
            <pc:sldMk cId="3112906949" sldId="437"/>
            <ac:cxnSpMk id="15" creationId="{58D4DB74-6651-0D3F-2E3B-BA715CBB0C81}"/>
          </ac:cxnSpMkLst>
        </pc:cxnChg>
        <pc:cxnChg chg="add mod">
          <ac:chgData name="Manish Sharma" userId="b799adb9ba789c8f" providerId="LiveId" clId="{8F6BADDC-A0CD-4D06-AA81-37EFB0884EBB}" dt="2022-05-20T06:30:38.442" v="1072"/>
          <ac:cxnSpMkLst>
            <pc:docMk/>
            <pc:sldMk cId="3112906949" sldId="437"/>
            <ac:cxnSpMk id="18" creationId="{7E94BB41-899C-6667-6051-905D0258E399}"/>
          </ac:cxnSpMkLst>
        </pc:cxnChg>
        <pc:cxnChg chg="add mod">
          <ac:chgData name="Manish Sharma" userId="b799adb9ba789c8f" providerId="LiveId" clId="{8F6BADDC-A0CD-4D06-AA81-37EFB0884EBB}" dt="2022-05-20T06:31:09.486" v="1073"/>
          <ac:cxnSpMkLst>
            <pc:docMk/>
            <pc:sldMk cId="3112906949" sldId="437"/>
            <ac:cxnSpMk id="20" creationId="{0BF70B53-6C6B-427B-FFCF-58EDFDC2017B}"/>
          </ac:cxnSpMkLst>
        </pc:cxnChg>
        <pc:cxnChg chg="add mod">
          <ac:chgData name="Manish Sharma" userId="b799adb9ba789c8f" providerId="LiveId" clId="{8F6BADDC-A0CD-4D06-AA81-37EFB0884EBB}" dt="2022-05-20T06:31:54.120" v="1075"/>
          <ac:cxnSpMkLst>
            <pc:docMk/>
            <pc:sldMk cId="3112906949" sldId="437"/>
            <ac:cxnSpMk id="27" creationId="{287647BC-5E03-1EB1-86AD-1CAC523ED98E}"/>
          </ac:cxnSpMkLst>
        </pc:cxnChg>
        <pc:cxnChg chg="add mod">
          <ac:chgData name="Manish Sharma" userId="b799adb9ba789c8f" providerId="LiveId" clId="{8F6BADDC-A0CD-4D06-AA81-37EFB0884EBB}" dt="2022-05-20T06:32:05.915" v="1076"/>
          <ac:cxnSpMkLst>
            <pc:docMk/>
            <pc:sldMk cId="3112906949" sldId="437"/>
            <ac:cxnSpMk id="29" creationId="{D7B781BF-29CC-DEBF-E0FE-2A4D807186F9}"/>
          </ac:cxnSpMkLst>
        </pc:cxnChg>
      </pc:sldChg>
      <pc:sldChg chg="addSp delSp modSp add mod">
        <pc:chgData name="Manish Sharma" userId="b799adb9ba789c8f" providerId="LiveId" clId="{8F6BADDC-A0CD-4D06-AA81-37EFB0884EBB}" dt="2022-05-20T09:33:09.534" v="1088"/>
        <pc:sldMkLst>
          <pc:docMk/>
          <pc:sldMk cId="356894947" sldId="438"/>
        </pc:sldMkLst>
        <pc:spChg chg="del">
          <ac:chgData name="Manish Sharma" userId="b799adb9ba789c8f" providerId="LiveId" clId="{8F6BADDC-A0CD-4D06-AA81-37EFB0884EBB}" dt="2022-05-20T09:32:44.152" v="1084" actId="478"/>
          <ac:spMkLst>
            <pc:docMk/>
            <pc:sldMk cId="356894947" sldId="438"/>
            <ac:spMk id="28" creationId="{4570D4FB-4A27-9658-1BE9-EF4D65641784}"/>
          </ac:spMkLst>
        </pc:spChg>
        <pc:spChg chg="add mod">
          <ac:chgData name="Manish Sharma" userId="b799adb9ba789c8f" providerId="LiveId" clId="{8F6BADDC-A0CD-4D06-AA81-37EFB0884EBB}" dt="2022-05-20T09:32:44.917" v="1085"/>
          <ac:spMkLst>
            <pc:docMk/>
            <pc:sldMk cId="356894947" sldId="438"/>
            <ac:spMk id="39" creationId="{66C571BF-0945-B779-621F-5D4D1B2D0892}"/>
          </ac:spMkLst>
        </pc:spChg>
        <pc:spChg chg="add mod">
          <ac:chgData name="Manish Sharma" userId="b799adb9ba789c8f" providerId="LiveId" clId="{8F6BADDC-A0CD-4D06-AA81-37EFB0884EBB}" dt="2022-05-20T09:32:54.799" v="1086"/>
          <ac:spMkLst>
            <pc:docMk/>
            <pc:sldMk cId="356894947" sldId="438"/>
            <ac:spMk id="40" creationId="{5354BC44-0A29-B9AB-CC44-480B3C82C5DF}"/>
          </ac:spMkLst>
        </pc:spChg>
        <pc:spChg chg="add mod">
          <ac:chgData name="Manish Sharma" userId="b799adb9ba789c8f" providerId="LiveId" clId="{8F6BADDC-A0CD-4D06-AA81-37EFB0884EBB}" dt="2022-05-20T09:33:03.358" v="1087"/>
          <ac:spMkLst>
            <pc:docMk/>
            <pc:sldMk cId="356894947" sldId="438"/>
            <ac:spMk id="41" creationId="{27DAB6CF-AEB9-F7EC-F987-8EABAA98EF93}"/>
          </ac:spMkLst>
        </pc:spChg>
        <pc:spChg chg="add mod">
          <ac:chgData name="Manish Sharma" userId="b799adb9ba789c8f" providerId="LiveId" clId="{8F6BADDC-A0CD-4D06-AA81-37EFB0884EBB}" dt="2022-05-20T09:33:03.358" v="1087"/>
          <ac:spMkLst>
            <pc:docMk/>
            <pc:sldMk cId="356894947" sldId="438"/>
            <ac:spMk id="42" creationId="{2EEED1C5-94B0-D5A1-CA8B-E580F88276A9}"/>
          </ac:spMkLst>
        </pc:spChg>
        <pc:spChg chg="add mod">
          <ac:chgData name="Manish Sharma" userId="b799adb9ba789c8f" providerId="LiveId" clId="{8F6BADDC-A0CD-4D06-AA81-37EFB0884EBB}" dt="2022-05-20T09:33:09.534" v="1088"/>
          <ac:spMkLst>
            <pc:docMk/>
            <pc:sldMk cId="356894947" sldId="438"/>
            <ac:spMk id="45" creationId="{93A8C89D-BB67-4B95-A926-B05F5B31D513}"/>
          </ac:spMkLst>
        </pc:spChg>
        <pc:cxnChg chg="add mod">
          <ac:chgData name="Manish Sharma" userId="b799adb9ba789c8f" providerId="LiveId" clId="{8F6BADDC-A0CD-4D06-AA81-37EFB0884EBB}" dt="2022-05-20T09:33:03.358" v="1087"/>
          <ac:cxnSpMkLst>
            <pc:docMk/>
            <pc:sldMk cId="356894947" sldId="438"/>
            <ac:cxnSpMk id="43" creationId="{25EB5AC2-7F85-2075-6994-E5F822C9909A}"/>
          </ac:cxnSpMkLst>
        </pc:cxnChg>
        <pc:cxnChg chg="add mod">
          <ac:chgData name="Manish Sharma" userId="b799adb9ba789c8f" providerId="LiveId" clId="{8F6BADDC-A0CD-4D06-AA81-37EFB0884EBB}" dt="2022-05-20T09:33:03.358" v="1087"/>
          <ac:cxnSpMkLst>
            <pc:docMk/>
            <pc:sldMk cId="356894947" sldId="438"/>
            <ac:cxnSpMk id="44" creationId="{F7C0CBD5-A025-2AFF-6334-ACC366CEB86C}"/>
          </ac:cxnSpMkLst>
        </pc:cxnChg>
      </pc:sldChg>
      <pc:sldChg chg="add">
        <pc:chgData name="Manish Sharma" userId="b799adb9ba789c8f" providerId="LiveId" clId="{8F6BADDC-A0CD-4D06-AA81-37EFB0884EBB}" dt="2022-05-20T11:22:05.151" v="1090"/>
        <pc:sldMkLst>
          <pc:docMk/>
          <pc:sldMk cId="4182215369" sldId="439"/>
        </pc:sldMkLst>
      </pc:sldChg>
      <pc:sldChg chg="add">
        <pc:chgData name="Manish Sharma" userId="b799adb9ba789c8f" providerId="LiveId" clId="{8F6BADDC-A0CD-4D06-AA81-37EFB0884EBB}" dt="2022-05-20T11:38:56.308" v="1092"/>
        <pc:sldMkLst>
          <pc:docMk/>
          <pc:sldMk cId="603927035" sldId="440"/>
        </pc:sldMkLst>
      </pc:sldChg>
      <pc:sldChg chg="add">
        <pc:chgData name="Manish Sharma" userId="b799adb9ba789c8f" providerId="LiveId" clId="{8F6BADDC-A0CD-4D06-AA81-37EFB0884EBB}" dt="2022-05-20T11:23:24.725" v="1091"/>
        <pc:sldMkLst>
          <pc:docMk/>
          <pc:sldMk cId="716795003" sldId="441"/>
        </pc:sldMkLst>
      </pc:sldChg>
      <pc:sldChg chg="add">
        <pc:chgData name="Manish Sharma" userId="b799adb9ba789c8f" providerId="LiveId" clId="{8F6BADDC-A0CD-4D06-AA81-37EFB0884EBB}" dt="2022-05-20T11:38:56.308" v="1092"/>
        <pc:sldMkLst>
          <pc:docMk/>
          <pc:sldMk cId="1412042572" sldId="442"/>
        </pc:sldMkLst>
      </pc:sldChg>
    </pc:docChg>
  </pc:docChgLst>
  <pc:docChgLst>
    <pc:chgData name="Manish Sharma" userId="b799adb9ba789c8f" providerId="LiveId" clId="{507872B4-C4F2-4A6E-93B9-C4C895BDBCB2}"/>
    <pc:docChg chg="undo redo custSel addSld delSld modSld sldOrd">
      <pc:chgData name="Manish Sharma" userId="b799adb9ba789c8f" providerId="LiveId" clId="{507872B4-C4F2-4A6E-93B9-C4C895BDBCB2}" dt="2022-04-10T11:35:59.666" v="1115" actId="6549"/>
      <pc:docMkLst>
        <pc:docMk/>
      </pc:docMkLst>
      <pc:sldChg chg="modSp add del mod">
        <pc:chgData name="Manish Sharma" userId="b799adb9ba789c8f" providerId="LiveId" clId="{507872B4-C4F2-4A6E-93B9-C4C895BDBCB2}" dt="2022-04-09T11:24:15.281" v="780" actId="20577"/>
        <pc:sldMkLst>
          <pc:docMk/>
          <pc:sldMk cId="3103000826" sldId="266"/>
        </pc:sldMkLst>
        <pc:spChg chg="mod">
          <ac:chgData name="Manish Sharma" userId="b799adb9ba789c8f" providerId="LiveId" clId="{507872B4-C4F2-4A6E-93B9-C4C895BDBCB2}" dt="2022-04-09T11:23:28.430" v="778" actId="1076"/>
          <ac:spMkLst>
            <pc:docMk/>
            <pc:sldMk cId="3103000826" sldId="266"/>
            <ac:spMk id="7" creationId="{0C57B204-BF35-48BB-B211-D1B7321062D6}"/>
          </ac:spMkLst>
        </pc:spChg>
        <pc:spChg chg="mod">
          <ac:chgData name="Manish Sharma" userId="b799adb9ba789c8f" providerId="LiveId" clId="{507872B4-C4F2-4A6E-93B9-C4C895BDBCB2}" dt="2022-04-09T11:24:15.281" v="780" actId="20577"/>
          <ac:spMkLst>
            <pc:docMk/>
            <pc:sldMk cId="3103000826" sldId="266"/>
            <ac:spMk id="8" creationId="{A4FE4D20-2C8F-467C-945E-771DBBC0F7FA}"/>
          </ac:spMkLst>
        </pc:spChg>
      </pc:sldChg>
      <pc:sldChg chg="add del">
        <pc:chgData name="Manish Sharma" userId="b799adb9ba789c8f" providerId="LiveId" clId="{507872B4-C4F2-4A6E-93B9-C4C895BDBCB2}" dt="2022-04-10T04:17:05.890" v="787"/>
        <pc:sldMkLst>
          <pc:docMk/>
          <pc:sldMk cId="1955633667" sldId="267"/>
        </pc:sldMkLst>
      </pc:sldChg>
      <pc:sldChg chg="add del">
        <pc:chgData name="Manish Sharma" userId="b799adb9ba789c8f" providerId="LiveId" clId="{507872B4-C4F2-4A6E-93B9-C4C895BDBCB2}" dt="2022-04-10T05:11:54.278" v="808"/>
        <pc:sldMkLst>
          <pc:docMk/>
          <pc:sldMk cId="2308804351" sldId="268"/>
        </pc:sldMkLst>
      </pc:sldChg>
      <pc:sldChg chg="add del">
        <pc:chgData name="Manish Sharma" userId="b799adb9ba789c8f" providerId="LiveId" clId="{507872B4-C4F2-4A6E-93B9-C4C895BDBCB2}" dt="2022-04-10T05:45:06.180" v="812"/>
        <pc:sldMkLst>
          <pc:docMk/>
          <pc:sldMk cId="541853456" sldId="270"/>
        </pc:sldMkLst>
      </pc:sldChg>
      <pc:sldChg chg="add del">
        <pc:chgData name="Manish Sharma" userId="b799adb9ba789c8f" providerId="LiveId" clId="{507872B4-C4F2-4A6E-93B9-C4C895BDBCB2}" dt="2022-04-10T07:12:50.289" v="814"/>
        <pc:sldMkLst>
          <pc:docMk/>
          <pc:sldMk cId="4251761722" sldId="271"/>
        </pc:sldMkLst>
      </pc:sldChg>
      <pc:sldChg chg="add del">
        <pc:chgData name="Manish Sharma" userId="b799adb9ba789c8f" providerId="LiveId" clId="{507872B4-C4F2-4A6E-93B9-C4C895BDBCB2}" dt="2022-04-09T07:51:56.009" v="753"/>
        <pc:sldMkLst>
          <pc:docMk/>
          <pc:sldMk cId="1331658581" sldId="273"/>
        </pc:sldMkLst>
      </pc:sldChg>
      <pc:sldChg chg="add del">
        <pc:chgData name="Manish Sharma" userId="b799adb9ba789c8f" providerId="LiveId" clId="{507872B4-C4F2-4A6E-93B9-C4C895BDBCB2}" dt="2022-04-09T07:39:17.030" v="499"/>
        <pc:sldMkLst>
          <pc:docMk/>
          <pc:sldMk cId="2937149028" sldId="282"/>
        </pc:sldMkLst>
      </pc:sldChg>
      <pc:sldChg chg="add del">
        <pc:chgData name="Manish Sharma" userId="b799adb9ba789c8f" providerId="LiveId" clId="{507872B4-C4F2-4A6E-93B9-C4C895BDBCB2}" dt="2022-04-09T07:39:17.030" v="499"/>
        <pc:sldMkLst>
          <pc:docMk/>
          <pc:sldMk cId="3640020107" sldId="283"/>
        </pc:sldMkLst>
      </pc:sldChg>
      <pc:sldChg chg="add del">
        <pc:chgData name="Manish Sharma" userId="b799adb9ba789c8f" providerId="LiveId" clId="{507872B4-C4F2-4A6E-93B9-C4C895BDBCB2}" dt="2022-04-09T07:39:17.030" v="499"/>
        <pc:sldMkLst>
          <pc:docMk/>
          <pc:sldMk cId="3936744458" sldId="284"/>
        </pc:sldMkLst>
      </pc:sldChg>
      <pc:sldChg chg="add del">
        <pc:chgData name="Manish Sharma" userId="b799adb9ba789c8f" providerId="LiveId" clId="{507872B4-C4F2-4A6E-93B9-C4C895BDBCB2}" dt="2022-04-10T05:11:54.278" v="808"/>
        <pc:sldMkLst>
          <pc:docMk/>
          <pc:sldMk cId="547040454" sldId="285"/>
        </pc:sldMkLst>
      </pc:sldChg>
      <pc:sldChg chg="add del">
        <pc:chgData name="Manish Sharma" userId="b799adb9ba789c8f" providerId="LiveId" clId="{507872B4-C4F2-4A6E-93B9-C4C895BDBCB2}" dt="2022-04-10T05:11:54.278" v="808"/>
        <pc:sldMkLst>
          <pc:docMk/>
          <pc:sldMk cId="1689115699" sldId="286"/>
        </pc:sldMkLst>
      </pc:sldChg>
      <pc:sldChg chg="add del">
        <pc:chgData name="Manish Sharma" userId="b799adb9ba789c8f" providerId="LiveId" clId="{507872B4-C4F2-4A6E-93B9-C4C895BDBCB2}" dt="2022-04-09T09:40:53.702" v="773"/>
        <pc:sldMkLst>
          <pc:docMk/>
          <pc:sldMk cId="1060908639" sldId="287"/>
        </pc:sldMkLst>
      </pc:sldChg>
      <pc:sldChg chg="add del">
        <pc:chgData name="Manish Sharma" userId="b799adb9ba789c8f" providerId="LiveId" clId="{507872B4-C4F2-4A6E-93B9-C4C895BDBCB2}" dt="2022-04-09T09:40:53.702" v="773"/>
        <pc:sldMkLst>
          <pc:docMk/>
          <pc:sldMk cId="3753465024" sldId="288"/>
        </pc:sldMkLst>
      </pc:sldChg>
      <pc:sldChg chg="add del">
        <pc:chgData name="Manish Sharma" userId="b799adb9ba789c8f" providerId="LiveId" clId="{507872B4-C4F2-4A6E-93B9-C4C895BDBCB2}" dt="2022-04-09T09:40:53.702" v="773"/>
        <pc:sldMkLst>
          <pc:docMk/>
          <pc:sldMk cId="2567783499" sldId="289"/>
        </pc:sldMkLst>
      </pc:sldChg>
      <pc:sldChg chg="add del">
        <pc:chgData name="Manish Sharma" userId="b799adb9ba789c8f" providerId="LiveId" clId="{507872B4-C4F2-4A6E-93B9-C4C895BDBCB2}" dt="2022-04-10T06:28:38.751" v="813"/>
        <pc:sldMkLst>
          <pc:docMk/>
          <pc:sldMk cId="1149044477" sldId="290"/>
        </pc:sldMkLst>
      </pc:sldChg>
      <pc:sldChg chg="add del">
        <pc:chgData name="Manish Sharma" userId="b799adb9ba789c8f" providerId="LiveId" clId="{507872B4-C4F2-4A6E-93B9-C4C895BDBCB2}" dt="2022-04-10T06:28:38.751" v="813"/>
        <pc:sldMkLst>
          <pc:docMk/>
          <pc:sldMk cId="3328030247" sldId="291"/>
        </pc:sldMkLst>
      </pc:sldChg>
      <pc:sldChg chg="addSp delSp">
        <pc:chgData name="Manish Sharma" userId="b799adb9ba789c8f" providerId="LiveId" clId="{507872B4-C4F2-4A6E-93B9-C4C895BDBCB2}" dt="2022-04-09T05:11:41.566" v="121"/>
        <pc:sldMkLst>
          <pc:docMk/>
          <pc:sldMk cId="631516676" sldId="301"/>
        </pc:sldMkLst>
        <pc:picChg chg="add del">
          <ac:chgData name="Manish Sharma" userId="b799adb9ba789c8f" providerId="LiveId" clId="{507872B4-C4F2-4A6E-93B9-C4C895BDBCB2}" dt="2022-04-09T05:11:41.566" v="121"/>
          <ac:picMkLst>
            <pc:docMk/>
            <pc:sldMk cId="631516676" sldId="301"/>
            <ac:picMk id="3" creationId="{46F10369-CF94-491C-B2A7-4593E17F65B2}"/>
          </ac:picMkLst>
        </pc:picChg>
      </pc:sldChg>
      <pc:sldChg chg="modSp add mod">
        <pc:chgData name="Manish Sharma" userId="b799adb9ba789c8f" providerId="LiveId" clId="{507872B4-C4F2-4A6E-93B9-C4C895BDBCB2}" dt="2022-04-09T05:21:06.450" v="312" actId="20577"/>
        <pc:sldMkLst>
          <pc:docMk/>
          <pc:sldMk cId="4155113153" sldId="307"/>
        </pc:sldMkLst>
        <pc:spChg chg="mod">
          <ac:chgData name="Manish Sharma" userId="b799adb9ba789c8f" providerId="LiveId" clId="{507872B4-C4F2-4A6E-93B9-C4C895BDBCB2}" dt="2022-04-09T05:21:06.450" v="312" actId="20577"/>
          <ac:spMkLst>
            <pc:docMk/>
            <pc:sldMk cId="4155113153" sldId="307"/>
            <ac:spMk id="35" creationId="{FEB1180C-CD3A-4AFA-B4DD-2B9198E1374E}"/>
          </ac:spMkLst>
        </pc:spChg>
      </pc:sldChg>
      <pc:sldChg chg="add del">
        <pc:chgData name="Manish Sharma" userId="b799adb9ba789c8f" providerId="LiveId" clId="{507872B4-C4F2-4A6E-93B9-C4C895BDBCB2}" dt="2022-04-09T05:22:11.580" v="313"/>
        <pc:sldMkLst>
          <pc:docMk/>
          <pc:sldMk cId="3401202457" sldId="315"/>
        </pc:sldMkLst>
      </pc:sldChg>
      <pc:sldChg chg="add del">
        <pc:chgData name="Manish Sharma" userId="b799adb9ba789c8f" providerId="LiveId" clId="{507872B4-C4F2-4A6E-93B9-C4C895BDBCB2}" dt="2022-04-10T07:12:50.289" v="814"/>
        <pc:sldMkLst>
          <pc:docMk/>
          <pc:sldMk cId="672012168" sldId="322"/>
        </pc:sldMkLst>
      </pc:sldChg>
      <pc:sldChg chg="add del">
        <pc:chgData name="Manish Sharma" userId="b799adb9ba789c8f" providerId="LiveId" clId="{507872B4-C4F2-4A6E-93B9-C4C895BDBCB2}" dt="2022-04-10T07:12:50.289" v="814"/>
        <pc:sldMkLst>
          <pc:docMk/>
          <pc:sldMk cId="1558062592" sldId="323"/>
        </pc:sldMkLst>
      </pc:sldChg>
      <pc:sldChg chg="add">
        <pc:chgData name="Manish Sharma" userId="b799adb9ba789c8f" providerId="LiveId" clId="{507872B4-C4F2-4A6E-93B9-C4C895BDBCB2}" dt="2022-04-10T11:35:31.956" v="1113"/>
        <pc:sldMkLst>
          <pc:docMk/>
          <pc:sldMk cId="3573060485" sldId="328"/>
        </pc:sldMkLst>
      </pc:sldChg>
      <pc:sldChg chg="add del">
        <pc:chgData name="Manish Sharma" userId="b799adb9ba789c8f" providerId="LiveId" clId="{507872B4-C4F2-4A6E-93B9-C4C895BDBCB2}" dt="2022-04-09T04:51:12.399" v="86"/>
        <pc:sldMkLst>
          <pc:docMk/>
          <pc:sldMk cId="3819615658" sldId="330"/>
        </pc:sldMkLst>
      </pc:sldChg>
      <pc:sldChg chg="add del">
        <pc:chgData name="Manish Sharma" userId="b799adb9ba789c8f" providerId="LiveId" clId="{507872B4-C4F2-4A6E-93B9-C4C895BDBCB2}" dt="2022-04-09T07:39:17.030" v="499"/>
        <pc:sldMkLst>
          <pc:docMk/>
          <pc:sldMk cId="1872235650" sldId="331"/>
        </pc:sldMkLst>
      </pc:sldChg>
      <pc:sldChg chg="add del">
        <pc:chgData name="Manish Sharma" userId="b799adb9ba789c8f" providerId="LiveId" clId="{507872B4-C4F2-4A6E-93B9-C4C895BDBCB2}" dt="2022-04-09T09:54:02.287" v="774"/>
        <pc:sldMkLst>
          <pc:docMk/>
          <pc:sldMk cId="2699455721" sldId="332"/>
        </pc:sldMkLst>
      </pc:sldChg>
      <pc:sldChg chg="del">
        <pc:chgData name="Manish Sharma" userId="b799adb9ba789c8f" providerId="LiveId" clId="{507872B4-C4F2-4A6E-93B9-C4C895BDBCB2}" dt="2022-04-09T03:35:35.502" v="0" actId="47"/>
        <pc:sldMkLst>
          <pc:docMk/>
          <pc:sldMk cId="799825723" sldId="335"/>
        </pc:sldMkLst>
      </pc:sldChg>
      <pc:sldChg chg="addSp delSp modSp new mod">
        <pc:chgData name="Manish Sharma" userId="b799adb9ba789c8f" providerId="LiveId" clId="{507872B4-C4F2-4A6E-93B9-C4C895BDBCB2}" dt="2022-04-09T04:14:34.003" v="10"/>
        <pc:sldMkLst>
          <pc:docMk/>
          <pc:sldMk cId="1358718415" sldId="335"/>
        </pc:sldMkLst>
        <pc:spChg chg="del">
          <ac:chgData name="Manish Sharma" userId="b799adb9ba789c8f" providerId="LiveId" clId="{507872B4-C4F2-4A6E-93B9-C4C895BDBCB2}" dt="2022-04-09T04:12:54.718" v="2" actId="478"/>
          <ac:spMkLst>
            <pc:docMk/>
            <pc:sldMk cId="1358718415" sldId="335"/>
            <ac:spMk id="2" creationId="{39699644-D4C2-4A5C-9C47-64A713142985}"/>
          </ac:spMkLst>
        </pc:spChg>
        <pc:spChg chg="del">
          <ac:chgData name="Manish Sharma" userId="b799adb9ba789c8f" providerId="LiveId" clId="{507872B4-C4F2-4A6E-93B9-C4C895BDBCB2}" dt="2022-04-09T04:12:54.718" v="2" actId="478"/>
          <ac:spMkLst>
            <pc:docMk/>
            <pc:sldMk cId="1358718415" sldId="335"/>
            <ac:spMk id="3" creationId="{EAEC757C-02F7-4116-8F64-9E7F38718F51}"/>
          </ac:spMkLst>
        </pc:spChg>
        <pc:spChg chg="add mod">
          <ac:chgData name="Manish Sharma" userId="b799adb9ba789c8f" providerId="LiveId" clId="{507872B4-C4F2-4A6E-93B9-C4C895BDBCB2}" dt="2022-04-09T04:13:08.273" v="3"/>
          <ac:spMkLst>
            <pc:docMk/>
            <pc:sldMk cId="1358718415" sldId="335"/>
            <ac:spMk id="6" creationId="{E7385478-4BB9-404B-9E37-71C4EC54836D}"/>
          </ac:spMkLst>
        </pc:spChg>
        <pc:spChg chg="add mod">
          <ac:chgData name="Manish Sharma" userId="b799adb9ba789c8f" providerId="LiveId" clId="{507872B4-C4F2-4A6E-93B9-C4C895BDBCB2}" dt="2022-04-09T04:13:08.273" v="3"/>
          <ac:spMkLst>
            <pc:docMk/>
            <pc:sldMk cId="1358718415" sldId="335"/>
            <ac:spMk id="7" creationId="{57C83A57-5AFF-4557-8348-6B12DE73DD9A}"/>
          </ac:spMkLst>
        </pc:spChg>
        <pc:spChg chg="mod">
          <ac:chgData name="Manish Sharma" userId="b799adb9ba789c8f" providerId="LiveId" clId="{507872B4-C4F2-4A6E-93B9-C4C895BDBCB2}" dt="2022-04-09T04:13:16.417" v="4"/>
          <ac:spMkLst>
            <pc:docMk/>
            <pc:sldMk cId="1358718415" sldId="335"/>
            <ac:spMk id="9" creationId="{86964305-2693-49FF-8D85-FFFF1B392AC5}"/>
          </ac:spMkLst>
        </pc:spChg>
        <pc:spChg chg="mod">
          <ac:chgData name="Manish Sharma" userId="b799adb9ba789c8f" providerId="LiveId" clId="{507872B4-C4F2-4A6E-93B9-C4C895BDBCB2}" dt="2022-04-09T04:13:16.417" v="4"/>
          <ac:spMkLst>
            <pc:docMk/>
            <pc:sldMk cId="1358718415" sldId="335"/>
            <ac:spMk id="10" creationId="{CF3AF2AC-3862-4D58-9B55-EA63E310B9AE}"/>
          </ac:spMkLst>
        </pc:spChg>
        <pc:spChg chg="mod">
          <ac:chgData name="Manish Sharma" userId="b799adb9ba789c8f" providerId="LiveId" clId="{507872B4-C4F2-4A6E-93B9-C4C895BDBCB2}" dt="2022-04-09T04:13:16.417" v="4"/>
          <ac:spMkLst>
            <pc:docMk/>
            <pc:sldMk cId="1358718415" sldId="335"/>
            <ac:spMk id="12" creationId="{D309BAA9-C39B-44FA-8A3E-40ED0B3930DB}"/>
          </ac:spMkLst>
        </pc:spChg>
        <pc:spChg chg="mod">
          <ac:chgData name="Manish Sharma" userId="b799adb9ba789c8f" providerId="LiveId" clId="{507872B4-C4F2-4A6E-93B9-C4C895BDBCB2}" dt="2022-04-09T04:13:16.417" v="4"/>
          <ac:spMkLst>
            <pc:docMk/>
            <pc:sldMk cId="1358718415" sldId="335"/>
            <ac:spMk id="13" creationId="{E01DF8A0-9F06-4399-8CAB-90DB523FAF67}"/>
          </ac:spMkLst>
        </pc:spChg>
        <pc:spChg chg="mod">
          <ac:chgData name="Manish Sharma" userId="b799adb9ba789c8f" providerId="LiveId" clId="{507872B4-C4F2-4A6E-93B9-C4C895BDBCB2}" dt="2022-04-09T04:13:16.417" v="4"/>
          <ac:spMkLst>
            <pc:docMk/>
            <pc:sldMk cId="1358718415" sldId="335"/>
            <ac:spMk id="15" creationId="{94AFE4D7-0051-48ED-BD8C-A7C1B955086F}"/>
          </ac:spMkLst>
        </pc:spChg>
        <pc:spChg chg="mod">
          <ac:chgData name="Manish Sharma" userId="b799adb9ba789c8f" providerId="LiveId" clId="{507872B4-C4F2-4A6E-93B9-C4C895BDBCB2}" dt="2022-04-09T04:13:16.417" v="4"/>
          <ac:spMkLst>
            <pc:docMk/>
            <pc:sldMk cId="1358718415" sldId="335"/>
            <ac:spMk id="16" creationId="{89C59F7D-4C75-48F7-8325-9D50D39F9E68}"/>
          </ac:spMkLst>
        </pc:spChg>
        <pc:spChg chg="add mod">
          <ac:chgData name="Manish Sharma" userId="b799adb9ba789c8f" providerId="LiveId" clId="{507872B4-C4F2-4A6E-93B9-C4C895BDBCB2}" dt="2022-04-09T04:13:23.082" v="5"/>
          <ac:spMkLst>
            <pc:docMk/>
            <pc:sldMk cId="1358718415" sldId="335"/>
            <ac:spMk id="18" creationId="{C2B98ED6-9AD3-4465-869F-C477EAD88DFA}"/>
          </ac:spMkLst>
        </pc:spChg>
        <pc:spChg chg="add mod">
          <ac:chgData name="Manish Sharma" userId="b799adb9ba789c8f" providerId="LiveId" clId="{507872B4-C4F2-4A6E-93B9-C4C895BDBCB2}" dt="2022-04-09T04:13:23.082" v="5"/>
          <ac:spMkLst>
            <pc:docMk/>
            <pc:sldMk cId="1358718415" sldId="335"/>
            <ac:spMk id="19" creationId="{4111A8C3-E0A5-44C2-AE78-44DB88B3E873}"/>
          </ac:spMkLst>
        </pc:spChg>
        <pc:spChg chg="add mod">
          <ac:chgData name="Manish Sharma" userId="b799adb9ba789c8f" providerId="LiveId" clId="{507872B4-C4F2-4A6E-93B9-C4C895BDBCB2}" dt="2022-04-09T04:13:50.262" v="6"/>
          <ac:spMkLst>
            <pc:docMk/>
            <pc:sldMk cId="1358718415" sldId="335"/>
            <ac:spMk id="20" creationId="{0EE62B68-88D2-4CEE-B2D1-756B1F59ED05}"/>
          </ac:spMkLst>
        </pc:spChg>
        <pc:spChg chg="add mod">
          <ac:chgData name="Manish Sharma" userId="b799adb9ba789c8f" providerId="LiveId" clId="{507872B4-C4F2-4A6E-93B9-C4C895BDBCB2}" dt="2022-04-09T04:13:50.262" v="6"/>
          <ac:spMkLst>
            <pc:docMk/>
            <pc:sldMk cId="1358718415" sldId="335"/>
            <ac:spMk id="23" creationId="{64C5BCD3-26C8-4CC8-B283-263443CC0B73}"/>
          </ac:spMkLst>
        </pc:spChg>
        <pc:spChg chg="add mod">
          <ac:chgData name="Manish Sharma" userId="b799adb9ba789c8f" providerId="LiveId" clId="{507872B4-C4F2-4A6E-93B9-C4C895BDBCB2}" dt="2022-04-09T04:13:57.509" v="7"/>
          <ac:spMkLst>
            <pc:docMk/>
            <pc:sldMk cId="1358718415" sldId="335"/>
            <ac:spMk id="24" creationId="{E2BFC652-BF26-48B9-B41F-FCB982AD1E16}"/>
          </ac:spMkLst>
        </pc:spChg>
        <pc:spChg chg="add mod">
          <ac:chgData name="Manish Sharma" userId="b799adb9ba789c8f" providerId="LiveId" clId="{507872B4-C4F2-4A6E-93B9-C4C895BDBCB2}" dt="2022-04-09T04:14:09.954" v="8"/>
          <ac:spMkLst>
            <pc:docMk/>
            <pc:sldMk cId="1358718415" sldId="335"/>
            <ac:spMk id="25" creationId="{0DC535B4-42D2-4CC2-9CBD-41FFAE840F10}"/>
          </ac:spMkLst>
        </pc:spChg>
        <pc:spChg chg="add mod">
          <ac:chgData name="Manish Sharma" userId="b799adb9ba789c8f" providerId="LiveId" clId="{507872B4-C4F2-4A6E-93B9-C4C895BDBCB2}" dt="2022-04-09T04:14:09.954" v="8"/>
          <ac:spMkLst>
            <pc:docMk/>
            <pc:sldMk cId="1358718415" sldId="335"/>
            <ac:spMk id="26" creationId="{3D8717FB-484C-4E7F-8806-4BE330E64459}"/>
          </ac:spMkLst>
        </pc:spChg>
        <pc:spChg chg="add mod">
          <ac:chgData name="Manish Sharma" userId="b799adb9ba789c8f" providerId="LiveId" clId="{507872B4-C4F2-4A6E-93B9-C4C895BDBCB2}" dt="2022-04-09T04:14:09.954" v="8"/>
          <ac:spMkLst>
            <pc:docMk/>
            <pc:sldMk cId="1358718415" sldId="335"/>
            <ac:spMk id="27" creationId="{5484AAEE-AE38-4710-8B7E-E0582B571F17}"/>
          </ac:spMkLst>
        </pc:spChg>
        <pc:spChg chg="add mod">
          <ac:chgData name="Manish Sharma" userId="b799adb9ba789c8f" providerId="LiveId" clId="{507872B4-C4F2-4A6E-93B9-C4C895BDBCB2}" dt="2022-04-09T04:14:09.954" v="8"/>
          <ac:spMkLst>
            <pc:docMk/>
            <pc:sldMk cId="1358718415" sldId="335"/>
            <ac:spMk id="28" creationId="{8DD0CE5F-0F50-43BF-9FD9-1CCE19766464}"/>
          </ac:spMkLst>
        </pc:spChg>
        <pc:spChg chg="add mod">
          <ac:chgData name="Manish Sharma" userId="b799adb9ba789c8f" providerId="LiveId" clId="{507872B4-C4F2-4A6E-93B9-C4C895BDBCB2}" dt="2022-04-09T04:14:09.954" v="8"/>
          <ac:spMkLst>
            <pc:docMk/>
            <pc:sldMk cId="1358718415" sldId="335"/>
            <ac:spMk id="29" creationId="{578D2485-6324-494D-B6C0-2F1EC9BE4E4B}"/>
          </ac:spMkLst>
        </pc:spChg>
        <pc:spChg chg="add mod">
          <ac:chgData name="Manish Sharma" userId="b799adb9ba789c8f" providerId="LiveId" clId="{507872B4-C4F2-4A6E-93B9-C4C895BDBCB2}" dt="2022-04-09T04:14:21.485" v="9"/>
          <ac:spMkLst>
            <pc:docMk/>
            <pc:sldMk cId="1358718415" sldId="335"/>
            <ac:spMk id="32" creationId="{9BA0345D-26A8-4D29-8F13-1DB4E7F96FAA}"/>
          </ac:spMkLst>
        </pc:spChg>
        <pc:spChg chg="add mod">
          <ac:chgData name="Manish Sharma" userId="b799adb9ba789c8f" providerId="LiveId" clId="{507872B4-C4F2-4A6E-93B9-C4C895BDBCB2}" dt="2022-04-09T04:14:21.485" v="9"/>
          <ac:spMkLst>
            <pc:docMk/>
            <pc:sldMk cId="1358718415" sldId="335"/>
            <ac:spMk id="33" creationId="{D5189D22-283C-4AC5-B9E8-8E57830C9B63}"/>
          </ac:spMkLst>
        </pc:spChg>
        <pc:spChg chg="mod">
          <ac:chgData name="Manish Sharma" userId="b799adb9ba789c8f" providerId="LiveId" clId="{507872B4-C4F2-4A6E-93B9-C4C895BDBCB2}" dt="2022-04-09T04:14:34.003" v="10"/>
          <ac:spMkLst>
            <pc:docMk/>
            <pc:sldMk cId="1358718415" sldId="335"/>
            <ac:spMk id="35" creationId="{CC409A04-DCAE-42B3-A8CE-B9602EBCD0A6}"/>
          </ac:spMkLst>
        </pc:spChg>
        <pc:spChg chg="mod">
          <ac:chgData name="Manish Sharma" userId="b799adb9ba789c8f" providerId="LiveId" clId="{507872B4-C4F2-4A6E-93B9-C4C895BDBCB2}" dt="2022-04-09T04:14:34.003" v="10"/>
          <ac:spMkLst>
            <pc:docMk/>
            <pc:sldMk cId="1358718415" sldId="335"/>
            <ac:spMk id="36" creationId="{8F9CBC63-B991-4B0A-BDE1-9903DAB9B0A2}"/>
          </ac:spMkLst>
        </pc:spChg>
        <pc:spChg chg="add mod">
          <ac:chgData name="Manish Sharma" userId="b799adb9ba789c8f" providerId="LiveId" clId="{507872B4-C4F2-4A6E-93B9-C4C895BDBCB2}" dt="2022-04-09T04:14:34.003" v="10"/>
          <ac:spMkLst>
            <pc:docMk/>
            <pc:sldMk cId="1358718415" sldId="335"/>
            <ac:spMk id="37" creationId="{A9C687EB-6FCC-4C4E-A982-EE8C71C179B4}"/>
          </ac:spMkLst>
        </pc:spChg>
        <pc:grpChg chg="add mod">
          <ac:chgData name="Manish Sharma" userId="b799adb9ba789c8f" providerId="LiveId" clId="{507872B4-C4F2-4A6E-93B9-C4C895BDBCB2}" dt="2022-04-09T04:13:16.417" v="4"/>
          <ac:grpSpMkLst>
            <pc:docMk/>
            <pc:sldMk cId="1358718415" sldId="335"/>
            <ac:grpSpMk id="8" creationId="{2D35F1EF-F081-4100-BC7F-5445C8522D92}"/>
          </ac:grpSpMkLst>
        </pc:grpChg>
        <pc:grpChg chg="add mod">
          <ac:chgData name="Manish Sharma" userId="b799adb9ba789c8f" providerId="LiveId" clId="{507872B4-C4F2-4A6E-93B9-C4C895BDBCB2}" dt="2022-04-09T04:13:16.417" v="4"/>
          <ac:grpSpMkLst>
            <pc:docMk/>
            <pc:sldMk cId="1358718415" sldId="335"/>
            <ac:grpSpMk id="11" creationId="{93B2A04E-908E-4A6C-909F-13445199C91C}"/>
          </ac:grpSpMkLst>
        </pc:grpChg>
        <pc:grpChg chg="add mod">
          <ac:chgData name="Manish Sharma" userId="b799adb9ba789c8f" providerId="LiveId" clId="{507872B4-C4F2-4A6E-93B9-C4C895BDBCB2}" dt="2022-04-09T04:13:16.417" v="4"/>
          <ac:grpSpMkLst>
            <pc:docMk/>
            <pc:sldMk cId="1358718415" sldId="335"/>
            <ac:grpSpMk id="14" creationId="{F8AF122C-E3FB-49EB-90E3-8C52F29B6AD7}"/>
          </ac:grpSpMkLst>
        </pc:grpChg>
        <pc:grpChg chg="add mod">
          <ac:chgData name="Manish Sharma" userId="b799adb9ba789c8f" providerId="LiveId" clId="{507872B4-C4F2-4A6E-93B9-C4C895BDBCB2}" dt="2022-04-09T04:14:34.003" v="10"/>
          <ac:grpSpMkLst>
            <pc:docMk/>
            <pc:sldMk cId="1358718415" sldId="335"/>
            <ac:grpSpMk id="34" creationId="{BCFD7950-1970-4CB6-855B-13A0ED148AD5}"/>
          </ac:grpSpMkLst>
        </pc:grpChg>
        <pc:cxnChg chg="add mod">
          <ac:chgData name="Manish Sharma" userId="b799adb9ba789c8f" providerId="LiveId" clId="{507872B4-C4F2-4A6E-93B9-C4C895BDBCB2}" dt="2022-04-09T04:13:08.273" v="3"/>
          <ac:cxnSpMkLst>
            <pc:docMk/>
            <pc:sldMk cId="1358718415" sldId="335"/>
            <ac:cxnSpMk id="4" creationId="{8E069590-AD87-4538-8A46-434309D0533D}"/>
          </ac:cxnSpMkLst>
        </pc:cxnChg>
        <pc:cxnChg chg="add mod">
          <ac:chgData name="Manish Sharma" userId="b799adb9ba789c8f" providerId="LiveId" clId="{507872B4-C4F2-4A6E-93B9-C4C895BDBCB2}" dt="2022-04-09T04:13:08.273" v="3"/>
          <ac:cxnSpMkLst>
            <pc:docMk/>
            <pc:sldMk cId="1358718415" sldId="335"/>
            <ac:cxnSpMk id="5" creationId="{E26EE087-1A91-46C4-871B-E74EDFE15C05}"/>
          </ac:cxnSpMkLst>
        </pc:cxnChg>
        <pc:cxnChg chg="add mod">
          <ac:chgData name="Manish Sharma" userId="b799adb9ba789c8f" providerId="LiveId" clId="{507872B4-C4F2-4A6E-93B9-C4C895BDBCB2}" dt="2022-04-09T04:13:23.082" v="5"/>
          <ac:cxnSpMkLst>
            <pc:docMk/>
            <pc:sldMk cId="1358718415" sldId="335"/>
            <ac:cxnSpMk id="17" creationId="{B9BCE646-29AC-445E-81AA-F12C21C46B58}"/>
          </ac:cxnSpMkLst>
        </pc:cxnChg>
        <pc:cxnChg chg="add mod">
          <ac:chgData name="Manish Sharma" userId="b799adb9ba789c8f" providerId="LiveId" clId="{507872B4-C4F2-4A6E-93B9-C4C895BDBCB2}" dt="2022-04-09T04:13:50.262" v="6"/>
          <ac:cxnSpMkLst>
            <pc:docMk/>
            <pc:sldMk cId="1358718415" sldId="335"/>
            <ac:cxnSpMk id="21" creationId="{E4A7E6A1-CEA7-410E-AAAD-023609F231A8}"/>
          </ac:cxnSpMkLst>
        </pc:cxnChg>
        <pc:cxnChg chg="add mod">
          <ac:chgData name="Manish Sharma" userId="b799adb9ba789c8f" providerId="LiveId" clId="{507872B4-C4F2-4A6E-93B9-C4C895BDBCB2}" dt="2022-04-09T04:13:50.262" v="6"/>
          <ac:cxnSpMkLst>
            <pc:docMk/>
            <pc:sldMk cId="1358718415" sldId="335"/>
            <ac:cxnSpMk id="22" creationId="{802DD8FE-7FAF-438D-986E-3D711E80D86A}"/>
          </ac:cxnSpMkLst>
        </pc:cxnChg>
        <pc:cxnChg chg="add mod">
          <ac:chgData name="Manish Sharma" userId="b799adb9ba789c8f" providerId="LiveId" clId="{507872B4-C4F2-4A6E-93B9-C4C895BDBCB2}" dt="2022-04-09T04:14:21.485" v="9"/>
          <ac:cxnSpMkLst>
            <pc:docMk/>
            <pc:sldMk cId="1358718415" sldId="335"/>
            <ac:cxnSpMk id="30" creationId="{FF6AB628-EEF1-4ACA-B817-0C29B0E33216}"/>
          </ac:cxnSpMkLst>
        </pc:cxnChg>
        <pc:cxnChg chg="add mod">
          <ac:chgData name="Manish Sharma" userId="b799adb9ba789c8f" providerId="LiveId" clId="{507872B4-C4F2-4A6E-93B9-C4C895BDBCB2}" dt="2022-04-09T04:14:21.485" v="9"/>
          <ac:cxnSpMkLst>
            <pc:docMk/>
            <pc:sldMk cId="1358718415" sldId="335"/>
            <ac:cxnSpMk id="31" creationId="{0AE953B0-7211-4D4F-AFA9-A2E473A52020}"/>
          </ac:cxnSpMkLst>
        </pc:cxnChg>
      </pc:sldChg>
      <pc:sldChg chg="addSp delSp modSp new mod">
        <pc:chgData name="Manish Sharma" userId="b799adb9ba789c8f" providerId="LiveId" clId="{507872B4-C4F2-4A6E-93B9-C4C895BDBCB2}" dt="2022-04-09T04:17:07.642" v="77"/>
        <pc:sldMkLst>
          <pc:docMk/>
          <pc:sldMk cId="560902878" sldId="336"/>
        </pc:sldMkLst>
        <pc:spChg chg="del">
          <ac:chgData name="Manish Sharma" userId="b799adb9ba789c8f" providerId="LiveId" clId="{507872B4-C4F2-4A6E-93B9-C4C895BDBCB2}" dt="2022-04-09T04:15:01.048" v="12" actId="478"/>
          <ac:spMkLst>
            <pc:docMk/>
            <pc:sldMk cId="560902878" sldId="336"/>
            <ac:spMk id="2" creationId="{2CC9A396-E324-40A3-8E09-9190F7CFA274}"/>
          </ac:spMkLst>
        </pc:spChg>
        <pc:spChg chg="del">
          <ac:chgData name="Manish Sharma" userId="b799adb9ba789c8f" providerId="LiveId" clId="{507872B4-C4F2-4A6E-93B9-C4C895BDBCB2}" dt="2022-04-09T04:15:01.048" v="12" actId="478"/>
          <ac:spMkLst>
            <pc:docMk/>
            <pc:sldMk cId="560902878" sldId="336"/>
            <ac:spMk id="3" creationId="{823D18B1-D831-44EF-BDDD-4B9479DE48EE}"/>
          </ac:spMkLst>
        </pc:spChg>
        <pc:spChg chg="add mod">
          <ac:chgData name="Manish Sharma" userId="b799adb9ba789c8f" providerId="LiveId" clId="{507872B4-C4F2-4A6E-93B9-C4C895BDBCB2}" dt="2022-04-09T04:15:11.125" v="13"/>
          <ac:spMkLst>
            <pc:docMk/>
            <pc:sldMk cId="560902878" sldId="336"/>
            <ac:spMk id="4" creationId="{3A7E5A83-F6E9-4590-B32B-DDBAAEBE221C}"/>
          </ac:spMkLst>
        </pc:spChg>
        <pc:spChg chg="mod">
          <ac:chgData name="Manish Sharma" userId="b799adb9ba789c8f" providerId="LiveId" clId="{507872B4-C4F2-4A6E-93B9-C4C895BDBCB2}" dt="2022-04-09T04:15:11.125" v="13"/>
          <ac:spMkLst>
            <pc:docMk/>
            <pc:sldMk cId="560902878" sldId="336"/>
            <ac:spMk id="6" creationId="{A900921A-095C-4D69-ABE7-F0F43B5EBE3E}"/>
          </ac:spMkLst>
        </pc:spChg>
        <pc:spChg chg="mod">
          <ac:chgData name="Manish Sharma" userId="b799adb9ba789c8f" providerId="LiveId" clId="{507872B4-C4F2-4A6E-93B9-C4C895BDBCB2}" dt="2022-04-09T04:15:11.125" v="13"/>
          <ac:spMkLst>
            <pc:docMk/>
            <pc:sldMk cId="560902878" sldId="336"/>
            <ac:spMk id="7" creationId="{8DCD34E3-E818-430D-9084-255F8AA6FE98}"/>
          </ac:spMkLst>
        </pc:spChg>
        <pc:spChg chg="mod">
          <ac:chgData name="Manish Sharma" userId="b799adb9ba789c8f" providerId="LiveId" clId="{507872B4-C4F2-4A6E-93B9-C4C895BDBCB2}" dt="2022-04-09T04:15:11.125" v="13"/>
          <ac:spMkLst>
            <pc:docMk/>
            <pc:sldMk cId="560902878" sldId="336"/>
            <ac:spMk id="9" creationId="{8CB52FA0-A4AE-4D62-88DE-36A39F534B42}"/>
          </ac:spMkLst>
        </pc:spChg>
        <pc:spChg chg="mod">
          <ac:chgData name="Manish Sharma" userId="b799adb9ba789c8f" providerId="LiveId" clId="{507872B4-C4F2-4A6E-93B9-C4C895BDBCB2}" dt="2022-04-09T04:15:11.125" v="13"/>
          <ac:spMkLst>
            <pc:docMk/>
            <pc:sldMk cId="560902878" sldId="336"/>
            <ac:spMk id="10" creationId="{4426B639-623B-453C-A65D-20096054636A}"/>
          </ac:spMkLst>
        </pc:spChg>
        <pc:spChg chg="mod">
          <ac:chgData name="Manish Sharma" userId="b799adb9ba789c8f" providerId="LiveId" clId="{507872B4-C4F2-4A6E-93B9-C4C895BDBCB2}" dt="2022-04-09T04:15:11.125" v="13"/>
          <ac:spMkLst>
            <pc:docMk/>
            <pc:sldMk cId="560902878" sldId="336"/>
            <ac:spMk id="12" creationId="{DCDBA70C-A7B6-4014-9E8A-F9C9874715A6}"/>
          </ac:spMkLst>
        </pc:spChg>
        <pc:spChg chg="mod">
          <ac:chgData name="Manish Sharma" userId="b799adb9ba789c8f" providerId="LiveId" clId="{507872B4-C4F2-4A6E-93B9-C4C895BDBCB2}" dt="2022-04-09T04:15:11.125" v="13"/>
          <ac:spMkLst>
            <pc:docMk/>
            <pc:sldMk cId="560902878" sldId="336"/>
            <ac:spMk id="13" creationId="{E93DB483-3356-417E-919A-9DCF79950E49}"/>
          </ac:spMkLst>
        </pc:spChg>
        <pc:spChg chg="add mod">
          <ac:chgData name="Manish Sharma" userId="b799adb9ba789c8f" providerId="LiveId" clId="{507872B4-C4F2-4A6E-93B9-C4C895BDBCB2}" dt="2022-04-09T04:15:11.125" v="13"/>
          <ac:spMkLst>
            <pc:docMk/>
            <pc:sldMk cId="560902878" sldId="336"/>
            <ac:spMk id="15" creationId="{D89F772D-8FC2-49E5-B772-297E0F8408F0}"/>
          </ac:spMkLst>
        </pc:spChg>
        <pc:spChg chg="add mod">
          <ac:chgData name="Manish Sharma" userId="b799adb9ba789c8f" providerId="LiveId" clId="{507872B4-C4F2-4A6E-93B9-C4C895BDBCB2}" dt="2022-04-09T04:15:11.125" v="13"/>
          <ac:spMkLst>
            <pc:docMk/>
            <pc:sldMk cId="560902878" sldId="336"/>
            <ac:spMk id="16" creationId="{BB622BA3-E904-4CAB-B55B-65261B3684DB}"/>
          </ac:spMkLst>
        </pc:spChg>
        <pc:spChg chg="add mod">
          <ac:chgData name="Manish Sharma" userId="b799adb9ba789c8f" providerId="LiveId" clId="{507872B4-C4F2-4A6E-93B9-C4C895BDBCB2}" dt="2022-04-09T04:15:23.678" v="14"/>
          <ac:spMkLst>
            <pc:docMk/>
            <pc:sldMk cId="560902878" sldId="336"/>
            <ac:spMk id="17" creationId="{DE7824D4-3332-4352-9DD8-B05A77EC29B0}"/>
          </ac:spMkLst>
        </pc:spChg>
        <pc:spChg chg="add mod">
          <ac:chgData name="Manish Sharma" userId="b799adb9ba789c8f" providerId="LiveId" clId="{507872B4-C4F2-4A6E-93B9-C4C895BDBCB2}" dt="2022-04-09T04:15:23.678" v="14"/>
          <ac:spMkLst>
            <pc:docMk/>
            <pc:sldMk cId="560902878" sldId="336"/>
            <ac:spMk id="19" creationId="{FE928AAD-4EF5-430C-AC21-55955346EF76}"/>
          </ac:spMkLst>
        </pc:spChg>
        <pc:spChg chg="add mod">
          <ac:chgData name="Manish Sharma" userId="b799adb9ba789c8f" providerId="LiveId" clId="{507872B4-C4F2-4A6E-93B9-C4C895BDBCB2}" dt="2022-04-09T04:15:23.678" v="14"/>
          <ac:spMkLst>
            <pc:docMk/>
            <pc:sldMk cId="560902878" sldId="336"/>
            <ac:spMk id="20" creationId="{1A5DB0F9-2C9F-4B43-871B-250DDD96DA0C}"/>
          </ac:spMkLst>
        </pc:spChg>
        <pc:spChg chg="add mod">
          <ac:chgData name="Manish Sharma" userId="b799adb9ba789c8f" providerId="LiveId" clId="{507872B4-C4F2-4A6E-93B9-C4C895BDBCB2}" dt="2022-04-09T04:15:23.678" v="14"/>
          <ac:spMkLst>
            <pc:docMk/>
            <pc:sldMk cId="560902878" sldId="336"/>
            <ac:spMk id="21" creationId="{B0CB4B70-94F4-446D-A1D8-A19F770AC344}"/>
          </ac:spMkLst>
        </pc:spChg>
        <pc:spChg chg="add mod">
          <ac:chgData name="Manish Sharma" userId="b799adb9ba789c8f" providerId="LiveId" clId="{507872B4-C4F2-4A6E-93B9-C4C895BDBCB2}" dt="2022-04-09T04:15:32.998" v="15"/>
          <ac:spMkLst>
            <pc:docMk/>
            <pc:sldMk cId="560902878" sldId="336"/>
            <ac:spMk id="23" creationId="{D9E46ABB-8186-4198-8A9E-07AC42B5F1C3}"/>
          </ac:spMkLst>
        </pc:spChg>
        <pc:spChg chg="add mod">
          <ac:chgData name="Manish Sharma" userId="b799adb9ba789c8f" providerId="LiveId" clId="{507872B4-C4F2-4A6E-93B9-C4C895BDBCB2}" dt="2022-04-09T04:15:32.998" v="15"/>
          <ac:spMkLst>
            <pc:docMk/>
            <pc:sldMk cId="560902878" sldId="336"/>
            <ac:spMk id="24" creationId="{B56D8142-0CB8-4139-9998-08C07FAE00D0}"/>
          </ac:spMkLst>
        </pc:spChg>
        <pc:spChg chg="add mod">
          <ac:chgData name="Manish Sharma" userId="b799adb9ba789c8f" providerId="LiveId" clId="{507872B4-C4F2-4A6E-93B9-C4C895BDBCB2}" dt="2022-04-09T04:15:32.998" v="15"/>
          <ac:spMkLst>
            <pc:docMk/>
            <pc:sldMk cId="560902878" sldId="336"/>
            <ac:spMk id="25" creationId="{1683E1A4-F7C0-43A0-9154-9A6FF35A485C}"/>
          </ac:spMkLst>
        </pc:spChg>
        <pc:spChg chg="add mod">
          <ac:chgData name="Manish Sharma" userId="b799adb9ba789c8f" providerId="LiveId" clId="{507872B4-C4F2-4A6E-93B9-C4C895BDBCB2}" dt="2022-04-09T04:15:32.998" v="15"/>
          <ac:spMkLst>
            <pc:docMk/>
            <pc:sldMk cId="560902878" sldId="336"/>
            <ac:spMk id="26" creationId="{7A0B5F68-CD1D-44F6-ABB2-9DC481F3A8ED}"/>
          </ac:spMkLst>
        </pc:spChg>
        <pc:spChg chg="add mod">
          <ac:chgData name="Manish Sharma" userId="b799adb9ba789c8f" providerId="LiveId" clId="{507872B4-C4F2-4A6E-93B9-C4C895BDBCB2}" dt="2022-04-09T04:15:32.998" v="15"/>
          <ac:spMkLst>
            <pc:docMk/>
            <pc:sldMk cId="560902878" sldId="336"/>
            <ac:spMk id="27" creationId="{EBEF49AB-D098-421E-8F66-691EEADBCA78}"/>
          </ac:spMkLst>
        </pc:spChg>
        <pc:spChg chg="add mod">
          <ac:chgData name="Manish Sharma" userId="b799adb9ba789c8f" providerId="LiveId" clId="{507872B4-C4F2-4A6E-93B9-C4C895BDBCB2}" dt="2022-04-09T04:15:52.981" v="16"/>
          <ac:spMkLst>
            <pc:docMk/>
            <pc:sldMk cId="560902878" sldId="336"/>
            <ac:spMk id="28" creationId="{E20C5DEA-9588-4F5D-8D90-F4569C0BE550}"/>
          </ac:spMkLst>
        </pc:spChg>
        <pc:spChg chg="add mod">
          <ac:chgData name="Manish Sharma" userId="b799adb9ba789c8f" providerId="LiveId" clId="{507872B4-C4F2-4A6E-93B9-C4C895BDBCB2}" dt="2022-04-09T04:15:52.981" v="16"/>
          <ac:spMkLst>
            <pc:docMk/>
            <pc:sldMk cId="560902878" sldId="336"/>
            <ac:spMk id="29" creationId="{2E110B2B-EBA8-46C2-A0D7-83095198591D}"/>
          </ac:spMkLst>
        </pc:spChg>
        <pc:spChg chg="add mod">
          <ac:chgData name="Manish Sharma" userId="b799adb9ba789c8f" providerId="LiveId" clId="{507872B4-C4F2-4A6E-93B9-C4C895BDBCB2}" dt="2022-04-09T04:15:52.981" v="16"/>
          <ac:spMkLst>
            <pc:docMk/>
            <pc:sldMk cId="560902878" sldId="336"/>
            <ac:spMk id="33" creationId="{CF4EC138-2DDD-495D-BA88-BF36AF5A4BCA}"/>
          </ac:spMkLst>
        </pc:spChg>
        <pc:spChg chg="add mod">
          <ac:chgData name="Manish Sharma" userId="b799adb9ba789c8f" providerId="LiveId" clId="{507872B4-C4F2-4A6E-93B9-C4C895BDBCB2}" dt="2022-04-09T04:15:52.981" v="16"/>
          <ac:spMkLst>
            <pc:docMk/>
            <pc:sldMk cId="560902878" sldId="336"/>
            <ac:spMk id="34" creationId="{2AA55477-E765-49A5-B385-BC8BAC60E89C}"/>
          </ac:spMkLst>
        </pc:spChg>
        <pc:spChg chg="add mod">
          <ac:chgData name="Manish Sharma" userId="b799adb9ba789c8f" providerId="LiveId" clId="{507872B4-C4F2-4A6E-93B9-C4C895BDBCB2}" dt="2022-04-09T04:15:52.981" v="16"/>
          <ac:spMkLst>
            <pc:docMk/>
            <pc:sldMk cId="560902878" sldId="336"/>
            <ac:spMk id="36" creationId="{CFC8294F-7E6D-4B1B-9703-21D7A97E3303}"/>
          </ac:spMkLst>
        </pc:spChg>
        <pc:spChg chg="add mod">
          <ac:chgData name="Manish Sharma" userId="b799adb9ba789c8f" providerId="LiveId" clId="{507872B4-C4F2-4A6E-93B9-C4C895BDBCB2}" dt="2022-04-09T04:16:02.371" v="17"/>
          <ac:spMkLst>
            <pc:docMk/>
            <pc:sldMk cId="560902878" sldId="336"/>
            <ac:spMk id="37" creationId="{DBFEB744-A7CB-402F-9FD0-23A3B9E49CEB}"/>
          </ac:spMkLst>
        </pc:spChg>
        <pc:spChg chg="add mod">
          <ac:chgData name="Manish Sharma" userId="b799adb9ba789c8f" providerId="LiveId" clId="{507872B4-C4F2-4A6E-93B9-C4C895BDBCB2}" dt="2022-04-09T04:16:42.885" v="75" actId="1076"/>
          <ac:spMkLst>
            <pc:docMk/>
            <pc:sldMk cId="560902878" sldId="336"/>
            <ac:spMk id="38" creationId="{0276FDF9-A4C1-4AD7-B974-89693EAA0B87}"/>
          </ac:spMkLst>
        </pc:spChg>
        <pc:spChg chg="add mod">
          <ac:chgData name="Manish Sharma" userId="b799adb9ba789c8f" providerId="LiveId" clId="{507872B4-C4F2-4A6E-93B9-C4C895BDBCB2}" dt="2022-04-09T04:16:54.039" v="76"/>
          <ac:spMkLst>
            <pc:docMk/>
            <pc:sldMk cId="560902878" sldId="336"/>
            <ac:spMk id="39" creationId="{D23D809E-B179-4298-9841-8DD9AA620C64}"/>
          </ac:spMkLst>
        </pc:spChg>
        <pc:spChg chg="add mod">
          <ac:chgData name="Manish Sharma" userId="b799adb9ba789c8f" providerId="LiveId" clId="{507872B4-C4F2-4A6E-93B9-C4C895BDBCB2}" dt="2022-04-09T04:17:07.642" v="77"/>
          <ac:spMkLst>
            <pc:docMk/>
            <pc:sldMk cId="560902878" sldId="336"/>
            <ac:spMk id="40" creationId="{3750F66A-48C8-4D22-AEC0-BB9AF8F19E4D}"/>
          </ac:spMkLst>
        </pc:spChg>
        <pc:grpChg chg="add mod">
          <ac:chgData name="Manish Sharma" userId="b799adb9ba789c8f" providerId="LiveId" clId="{507872B4-C4F2-4A6E-93B9-C4C895BDBCB2}" dt="2022-04-09T04:15:11.125" v="13"/>
          <ac:grpSpMkLst>
            <pc:docMk/>
            <pc:sldMk cId="560902878" sldId="336"/>
            <ac:grpSpMk id="5" creationId="{B7E7B08A-3995-448D-B087-0555D05904F2}"/>
          </ac:grpSpMkLst>
        </pc:grpChg>
        <pc:grpChg chg="add mod">
          <ac:chgData name="Manish Sharma" userId="b799adb9ba789c8f" providerId="LiveId" clId="{507872B4-C4F2-4A6E-93B9-C4C895BDBCB2}" dt="2022-04-09T04:15:11.125" v="13"/>
          <ac:grpSpMkLst>
            <pc:docMk/>
            <pc:sldMk cId="560902878" sldId="336"/>
            <ac:grpSpMk id="8" creationId="{4934AA80-3CE8-4322-A767-EF7ED45B2DE0}"/>
          </ac:grpSpMkLst>
        </pc:grpChg>
        <pc:grpChg chg="add mod">
          <ac:chgData name="Manish Sharma" userId="b799adb9ba789c8f" providerId="LiveId" clId="{507872B4-C4F2-4A6E-93B9-C4C895BDBCB2}" dt="2022-04-09T04:15:11.125" v="13"/>
          <ac:grpSpMkLst>
            <pc:docMk/>
            <pc:sldMk cId="560902878" sldId="336"/>
            <ac:grpSpMk id="11" creationId="{C2FFEDF2-74AC-4366-B2B5-17B27052F38B}"/>
          </ac:grpSpMkLst>
        </pc:grpChg>
        <pc:cxnChg chg="add mod">
          <ac:chgData name="Manish Sharma" userId="b799adb9ba789c8f" providerId="LiveId" clId="{507872B4-C4F2-4A6E-93B9-C4C895BDBCB2}" dt="2022-04-09T04:15:11.125" v="13"/>
          <ac:cxnSpMkLst>
            <pc:docMk/>
            <pc:sldMk cId="560902878" sldId="336"/>
            <ac:cxnSpMk id="14" creationId="{48DBE89C-ECF7-4E7A-AC63-5B31E3D4EA9E}"/>
          </ac:cxnSpMkLst>
        </pc:cxnChg>
        <pc:cxnChg chg="add mod">
          <ac:chgData name="Manish Sharma" userId="b799adb9ba789c8f" providerId="LiveId" clId="{507872B4-C4F2-4A6E-93B9-C4C895BDBCB2}" dt="2022-04-09T04:15:23.678" v="14"/>
          <ac:cxnSpMkLst>
            <pc:docMk/>
            <pc:sldMk cId="560902878" sldId="336"/>
            <ac:cxnSpMk id="18" creationId="{40450390-ACB7-4E2D-B002-232D49E19083}"/>
          </ac:cxnSpMkLst>
        </pc:cxnChg>
        <pc:cxnChg chg="add mod">
          <ac:chgData name="Manish Sharma" userId="b799adb9ba789c8f" providerId="LiveId" clId="{507872B4-C4F2-4A6E-93B9-C4C895BDBCB2}" dt="2022-04-09T04:15:23.678" v="14"/>
          <ac:cxnSpMkLst>
            <pc:docMk/>
            <pc:sldMk cId="560902878" sldId="336"/>
            <ac:cxnSpMk id="22" creationId="{E5FF05A5-F07F-4A1A-B44B-572150C969FE}"/>
          </ac:cxnSpMkLst>
        </pc:cxnChg>
        <pc:cxnChg chg="add mod">
          <ac:chgData name="Manish Sharma" userId="b799adb9ba789c8f" providerId="LiveId" clId="{507872B4-C4F2-4A6E-93B9-C4C895BDBCB2}" dt="2022-04-09T04:15:52.981" v="16"/>
          <ac:cxnSpMkLst>
            <pc:docMk/>
            <pc:sldMk cId="560902878" sldId="336"/>
            <ac:cxnSpMk id="30" creationId="{C5F9CDA8-2A1C-4599-839C-766190E7C91B}"/>
          </ac:cxnSpMkLst>
        </pc:cxnChg>
        <pc:cxnChg chg="add mod">
          <ac:chgData name="Manish Sharma" userId="b799adb9ba789c8f" providerId="LiveId" clId="{507872B4-C4F2-4A6E-93B9-C4C895BDBCB2}" dt="2022-04-09T04:15:52.981" v="16"/>
          <ac:cxnSpMkLst>
            <pc:docMk/>
            <pc:sldMk cId="560902878" sldId="336"/>
            <ac:cxnSpMk id="31" creationId="{96FD57E3-2CF6-49E2-9200-D24CF666DDB6}"/>
          </ac:cxnSpMkLst>
        </pc:cxnChg>
        <pc:cxnChg chg="add mod">
          <ac:chgData name="Manish Sharma" userId="b799adb9ba789c8f" providerId="LiveId" clId="{507872B4-C4F2-4A6E-93B9-C4C895BDBCB2}" dt="2022-04-09T04:15:52.981" v="16"/>
          <ac:cxnSpMkLst>
            <pc:docMk/>
            <pc:sldMk cId="560902878" sldId="336"/>
            <ac:cxnSpMk id="32" creationId="{E56FABB8-2D67-401B-BD07-CBF5023DC397}"/>
          </ac:cxnSpMkLst>
        </pc:cxnChg>
        <pc:cxnChg chg="add mod">
          <ac:chgData name="Manish Sharma" userId="b799adb9ba789c8f" providerId="LiveId" clId="{507872B4-C4F2-4A6E-93B9-C4C895BDBCB2}" dt="2022-04-09T04:15:52.981" v="16"/>
          <ac:cxnSpMkLst>
            <pc:docMk/>
            <pc:sldMk cId="560902878" sldId="336"/>
            <ac:cxnSpMk id="35" creationId="{0F1076B4-CDE7-4850-ADDF-B5B8906F640A}"/>
          </ac:cxnSpMkLst>
        </pc:cxnChg>
      </pc:sldChg>
      <pc:sldChg chg="del">
        <pc:chgData name="Manish Sharma" userId="b799adb9ba789c8f" providerId="LiveId" clId="{507872B4-C4F2-4A6E-93B9-C4C895BDBCB2}" dt="2022-04-09T03:35:35.502" v="0" actId="47"/>
        <pc:sldMkLst>
          <pc:docMk/>
          <pc:sldMk cId="4005291578" sldId="336"/>
        </pc:sldMkLst>
      </pc:sldChg>
      <pc:sldChg chg="add del">
        <pc:chgData name="Manish Sharma" userId="b799adb9ba789c8f" providerId="LiveId" clId="{507872B4-C4F2-4A6E-93B9-C4C895BDBCB2}" dt="2022-04-09T04:19:21.786" v="78"/>
        <pc:sldMkLst>
          <pc:docMk/>
          <pc:sldMk cId="490180290" sldId="338"/>
        </pc:sldMkLst>
      </pc:sldChg>
      <pc:sldChg chg="modSp new mod">
        <pc:chgData name="Manish Sharma" userId="b799adb9ba789c8f" providerId="LiveId" clId="{507872B4-C4F2-4A6E-93B9-C4C895BDBCB2}" dt="2022-04-09T04:21:32.481" v="85" actId="20577"/>
        <pc:sldMkLst>
          <pc:docMk/>
          <pc:sldMk cId="654887882" sldId="339"/>
        </pc:sldMkLst>
        <pc:spChg chg="mod">
          <ac:chgData name="Manish Sharma" userId="b799adb9ba789c8f" providerId="LiveId" clId="{507872B4-C4F2-4A6E-93B9-C4C895BDBCB2}" dt="2022-04-09T04:21:14.587" v="80"/>
          <ac:spMkLst>
            <pc:docMk/>
            <pc:sldMk cId="654887882" sldId="339"/>
            <ac:spMk id="2" creationId="{4E0481D7-32D0-4247-AAF1-7215590E2C49}"/>
          </ac:spMkLst>
        </pc:spChg>
        <pc:spChg chg="mod">
          <ac:chgData name="Manish Sharma" userId="b799adb9ba789c8f" providerId="LiveId" clId="{507872B4-C4F2-4A6E-93B9-C4C895BDBCB2}" dt="2022-04-09T04:21:32.481" v="85" actId="20577"/>
          <ac:spMkLst>
            <pc:docMk/>
            <pc:sldMk cId="654887882" sldId="339"/>
            <ac:spMk id="3" creationId="{A5002904-53FA-45C2-A6CD-F6B4B5CF717A}"/>
          </ac:spMkLst>
        </pc:spChg>
      </pc:sldChg>
      <pc:sldChg chg="del">
        <pc:chgData name="Manish Sharma" userId="b799adb9ba789c8f" providerId="LiveId" clId="{507872B4-C4F2-4A6E-93B9-C4C895BDBCB2}" dt="2022-04-09T03:35:35.502" v="0" actId="47"/>
        <pc:sldMkLst>
          <pc:docMk/>
          <pc:sldMk cId="2461708154" sldId="339"/>
        </pc:sldMkLst>
      </pc:sldChg>
      <pc:sldChg chg="del">
        <pc:chgData name="Manish Sharma" userId="b799adb9ba789c8f" providerId="LiveId" clId="{507872B4-C4F2-4A6E-93B9-C4C895BDBCB2}" dt="2022-04-09T03:35:35.502" v="0" actId="47"/>
        <pc:sldMkLst>
          <pc:docMk/>
          <pc:sldMk cId="530012503" sldId="340"/>
        </pc:sldMkLst>
      </pc:sldChg>
      <pc:sldChg chg="addSp delSp modSp new mod">
        <pc:chgData name="Manish Sharma" userId="b799adb9ba789c8f" providerId="LiveId" clId="{507872B4-C4F2-4A6E-93B9-C4C895BDBCB2}" dt="2022-04-09T05:02:04.851" v="103" actId="20577"/>
        <pc:sldMkLst>
          <pc:docMk/>
          <pc:sldMk cId="627418106" sldId="340"/>
        </pc:sldMkLst>
        <pc:spChg chg="del">
          <ac:chgData name="Manish Sharma" userId="b799adb9ba789c8f" providerId="LiveId" clId="{507872B4-C4F2-4A6E-93B9-C4C895BDBCB2}" dt="2022-04-09T05:00:46.354" v="88" actId="478"/>
          <ac:spMkLst>
            <pc:docMk/>
            <pc:sldMk cId="627418106" sldId="340"/>
            <ac:spMk id="2" creationId="{A4093560-6CA0-4E66-B7D0-08A8A9234B6D}"/>
          </ac:spMkLst>
        </pc:spChg>
        <pc:spChg chg="del">
          <ac:chgData name="Manish Sharma" userId="b799adb9ba789c8f" providerId="LiveId" clId="{507872B4-C4F2-4A6E-93B9-C4C895BDBCB2}" dt="2022-04-09T05:00:46.354" v="88" actId="478"/>
          <ac:spMkLst>
            <pc:docMk/>
            <pc:sldMk cId="627418106" sldId="340"/>
            <ac:spMk id="3" creationId="{CA24BA5D-1AA9-4AC8-8118-894FF4E4A4CA}"/>
          </ac:spMkLst>
        </pc:spChg>
        <pc:spChg chg="add mod">
          <ac:chgData name="Manish Sharma" userId="b799adb9ba789c8f" providerId="LiveId" clId="{507872B4-C4F2-4A6E-93B9-C4C895BDBCB2}" dt="2022-04-09T05:00:53.838" v="89"/>
          <ac:spMkLst>
            <pc:docMk/>
            <pc:sldMk cId="627418106" sldId="340"/>
            <ac:spMk id="4" creationId="{929F9185-8393-44E3-A96E-FBB54AFDB519}"/>
          </ac:spMkLst>
        </pc:spChg>
        <pc:spChg chg="add mod">
          <ac:chgData name="Manish Sharma" userId="b799adb9ba789c8f" providerId="LiveId" clId="{507872B4-C4F2-4A6E-93B9-C4C895BDBCB2}" dt="2022-04-09T05:00:58.816" v="90"/>
          <ac:spMkLst>
            <pc:docMk/>
            <pc:sldMk cId="627418106" sldId="340"/>
            <ac:spMk id="5" creationId="{930102E5-E675-4C13-B715-95A93D943393}"/>
          </ac:spMkLst>
        </pc:spChg>
        <pc:spChg chg="add mod">
          <ac:chgData name="Manish Sharma" userId="b799adb9ba789c8f" providerId="LiveId" clId="{507872B4-C4F2-4A6E-93B9-C4C895BDBCB2}" dt="2022-04-09T05:00:58.816" v="90"/>
          <ac:spMkLst>
            <pc:docMk/>
            <pc:sldMk cId="627418106" sldId="340"/>
            <ac:spMk id="6" creationId="{C9C9B60B-24C3-4B94-A4FF-70781E6B2C1E}"/>
          </ac:spMkLst>
        </pc:spChg>
        <pc:spChg chg="add mod">
          <ac:chgData name="Manish Sharma" userId="b799adb9ba789c8f" providerId="LiveId" clId="{507872B4-C4F2-4A6E-93B9-C4C895BDBCB2}" dt="2022-04-09T05:01:14.097" v="91"/>
          <ac:spMkLst>
            <pc:docMk/>
            <pc:sldMk cId="627418106" sldId="340"/>
            <ac:spMk id="7" creationId="{4CB94580-EC30-41E6-945D-3A5ED72A6631}"/>
          </ac:spMkLst>
        </pc:spChg>
        <pc:spChg chg="add mod">
          <ac:chgData name="Manish Sharma" userId="b799adb9ba789c8f" providerId="LiveId" clId="{507872B4-C4F2-4A6E-93B9-C4C895BDBCB2}" dt="2022-04-09T05:01:26.339" v="92"/>
          <ac:spMkLst>
            <pc:docMk/>
            <pc:sldMk cId="627418106" sldId="340"/>
            <ac:spMk id="8" creationId="{2ED75F3D-FE70-45E5-BD5C-1AEC6B9056D6}"/>
          </ac:spMkLst>
        </pc:spChg>
        <pc:spChg chg="add mod">
          <ac:chgData name="Manish Sharma" userId="b799adb9ba789c8f" providerId="LiveId" clId="{507872B4-C4F2-4A6E-93B9-C4C895BDBCB2}" dt="2022-04-09T05:01:26.339" v="92"/>
          <ac:spMkLst>
            <pc:docMk/>
            <pc:sldMk cId="627418106" sldId="340"/>
            <ac:spMk id="9" creationId="{87260C8F-7697-4EAA-ADD5-C4F4B920137A}"/>
          </ac:spMkLst>
        </pc:spChg>
        <pc:spChg chg="add mod">
          <ac:chgData name="Manish Sharma" userId="b799adb9ba789c8f" providerId="LiveId" clId="{507872B4-C4F2-4A6E-93B9-C4C895BDBCB2}" dt="2022-04-09T05:02:04.851" v="103" actId="20577"/>
          <ac:spMkLst>
            <pc:docMk/>
            <pc:sldMk cId="627418106" sldId="340"/>
            <ac:spMk id="10" creationId="{72DBEBA8-5F98-481A-9C70-FB7D0F74D2ED}"/>
          </ac:spMkLst>
        </pc:spChg>
      </pc:sldChg>
      <pc:sldChg chg="addSp delSp modSp new mod">
        <pc:chgData name="Manish Sharma" userId="b799adb9ba789c8f" providerId="LiveId" clId="{507872B4-C4F2-4A6E-93B9-C4C895BDBCB2}" dt="2022-04-09T05:03:57.553" v="117" actId="20577"/>
        <pc:sldMkLst>
          <pc:docMk/>
          <pc:sldMk cId="2912743240" sldId="341"/>
        </pc:sldMkLst>
        <pc:spChg chg="del">
          <ac:chgData name="Manish Sharma" userId="b799adb9ba789c8f" providerId="LiveId" clId="{507872B4-C4F2-4A6E-93B9-C4C895BDBCB2}" dt="2022-04-09T05:02:48.102" v="105" actId="478"/>
          <ac:spMkLst>
            <pc:docMk/>
            <pc:sldMk cId="2912743240" sldId="341"/>
            <ac:spMk id="2" creationId="{E21AC11D-1F37-451D-97BA-9956E265753D}"/>
          </ac:spMkLst>
        </pc:spChg>
        <pc:spChg chg="del">
          <ac:chgData name="Manish Sharma" userId="b799adb9ba789c8f" providerId="LiveId" clId="{507872B4-C4F2-4A6E-93B9-C4C895BDBCB2}" dt="2022-04-09T05:02:48.102" v="105" actId="478"/>
          <ac:spMkLst>
            <pc:docMk/>
            <pc:sldMk cId="2912743240" sldId="341"/>
            <ac:spMk id="3" creationId="{F8A0A6FE-0274-4748-B364-255991EE23C8}"/>
          </ac:spMkLst>
        </pc:spChg>
        <pc:spChg chg="add mod">
          <ac:chgData name="Manish Sharma" userId="b799adb9ba789c8f" providerId="LiveId" clId="{507872B4-C4F2-4A6E-93B9-C4C895BDBCB2}" dt="2022-04-09T05:02:51.471" v="106"/>
          <ac:spMkLst>
            <pc:docMk/>
            <pc:sldMk cId="2912743240" sldId="341"/>
            <ac:spMk id="4" creationId="{FDDD0288-69FC-4E38-BAC8-8F90BA79A62A}"/>
          </ac:spMkLst>
        </pc:spChg>
        <pc:spChg chg="add mod">
          <ac:chgData name="Manish Sharma" userId="b799adb9ba789c8f" providerId="LiveId" clId="{507872B4-C4F2-4A6E-93B9-C4C895BDBCB2}" dt="2022-04-09T05:03:57.553" v="117" actId="20577"/>
          <ac:spMkLst>
            <pc:docMk/>
            <pc:sldMk cId="2912743240" sldId="341"/>
            <ac:spMk id="6" creationId="{C8D975CD-2420-4B08-99FD-FD0F31E023CA}"/>
          </ac:spMkLst>
        </pc:spChg>
        <pc:spChg chg="add mod">
          <ac:chgData name="Manish Sharma" userId="b799adb9ba789c8f" providerId="LiveId" clId="{507872B4-C4F2-4A6E-93B9-C4C895BDBCB2}" dt="2022-04-09T05:03:11.438" v="108"/>
          <ac:spMkLst>
            <pc:docMk/>
            <pc:sldMk cId="2912743240" sldId="341"/>
            <ac:spMk id="7" creationId="{439502D9-CC03-49E1-940C-5DAD5C72F227}"/>
          </ac:spMkLst>
        </pc:spChg>
        <pc:spChg chg="add mod">
          <ac:chgData name="Manish Sharma" userId="b799adb9ba789c8f" providerId="LiveId" clId="{507872B4-C4F2-4A6E-93B9-C4C895BDBCB2}" dt="2022-04-09T05:03:15.306" v="109"/>
          <ac:spMkLst>
            <pc:docMk/>
            <pc:sldMk cId="2912743240" sldId="341"/>
            <ac:spMk id="8" creationId="{8F167AC4-064F-49DE-8A37-D63D579979F4}"/>
          </ac:spMkLst>
        </pc:spChg>
        <pc:cxnChg chg="add mod">
          <ac:chgData name="Manish Sharma" userId="b799adb9ba789c8f" providerId="LiveId" clId="{507872B4-C4F2-4A6E-93B9-C4C895BDBCB2}" dt="2022-04-09T05:03:57.553" v="117" actId="20577"/>
          <ac:cxnSpMkLst>
            <pc:docMk/>
            <pc:sldMk cId="2912743240" sldId="341"/>
            <ac:cxnSpMk id="5" creationId="{C2938777-AECD-4D39-B30F-6C9E8FAA13B9}"/>
          </ac:cxnSpMkLst>
        </pc:cxnChg>
      </pc:sldChg>
      <pc:sldChg chg="del">
        <pc:chgData name="Manish Sharma" userId="b799adb9ba789c8f" providerId="LiveId" clId="{507872B4-C4F2-4A6E-93B9-C4C895BDBCB2}" dt="2022-04-09T03:35:35.502" v="0" actId="47"/>
        <pc:sldMkLst>
          <pc:docMk/>
          <pc:sldMk cId="3608137776" sldId="341"/>
        </pc:sldMkLst>
      </pc:sldChg>
      <pc:sldChg chg="add del">
        <pc:chgData name="Manish Sharma" userId="b799adb9ba789c8f" providerId="LiveId" clId="{507872B4-C4F2-4A6E-93B9-C4C895BDBCB2}" dt="2022-04-09T05:11:39.216" v="119"/>
        <pc:sldMkLst>
          <pc:docMk/>
          <pc:sldMk cId="697220926" sldId="342"/>
        </pc:sldMkLst>
      </pc:sldChg>
      <pc:sldChg chg="addSp delSp modSp add mod">
        <pc:chgData name="Manish Sharma" userId="b799adb9ba789c8f" providerId="LiveId" clId="{507872B4-C4F2-4A6E-93B9-C4C895BDBCB2}" dt="2022-04-09T05:15:54.793" v="301" actId="1076"/>
        <pc:sldMkLst>
          <pc:docMk/>
          <pc:sldMk cId="3977474411" sldId="342"/>
        </pc:sldMkLst>
        <pc:spChg chg="add mod">
          <ac:chgData name="Manish Sharma" userId="b799adb9ba789c8f" providerId="LiveId" clId="{507872B4-C4F2-4A6E-93B9-C4C895BDBCB2}" dt="2022-04-09T05:12:32.484" v="159" actId="20577"/>
          <ac:spMkLst>
            <pc:docMk/>
            <pc:sldMk cId="3977474411" sldId="342"/>
            <ac:spMk id="2" creationId="{F3E1551B-50CD-4421-BE23-BE135AD8D97D}"/>
          </ac:spMkLst>
        </pc:spChg>
        <pc:spChg chg="mod">
          <ac:chgData name="Manish Sharma" userId="b799adb9ba789c8f" providerId="LiveId" clId="{507872B4-C4F2-4A6E-93B9-C4C895BDBCB2}" dt="2022-04-09T05:12:10.774" v="139" actId="20577"/>
          <ac:spMkLst>
            <pc:docMk/>
            <pc:sldMk cId="3977474411" sldId="342"/>
            <ac:spMk id="7" creationId="{8DCD34E3-E818-430D-9084-255F8AA6FE98}"/>
          </ac:spMkLst>
        </pc:spChg>
        <pc:spChg chg="del">
          <ac:chgData name="Manish Sharma" userId="b799adb9ba789c8f" providerId="LiveId" clId="{507872B4-C4F2-4A6E-93B9-C4C895BDBCB2}" dt="2022-04-09T05:12:15.101" v="140" actId="478"/>
          <ac:spMkLst>
            <pc:docMk/>
            <pc:sldMk cId="3977474411" sldId="342"/>
            <ac:spMk id="15" creationId="{D89F772D-8FC2-49E5-B772-297E0F8408F0}"/>
          </ac:spMkLst>
        </pc:spChg>
        <pc:spChg chg="del">
          <ac:chgData name="Manish Sharma" userId="b799adb9ba789c8f" providerId="LiveId" clId="{507872B4-C4F2-4A6E-93B9-C4C895BDBCB2}" dt="2022-04-09T05:12:15.101" v="140" actId="478"/>
          <ac:spMkLst>
            <pc:docMk/>
            <pc:sldMk cId="3977474411" sldId="342"/>
            <ac:spMk id="16" creationId="{BB622BA3-E904-4CAB-B55B-65261B3684DB}"/>
          </ac:spMkLst>
        </pc:spChg>
        <pc:spChg chg="mod">
          <ac:chgData name="Manish Sharma" userId="b799adb9ba789c8f" providerId="LiveId" clId="{507872B4-C4F2-4A6E-93B9-C4C895BDBCB2}" dt="2022-04-09T05:13:10.698" v="192" actId="1076"/>
          <ac:spMkLst>
            <pc:docMk/>
            <pc:sldMk cId="3977474411" sldId="342"/>
            <ac:spMk id="19" creationId="{FE928AAD-4EF5-430C-AC21-55955346EF76}"/>
          </ac:spMkLst>
        </pc:spChg>
        <pc:spChg chg="mod">
          <ac:chgData name="Manish Sharma" userId="b799adb9ba789c8f" providerId="LiveId" clId="{507872B4-C4F2-4A6E-93B9-C4C895BDBCB2}" dt="2022-04-09T05:12:53.740" v="168" actId="20577"/>
          <ac:spMkLst>
            <pc:docMk/>
            <pc:sldMk cId="3977474411" sldId="342"/>
            <ac:spMk id="21" creationId="{B0CB4B70-94F4-446D-A1D8-A19F770AC344}"/>
          </ac:spMkLst>
        </pc:spChg>
        <pc:spChg chg="mod">
          <ac:chgData name="Manish Sharma" userId="b799adb9ba789c8f" providerId="LiveId" clId="{507872B4-C4F2-4A6E-93B9-C4C895BDBCB2}" dt="2022-04-09T05:14:43.917" v="293" actId="1076"/>
          <ac:spMkLst>
            <pc:docMk/>
            <pc:sldMk cId="3977474411" sldId="342"/>
            <ac:spMk id="33" creationId="{CF4EC138-2DDD-495D-BA88-BF36AF5A4BCA}"/>
          </ac:spMkLst>
        </pc:spChg>
        <pc:spChg chg="mod">
          <ac:chgData name="Manish Sharma" userId="b799adb9ba789c8f" providerId="LiveId" clId="{507872B4-C4F2-4A6E-93B9-C4C895BDBCB2}" dt="2022-04-09T05:13:56.805" v="245" actId="122"/>
          <ac:spMkLst>
            <pc:docMk/>
            <pc:sldMk cId="3977474411" sldId="342"/>
            <ac:spMk id="34" creationId="{2AA55477-E765-49A5-B385-BC8BAC60E89C}"/>
          </ac:spMkLst>
        </pc:spChg>
        <pc:spChg chg="mod">
          <ac:chgData name="Manish Sharma" userId="b799adb9ba789c8f" providerId="LiveId" clId="{507872B4-C4F2-4A6E-93B9-C4C895BDBCB2}" dt="2022-04-09T05:15:54.793" v="301" actId="1076"/>
          <ac:spMkLst>
            <pc:docMk/>
            <pc:sldMk cId="3977474411" sldId="342"/>
            <ac:spMk id="38" creationId="{0276FDF9-A4C1-4AD7-B974-89693EAA0B87}"/>
          </ac:spMkLst>
        </pc:spChg>
        <pc:spChg chg="mod">
          <ac:chgData name="Manish Sharma" userId="b799adb9ba789c8f" providerId="LiveId" clId="{507872B4-C4F2-4A6E-93B9-C4C895BDBCB2}" dt="2022-04-09T05:11:54.176" v="130" actId="20577"/>
          <ac:spMkLst>
            <pc:docMk/>
            <pc:sldMk cId="3977474411" sldId="342"/>
            <ac:spMk id="40" creationId="{3750F66A-48C8-4D22-AEC0-BB9AF8F19E4D}"/>
          </ac:spMkLst>
        </pc:spChg>
        <pc:cxnChg chg="del">
          <ac:chgData name="Manish Sharma" userId="b799adb9ba789c8f" providerId="LiveId" clId="{507872B4-C4F2-4A6E-93B9-C4C895BDBCB2}" dt="2022-04-09T05:12:15.101" v="140" actId="478"/>
          <ac:cxnSpMkLst>
            <pc:docMk/>
            <pc:sldMk cId="3977474411" sldId="342"/>
            <ac:cxnSpMk id="14" creationId="{48DBE89C-ECF7-4E7A-AC63-5B31E3D4EA9E}"/>
          </ac:cxnSpMkLst>
        </pc:cxnChg>
      </pc:sldChg>
      <pc:sldChg chg="del">
        <pc:chgData name="Manish Sharma" userId="b799adb9ba789c8f" providerId="LiveId" clId="{507872B4-C4F2-4A6E-93B9-C4C895BDBCB2}" dt="2022-04-09T03:35:35.502" v="0" actId="47"/>
        <pc:sldMkLst>
          <pc:docMk/>
          <pc:sldMk cId="4181408647" sldId="342"/>
        </pc:sldMkLst>
      </pc:sldChg>
      <pc:sldChg chg="modSp new mod">
        <pc:chgData name="Manish Sharma" userId="b799adb9ba789c8f" providerId="LiveId" clId="{507872B4-C4F2-4A6E-93B9-C4C895BDBCB2}" dt="2022-04-09T05:25:04.606" v="482" actId="20577"/>
        <pc:sldMkLst>
          <pc:docMk/>
          <pc:sldMk cId="878738908" sldId="343"/>
        </pc:sldMkLst>
        <pc:spChg chg="mod">
          <ac:chgData name="Manish Sharma" userId="b799adb9ba789c8f" providerId="LiveId" clId="{507872B4-C4F2-4A6E-93B9-C4C895BDBCB2}" dt="2022-04-09T05:23:55.663" v="332" actId="20577"/>
          <ac:spMkLst>
            <pc:docMk/>
            <pc:sldMk cId="878738908" sldId="343"/>
            <ac:spMk id="2" creationId="{2AB267B1-9601-4434-BF19-839F801B06EA}"/>
          </ac:spMkLst>
        </pc:spChg>
        <pc:spChg chg="mod">
          <ac:chgData name="Manish Sharma" userId="b799adb9ba789c8f" providerId="LiveId" clId="{507872B4-C4F2-4A6E-93B9-C4C895BDBCB2}" dt="2022-04-09T05:25:04.606" v="482" actId="20577"/>
          <ac:spMkLst>
            <pc:docMk/>
            <pc:sldMk cId="878738908" sldId="343"/>
            <ac:spMk id="3" creationId="{366F6AD6-EF90-4559-AE76-157B0233D11F}"/>
          </ac:spMkLst>
        </pc:spChg>
      </pc:sldChg>
      <pc:sldChg chg="del">
        <pc:chgData name="Manish Sharma" userId="b799adb9ba789c8f" providerId="LiveId" clId="{507872B4-C4F2-4A6E-93B9-C4C895BDBCB2}" dt="2022-04-09T03:35:35.502" v="0" actId="47"/>
        <pc:sldMkLst>
          <pc:docMk/>
          <pc:sldMk cId="1250667205" sldId="343"/>
        </pc:sldMkLst>
      </pc:sldChg>
      <pc:sldChg chg="new del">
        <pc:chgData name="Manish Sharma" userId="b799adb9ba789c8f" providerId="LiveId" clId="{507872B4-C4F2-4A6E-93B9-C4C895BDBCB2}" dt="2022-04-09T05:17:43.792" v="304" actId="47"/>
        <pc:sldMkLst>
          <pc:docMk/>
          <pc:sldMk cId="2595181757" sldId="343"/>
        </pc:sldMkLst>
      </pc:sldChg>
      <pc:sldChg chg="addSp delSp modSp new mod">
        <pc:chgData name="Manish Sharma" userId="b799adb9ba789c8f" providerId="LiveId" clId="{507872B4-C4F2-4A6E-93B9-C4C895BDBCB2}" dt="2022-04-09T06:50:13.433" v="498"/>
        <pc:sldMkLst>
          <pc:docMk/>
          <pc:sldMk cId="2724290472" sldId="344"/>
        </pc:sldMkLst>
        <pc:spChg chg="del">
          <ac:chgData name="Manish Sharma" userId="b799adb9ba789c8f" providerId="LiveId" clId="{507872B4-C4F2-4A6E-93B9-C4C895BDBCB2}" dt="2022-04-09T06:41:14.974" v="484" actId="478"/>
          <ac:spMkLst>
            <pc:docMk/>
            <pc:sldMk cId="2724290472" sldId="344"/>
            <ac:spMk id="2" creationId="{B07DE846-ADA1-4B6B-813F-E15DAE2FAFDD}"/>
          </ac:spMkLst>
        </pc:spChg>
        <pc:spChg chg="del">
          <ac:chgData name="Manish Sharma" userId="b799adb9ba789c8f" providerId="LiveId" clId="{507872B4-C4F2-4A6E-93B9-C4C895BDBCB2}" dt="2022-04-09T06:41:14.974" v="484" actId="478"/>
          <ac:spMkLst>
            <pc:docMk/>
            <pc:sldMk cId="2724290472" sldId="344"/>
            <ac:spMk id="3" creationId="{5E89D6D4-3B72-4E24-A63D-938E4B07E0FF}"/>
          </ac:spMkLst>
        </pc:spChg>
        <pc:spChg chg="add mod">
          <ac:chgData name="Manish Sharma" userId="b799adb9ba789c8f" providerId="LiveId" clId="{507872B4-C4F2-4A6E-93B9-C4C895BDBCB2}" dt="2022-04-09T06:41:15.635" v="485"/>
          <ac:spMkLst>
            <pc:docMk/>
            <pc:sldMk cId="2724290472" sldId="344"/>
            <ac:spMk id="4" creationId="{12F3665D-238A-4A50-8933-DD90F25A5A74}"/>
          </ac:spMkLst>
        </pc:spChg>
        <pc:spChg chg="add mod">
          <ac:chgData name="Manish Sharma" userId="b799adb9ba789c8f" providerId="LiveId" clId="{507872B4-C4F2-4A6E-93B9-C4C895BDBCB2}" dt="2022-04-09T06:41:15.635" v="485"/>
          <ac:spMkLst>
            <pc:docMk/>
            <pc:sldMk cId="2724290472" sldId="344"/>
            <ac:spMk id="5" creationId="{1C711D1A-A086-4C12-9A41-409F3BAFD579}"/>
          </ac:spMkLst>
        </pc:spChg>
        <pc:spChg chg="add mod">
          <ac:chgData name="Manish Sharma" userId="b799adb9ba789c8f" providerId="LiveId" clId="{507872B4-C4F2-4A6E-93B9-C4C895BDBCB2}" dt="2022-04-09T06:41:47.999" v="486"/>
          <ac:spMkLst>
            <pc:docMk/>
            <pc:sldMk cId="2724290472" sldId="344"/>
            <ac:spMk id="7" creationId="{5781A396-502D-4892-9BFE-97897E296932}"/>
          </ac:spMkLst>
        </pc:spChg>
        <pc:spChg chg="add mod">
          <ac:chgData name="Manish Sharma" userId="b799adb9ba789c8f" providerId="LiveId" clId="{507872B4-C4F2-4A6E-93B9-C4C895BDBCB2}" dt="2022-04-09T06:41:47.999" v="486"/>
          <ac:spMkLst>
            <pc:docMk/>
            <pc:sldMk cId="2724290472" sldId="344"/>
            <ac:spMk id="9" creationId="{A9B3D688-8FCD-4F6B-A5F9-B88778B319C1}"/>
          </ac:spMkLst>
        </pc:spChg>
        <pc:spChg chg="add mod">
          <ac:chgData name="Manish Sharma" userId="b799adb9ba789c8f" providerId="LiveId" clId="{507872B4-C4F2-4A6E-93B9-C4C895BDBCB2}" dt="2022-04-09T06:41:57.770" v="487"/>
          <ac:spMkLst>
            <pc:docMk/>
            <pc:sldMk cId="2724290472" sldId="344"/>
            <ac:spMk id="10" creationId="{AA51F5D1-3E4C-478F-B461-B1251FA59F55}"/>
          </ac:spMkLst>
        </pc:spChg>
        <pc:spChg chg="add mod">
          <ac:chgData name="Manish Sharma" userId="b799adb9ba789c8f" providerId="LiveId" clId="{507872B4-C4F2-4A6E-93B9-C4C895BDBCB2}" dt="2022-04-09T06:41:57.770" v="487"/>
          <ac:spMkLst>
            <pc:docMk/>
            <pc:sldMk cId="2724290472" sldId="344"/>
            <ac:spMk id="11" creationId="{1AF35D46-C391-4BDB-A397-96546FF8F2D6}"/>
          </ac:spMkLst>
        </pc:spChg>
        <pc:spChg chg="add mod">
          <ac:chgData name="Manish Sharma" userId="b799adb9ba789c8f" providerId="LiveId" clId="{507872B4-C4F2-4A6E-93B9-C4C895BDBCB2}" dt="2022-04-09T06:43:00.376" v="488"/>
          <ac:spMkLst>
            <pc:docMk/>
            <pc:sldMk cId="2724290472" sldId="344"/>
            <ac:spMk id="13" creationId="{16842D45-B247-463C-BD70-62AB5D4B7B51}"/>
          </ac:spMkLst>
        </pc:spChg>
        <pc:spChg chg="add mod">
          <ac:chgData name="Manish Sharma" userId="b799adb9ba789c8f" providerId="LiveId" clId="{507872B4-C4F2-4A6E-93B9-C4C895BDBCB2}" dt="2022-04-09T06:43:00.376" v="488"/>
          <ac:spMkLst>
            <pc:docMk/>
            <pc:sldMk cId="2724290472" sldId="344"/>
            <ac:spMk id="15" creationId="{4E22E1BB-B017-47B5-8A76-41548626568E}"/>
          </ac:spMkLst>
        </pc:spChg>
        <pc:spChg chg="add mod">
          <ac:chgData name="Manish Sharma" userId="b799adb9ba789c8f" providerId="LiveId" clId="{507872B4-C4F2-4A6E-93B9-C4C895BDBCB2}" dt="2022-04-09T06:43:11.101" v="489"/>
          <ac:spMkLst>
            <pc:docMk/>
            <pc:sldMk cId="2724290472" sldId="344"/>
            <ac:spMk id="17" creationId="{0301D741-200C-41B1-92B9-897568563C5E}"/>
          </ac:spMkLst>
        </pc:spChg>
        <pc:spChg chg="add mod">
          <ac:chgData name="Manish Sharma" userId="b799adb9ba789c8f" providerId="LiveId" clId="{507872B4-C4F2-4A6E-93B9-C4C895BDBCB2}" dt="2022-04-09T06:43:11.101" v="489"/>
          <ac:spMkLst>
            <pc:docMk/>
            <pc:sldMk cId="2724290472" sldId="344"/>
            <ac:spMk id="18" creationId="{2978343D-DED7-4436-84EF-CD13077E0404}"/>
          </ac:spMkLst>
        </pc:spChg>
        <pc:spChg chg="add mod">
          <ac:chgData name="Manish Sharma" userId="b799adb9ba789c8f" providerId="LiveId" clId="{507872B4-C4F2-4A6E-93B9-C4C895BDBCB2}" dt="2022-04-09T06:43:40.292" v="490"/>
          <ac:spMkLst>
            <pc:docMk/>
            <pc:sldMk cId="2724290472" sldId="344"/>
            <ac:spMk id="19" creationId="{C9525F90-46F3-4F66-9326-85F988775D63}"/>
          </ac:spMkLst>
        </pc:spChg>
        <pc:spChg chg="add mod">
          <ac:chgData name="Manish Sharma" userId="b799adb9ba789c8f" providerId="LiveId" clId="{507872B4-C4F2-4A6E-93B9-C4C895BDBCB2}" dt="2022-04-09T06:43:40.292" v="490"/>
          <ac:spMkLst>
            <pc:docMk/>
            <pc:sldMk cId="2724290472" sldId="344"/>
            <ac:spMk id="21" creationId="{9417578C-DA89-4198-8EEF-6D25FF00FA3C}"/>
          </ac:spMkLst>
        </pc:spChg>
        <pc:spChg chg="add mod">
          <ac:chgData name="Manish Sharma" userId="b799adb9ba789c8f" providerId="LiveId" clId="{507872B4-C4F2-4A6E-93B9-C4C895BDBCB2}" dt="2022-04-09T06:43:51.195" v="491"/>
          <ac:spMkLst>
            <pc:docMk/>
            <pc:sldMk cId="2724290472" sldId="344"/>
            <ac:spMk id="23" creationId="{B5C8BCED-B962-4C64-859A-D53115EDCCAC}"/>
          </ac:spMkLst>
        </pc:spChg>
        <pc:spChg chg="add mod">
          <ac:chgData name="Manish Sharma" userId="b799adb9ba789c8f" providerId="LiveId" clId="{507872B4-C4F2-4A6E-93B9-C4C895BDBCB2}" dt="2022-04-09T06:45:24.088" v="492"/>
          <ac:spMkLst>
            <pc:docMk/>
            <pc:sldMk cId="2724290472" sldId="344"/>
            <ac:spMk id="24" creationId="{E6C7F3B7-DF10-45AC-9D77-03940DFAC2DB}"/>
          </ac:spMkLst>
        </pc:spChg>
        <pc:spChg chg="add mod">
          <ac:chgData name="Manish Sharma" userId="b799adb9ba789c8f" providerId="LiveId" clId="{507872B4-C4F2-4A6E-93B9-C4C895BDBCB2}" dt="2022-04-09T06:45:24.088" v="492"/>
          <ac:spMkLst>
            <pc:docMk/>
            <pc:sldMk cId="2724290472" sldId="344"/>
            <ac:spMk id="26" creationId="{2FF0CE11-B140-447C-B3F7-C5711056EAD8}"/>
          </ac:spMkLst>
        </pc:spChg>
        <pc:spChg chg="add mod">
          <ac:chgData name="Manish Sharma" userId="b799adb9ba789c8f" providerId="LiveId" clId="{507872B4-C4F2-4A6E-93B9-C4C895BDBCB2}" dt="2022-04-09T06:45:53.927" v="493"/>
          <ac:spMkLst>
            <pc:docMk/>
            <pc:sldMk cId="2724290472" sldId="344"/>
            <ac:spMk id="27" creationId="{A252DB85-D7AF-435E-8FF4-52DB7496B40D}"/>
          </ac:spMkLst>
        </pc:spChg>
        <pc:spChg chg="add mod">
          <ac:chgData name="Manish Sharma" userId="b799adb9ba789c8f" providerId="LiveId" clId="{507872B4-C4F2-4A6E-93B9-C4C895BDBCB2}" dt="2022-04-09T06:48:33.251" v="494"/>
          <ac:spMkLst>
            <pc:docMk/>
            <pc:sldMk cId="2724290472" sldId="344"/>
            <ac:spMk id="28" creationId="{9BEB58E1-8696-44A3-956F-CDD0283EED6C}"/>
          </ac:spMkLst>
        </pc:spChg>
        <pc:spChg chg="add mod">
          <ac:chgData name="Manish Sharma" userId="b799adb9ba789c8f" providerId="LiveId" clId="{507872B4-C4F2-4A6E-93B9-C4C895BDBCB2}" dt="2022-04-09T06:48:33.251" v="494"/>
          <ac:spMkLst>
            <pc:docMk/>
            <pc:sldMk cId="2724290472" sldId="344"/>
            <ac:spMk id="30" creationId="{6EBCAD9C-6F76-4637-AD20-D3C8BAF6449C}"/>
          </ac:spMkLst>
        </pc:spChg>
        <pc:spChg chg="add mod">
          <ac:chgData name="Manish Sharma" userId="b799adb9ba789c8f" providerId="LiveId" clId="{507872B4-C4F2-4A6E-93B9-C4C895BDBCB2}" dt="2022-04-09T06:49:09.108" v="495"/>
          <ac:spMkLst>
            <pc:docMk/>
            <pc:sldMk cId="2724290472" sldId="344"/>
            <ac:spMk id="32" creationId="{86BB477F-74D0-4202-BD97-DA15EF7CCE8B}"/>
          </ac:spMkLst>
        </pc:spChg>
        <pc:spChg chg="add mod">
          <ac:chgData name="Manish Sharma" userId="b799adb9ba789c8f" providerId="LiveId" clId="{507872B4-C4F2-4A6E-93B9-C4C895BDBCB2}" dt="2022-04-09T06:49:55.177" v="496"/>
          <ac:spMkLst>
            <pc:docMk/>
            <pc:sldMk cId="2724290472" sldId="344"/>
            <ac:spMk id="33" creationId="{5DE54621-5199-49E4-9F49-B8EDBFE101E6}"/>
          </ac:spMkLst>
        </pc:spChg>
        <pc:spChg chg="add mod">
          <ac:chgData name="Manish Sharma" userId="b799adb9ba789c8f" providerId="LiveId" clId="{507872B4-C4F2-4A6E-93B9-C4C895BDBCB2}" dt="2022-04-09T06:49:55.177" v="496"/>
          <ac:spMkLst>
            <pc:docMk/>
            <pc:sldMk cId="2724290472" sldId="344"/>
            <ac:spMk id="35" creationId="{58A8C613-ECD1-4136-AF15-AA6266742F11}"/>
          </ac:spMkLst>
        </pc:spChg>
        <pc:spChg chg="add mod">
          <ac:chgData name="Manish Sharma" userId="b799adb9ba789c8f" providerId="LiveId" clId="{507872B4-C4F2-4A6E-93B9-C4C895BDBCB2}" dt="2022-04-09T06:50:01.745" v="497"/>
          <ac:spMkLst>
            <pc:docMk/>
            <pc:sldMk cId="2724290472" sldId="344"/>
            <ac:spMk id="37" creationId="{8C7B25E2-7D1E-4BB3-8A30-C3430CC9F275}"/>
          </ac:spMkLst>
        </pc:spChg>
        <pc:spChg chg="add mod">
          <ac:chgData name="Manish Sharma" userId="b799adb9ba789c8f" providerId="LiveId" clId="{507872B4-C4F2-4A6E-93B9-C4C895BDBCB2}" dt="2022-04-09T06:50:13.433" v="498"/>
          <ac:spMkLst>
            <pc:docMk/>
            <pc:sldMk cId="2724290472" sldId="344"/>
            <ac:spMk id="38" creationId="{2F4DB601-7616-4AB6-857B-DE8197B44851}"/>
          </ac:spMkLst>
        </pc:spChg>
        <pc:spChg chg="add mod">
          <ac:chgData name="Manish Sharma" userId="b799adb9ba789c8f" providerId="LiveId" clId="{507872B4-C4F2-4A6E-93B9-C4C895BDBCB2}" dt="2022-04-09T06:50:13.433" v="498"/>
          <ac:spMkLst>
            <pc:docMk/>
            <pc:sldMk cId="2724290472" sldId="344"/>
            <ac:spMk id="40" creationId="{86716251-F881-455C-8E4E-C3C8F02589D6}"/>
          </ac:spMkLst>
        </pc:spChg>
        <pc:cxnChg chg="add mod">
          <ac:chgData name="Manish Sharma" userId="b799adb9ba789c8f" providerId="LiveId" clId="{507872B4-C4F2-4A6E-93B9-C4C895BDBCB2}" dt="2022-04-09T06:41:15.635" v="485"/>
          <ac:cxnSpMkLst>
            <pc:docMk/>
            <pc:sldMk cId="2724290472" sldId="344"/>
            <ac:cxnSpMk id="6" creationId="{A8426AF5-0300-4EA8-8D9D-DFF83FF0D640}"/>
          </ac:cxnSpMkLst>
        </pc:cxnChg>
        <pc:cxnChg chg="add mod">
          <ac:chgData name="Manish Sharma" userId="b799adb9ba789c8f" providerId="LiveId" clId="{507872B4-C4F2-4A6E-93B9-C4C895BDBCB2}" dt="2022-04-09T06:41:47.999" v="486"/>
          <ac:cxnSpMkLst>
            <pc:docMk/>
            <pc:sldMk cId="2724290472" sldId="344"/>
            <ac:cxnSpMk id="8" creationId="{CF7F7C3B-B824-4805-A65C-F8DCFB1CE2BA}"/>
          </ac:cxnSpMkLst>
        </pc:cxnChg>
        <pc:cxnChg chg="add mod">
          <ac:chgData name="Manish Sharma" userId="b799adb9ba789c8f" providerId="LiveId" clId="{507872B4-C4F2-4A6E-93B9-C4C895BDBCB2}" dt="2022-04-09T06:41:57.770" v="487"/>
          <ac:cxnSpMkLst>
            <pc:docMk/>
            <pc:sldMk cId="2724290472" sldId="344"/>
            <ac:cxnSpMk id="12" creationId="{FA479BBD-D3C3-478B-8A05-E3F182ACC661}"/>
          </ac:cxnSpMkLst>
        </pc:cxnChg>
        <pc:cxnChg chg="add mod">
          <ac:chgData name="Manish Sharma" userId="b799adb9ba789c8f" providerId="LiveId" clId="{507872B4-C4F2-4A6E-93B9-C4C895BDBCB2}" dt="2022-04-09T06:43:00.376" v="488"/>
          <ac:cxnSpMkLst>
            <pc:docMk/>
            <pc:sldMk cId="2724290472" sldId="344"/>
            <ac:cxnSpMk id="14" creationId="{5019009E-0EEB-4BA2-AF0D-E2642A15B16A}"/>
          </ac:cxnSpMkLst>
        </pc:cxnChg>
        <pc:cxnChg chg="add mod">
          <ac:chgData name="Manish Sharma" userId="b799adb9ba789c8f" providerId="LiveId" clId="{507872B4-C4F2-4A6E-93B9-C4C895BDBCB2}" dt="2022-04-09T06:43:11.101" v="489"/>
          <ac:cxnSpMkLst>
            <pc:docMk/>
            <pc:sldMk cId="2724290472" sldId="344"/>
            <ac:cxnSpMk id="16" creationId="{85FAF998-AAF1-4D68-A200-9D4682A552CD}"/>
          </ac:cxnSpMkLst>
        </pc:cxnChg>
        <pc:cxnChg chg="add mod">
          <ac:chgData name="Manish Sharma" userId="b799adb9ba789c8f" providerId="LiveId" clId="{507872B4-C4F2-4A6E-93B9-C4C895BDBCB2}" dt="2022-04-09T06:43:40.292" v="490"/>
          <ac:cxnSpMkLst>
            <pc:docMk/>
            <pc:sldMk cId="2724290472" sldId="344"/>
            <ac:cxnSpMk id="20" creationId="{F31E01DC-6756-443B-A208-B79B108DE2EF}"/>
          </ac:cxnSpMkLst>
        </pc:cxnChg>
        <pc:cxnChg chg="add mod">
          <ac:chgData name="Manish Sharma" userId="b799adb9ba789c8f" providerId="LiveId" clId="{507872B4-C4F2-4A6E-93B9-C4C895BDBCB2}" dt="2022-04-09T06:43:51.195" v="491"/>
          <ac:cxnSpMkLst>
            <pc:docMk/>
            <pc:sldMk cId="2724290472" sldId="344"/>
            <ac:cxnSpMk id="22" creationId="{8B886695-AC8B-4A0C-9E37-9938743A26BB}"/>
          </ac:cxnSpMkLst>
        </pc:cxnChg>
        <pc:cxnChg chg="add mod">
          <ac:chgData name="Manish Sharma" userId="b799adb9ba789c8f" providerId="LiveId" clId="{507872B4-C4F2-4A6E-93B9-C4C895BDBCB2}" dt="2022-04-09T06:45:24.088" v="492"/>
          <ac:cxnSpMkLst>
            <pc:docMk/>
            <pc:sldMk cId="2724290472" sldId="344"/>
            <ac:cxnSpMk id="25" creationId="{6ED6E3D7-35B7-4E06-9C9D-B406CAA8F848}"/>
          </ac:cxnSpMkLst>
        </pc:cxnChg>
        <pc:cxnChg chg="add mod">
          <ac:chgData name="Manish Sharma" userId="b799adb9ba789c8f" providerId="LiveId" clId="{507872B4-C4F2-4A6E-93B9-C4C895BDBCB2}" dt="2022-04-09T06:48:33.251" v="494"/>
          <ac:cxnSpMkLst>
            <pc:docMk/>
            <pc:sldMk cId="2724290472" sldId="344"/>
            <ac:cxnSpMk id="29" creationId="{DEEA1B4C-61EB-4943-8E1D-53531CC0053A}"/>
          </ac:cxnSpMkLst>
        </pc:cxnChg>
        <pc:cxnChg chg="add mod">
          <ac:chgData name="Manish Sharma" userId="b799adb9ba789c8f" providerId="LiveId" clId="{507872B4-C4F2-4A6E-93B9-C4C895BDBCB2}" dt="2022-04-09T06:49:09.108" v="495"/>
          <ac:cxnSpMkLst>
            <pc:docMk/>
            <pc:sldMk cId="2724290472" sldId="344"/>
            <ac:cxnSpMk id="31" creationId="{552F1FF9-BB37-420F-8AB3-FA1082B3BED1}"/>
          </ac:cxnSpMkLst>
        </pc:cxnChg>
        <pc:cxnChg chg="add mod">
          <ac:chgData name="Manish Sharma" userId="b799adb9ba789c8f" providerId="LiveId" clId="{507872B4-C4F2-4A6E-93B9-C4C895BDBCB2}" dt="2022-04-09T06:49:55.177" v="496"/>
          <ac:cxnSpMkLst>
            <pc:docMk/>
            <pc:sldMk cId="2724290472" sldId="344"/>
            <ac:cxnSpMk id="34" creationId="{91ABD5AF-F053-4A0D-B11E-3D8B4082AE97}"/>
          </ac:cxnSpMkLst>
        </pc:cxnChg>
        <pc:cxnChg chg="add mod">
          <ac:chgData name="Manish Sharma" userId="b799adb9ba789c8f" providerId="LiveId" clId="{507872B4-C4F2-4A6E-93B9-C4C895BDBCB2}" dt="2022-04-09T06:50:01.745" v="497"/>
          <ac:cxnSpMkLst>
            <pc:docMk/>
            <pc:sldMk cId="2724290472" sldId="344"/>
            <ac:cxnSpMk id="36" creationId="{BFBEC71F-54D2-4A21-8978-FD66536966E4}"/>
          </ac:cxnSpMkLst>
        </pc:cxnChg>
        <pc:cxnChg chg="add mod">
          <ac:chgData name="Manish Sharma" userId="b799adb9ba789c8f" providerId="LiveId" clId="{507872B4-C4F2-4A6E-93B9-C4C895BDBCB2}" dt="2022-04-09T06:50:13.433" v="498"/>
          <ac:cxnSpMkLst>
            <pc:docMk/>
            <pc:sldMk cId="2724290472" sldId="344"/>
            <ac:cxnSpMk id="39" creationId="{EF006F0F-15C4-498D-8491-61142D030952}"/>
          </ac:cxnSpMkLst>
        </pc:cxnChg>
      </pc:sldChg>
      <pc:sldChg chg="add del">
        <pc:chgData name="Manish Sharma" userId="b799adb9ba789c8f" providerId="LiveId" clId="{507872B4-C4F2-4A6E-93B9-C4C895BDBCB2}" dt="2022-04-09T07:42:59.954" v="500"/>
        <pc:sldMkLst>
          <pc:docMk/>
          <pc:sldMk cId="2213827792" sldId="345"/>
        </pc:sldMkLst>
      </pc:sldChg>
      <pc:sldChg chg="del">
        <pc:chgData name="Manish Sharma" userId="b799adb9ba789c8f" providerId="LiveId" clId="{507872B4-C4F2-4A6E-93B9-C4C895BDBCB2}" dt="2022-04-09T03:35:35.502" v="0" actId="47"/>
        <pc:sldMkLst>
          <pc:docMk/>
          <pc:sldMk cId="998094469" sldId="346"/>
        </pc:sldMkLst>
      </pc:sldChg>
      <pc:sldChg chg="modSp new mod">
        <pc:chgData name="Manish Sharma" userId="b799adb9ba789c8f" providerId="LiveId" clId="{507872B4-C4F2-4A6E-93B9-C4C895BDBCB2}" dt="2022-04-09T07:46:40.499" v="752" actId="20577"/>
        <pc:sldMkLst>
          <pc:docMk/>
          <pc:sldMk cId="3636982683" sldId="346"/>
        </pc:sldMkLst>
        <pc:spChg chg="mod">
          <ac:chgData name="Manish Sharma" userId="b799adb9ba789c8f" providerId="LiveId" clId="{507872B4-C4F2-4A6E-93B9-C4C895BDBCB2}" dt="2022-04-09T07:43:21.272" v="517" actId="20577"/>
          <ac:spMkLst>
            <pc:docMk/>
            <pc:sldMk cId="3636982683" sldId="346"/>
            <ac:spMk id="2" creationId="{7A64803C-E12A-45CE-BBCA-C3FDE4074985}"/>
          </ac:spMkLst>
        </pc:spChg>
        <pc:spChg chg="mod">
          <ac:chgData name="Manish Sharma" userId="b799adb9ba789c8f" providerId="LiveId" clId="{507872B4-C4F2-4A6E-93B9-C4C895BDBCB2}" dt="2022-04-09T07:46:40.499" v="752" actId="20577"/>
          <ac:spMkLst>
            <pc:docMk/>
            <pc:sldMk cId="3636982683" sldId="346"/>
            <ac:spMk id="3" creationId="{93958DAC-3B24-4511-8D34-3E3AB9446F01}"/>
          </ac:spMkLst>
        </pc:spChg>
      </pc:sldChg>
      <pc:sldChg chg="modSp add mod">
        <pc:chgData name="Manish Sharma" userId="b799adb9ba789c8f" providerId="LiveId" clId="{507872B4-C4F2-4A6E-93B9-C4C895BDBCB2}" dt="2022-04-09T07:46:19.303" v="740" actId="20577"/>
        <pc:sldMkLst>
          <pc:docMk/>
          <pc:sldMk cId="593789212" sldId="347"/>
        </pc:sldMkLst>
        <pc:spChg chg="mod">
          <ac:chgData name="Manish Sharma" userId="b799adb9ba789c8f" providerId="LiveId" clId="{507872B4-C4F2-4A6E-93B9-C4C895BDBCB2}" dt="2022-04-09T07:45:29.690" v="706" actId="20577"/>
          <ac:spMkLst>
            <pc:docMk/>
            <pc:sldMk cId="593789212" sldId="347"/>
            <ac:spMk id="2" creationId="{7A64803C-E12A-45CE-BBCA-C3FDE4074985}"/>
          </ac:spMkLst>
        </pc:spChg>
        <pc:spChg chg="mod">
          <ac:chgData name="Manish Sharma" userId="b799adb9ba789c8f" providerId="LiveId" clId="{507872B4-C4F2-4A6E-93B9-C4C895BDBCB2}" dt="2022-04-09T07:46:19.303" v="740" actId="20577"/>
          <ac:spMkLst>
            <pc:docMk/>
            <pc:sldMk cId="593789212" sldId="347"/>
            <ac:spMk id="3" creationId="{93958DAC-3B24-4511-8D34-3E3AB9446F01}"/>
          </ac:spMkLst>
        </pc:spChg>
      </pc:sldChg>
      <pc:sldChg chg="del">
        <pc:chgData name="Manish Sharma" userId="b799adb9ba789c8f" providerId="LiveId" clId="{507872B4-C4F2-4A6E-93B9-C4C895BDBCB2}" dt="2022-04-09T03:35:35.502" v="0" actId="47"/>
        <pc:sldMkLst>
          <pc:docMk/>
          <pc:sldMk cId="1533668919" sldId="347"/>
        </pc:sldMkLst>
      </pc:sldChg>
      <pc:sldChg chg="del">
        <pc:chgData name="Manish Sharma" userId="b799adb9ba789c8f" providerId="LiveId" clId="{507872B4-C4F2-4A6E-93B9-C4C895BDBCB2}" dt="2022-04-09T03:35:35.502" v="0" actId="47"/>
        <pc:sldMkLst>
          <pc:docMk/>
          <pc:sldMk cId="811649670" sldId="348"/>
        </pc:sldMkLst>
      </pc:sldChg>
      <pc:sldChg chg="addSp delSp modSp new mod">
        <pc:chgData name="Manish Sharma" userId="b799adb9ba789c8f" providerId="LiveId" clId="{507872B4-C4F2-4A6E-93B9-C4C895BDBCB2}" dt="2022-04-09T09:40:35.093" v="772" actId="15"/>
        <pc:sldMkLst>
          <pc:docMk/>
          <pc:sldMk cId="2554709674" sldId="348"/>
        </pc:sldMkLst>
        <pc:spChg chg="mod">
          <ac:chgData name="Manish Sharma" userId="b799adb9ba789c8f" providerId="LiveId" clId="{507872B4-C4F2-4A6E-93B9-C4C895BDBCB2}" dt="2022-04-09T09:40:00.688" v="757"/>
          <ac:spMkLst>
            <pc:docMk/>
            <pc:sldMk cId="2554709674" sldId="348"/>
            <ac:spMk id="2" creationId="{2BC7750B-88E3-4A68-955E-4690DA1A643B}"/>
          </ac:spMkLst>
        </pc:spChg>
        <pc:spChg chg="add del mod">
          <ac:chgData name="Manish Sharma" userId="b799adb9ba789c8f" providerId="LiveId" clId="{507872B4-C4F2-4A6E-93B9-C4C895BDBCB2}" dt="2022-04-09T09:40:35.093" v="772" actId="15"/>
          <ac:spMkLst>
            <pc:docMk/>
            <pc:sldMk cId="2554709674" sldId="348"/>
            <ac:spMk id="3" creationId="{E4118F51-55DA-4B79-A0F8-2D14485BC9A5}"/>
          </ac:spMkLst>
        </pc:spChg>
        <pc:spChg chg="add del mod">
          <ac:chgData name="Manish Sharma" userId="b799adb9ba789c8f" providerId="LiveId" clId="{507872B4-C4F2-4A6E-93B9-C4C895BDBCB2}" dt="2022-04-09T09:40:17.080" v="759"/>
          <ac:spMkLst>
            <pc:docMk/>
            <pc:sldMk cId="2554709674" sldId="348"/>
            <ac:spMk id="4" creationId="{7420DEB0-98DB-4504-A2CD-091BEDDDC06B}"/>
          </ac:spMkLst>
        </pc:spChg>
      </pc:sldChg>
      <pc:sldChg chg="add">
        <pc:chgData name="Manish Sharma" userId="b799adb9ba789c8f" providerId="LiveId" clId="{507872B4-C4F2-4A6E-93B9-C4C895BDBCB2}" dt="2022-04-09T11:21:24.886" v="775"/>
        <pc:sldMkLst>
          <pc:docMk/>
          <pc:sldMk cId="811649670" sldId="349"/>
        </pc:sldMkLst>
      </pc:sldChg>
      <pc:sldChg chg="del">
        <pc:chgData name="Manish Sharma" userId="b799adb9ba789c8f" providerId="LiveId" clId="{507872B4-C4F2-4A6E-93B9-C4C895BDBCB2}" dt="2022-04-09T03:35:35.502" v="0" actId="47"/>
        <pc:sldMkLst>
          <pc:docMk/>
          <pc:sldMk cId="1455267434" sldId="349"/>
        </pc:sldMkLst>
      </pc:sldChg>
      <pc:sldChg chg="del">
        <pc:chgData name="Manish Sharma" userId="b799adb9ba789c8f" providerId="LiveId" clId="{507872B4-C4F2-4A6E-93B9-C4C895BDBCB2}" dt="2022-04-09T03:35:35.502" v="0" actId="47"/>
        <pc:sldMkLst>
          <pc:docMk/>
          <pc:sldMk cId="2903542338" sldId="350"/>
        </pc:sldMkLst>
      </pc:sldChg>
      <pc:sldChg chg="addSp delSp modSp new mod">
        <pc:chgData name="Manish Sharma" userId="b799adb9ba789c8f" providerId="LiveId" clId="{507872B4-C4F2-4A6E-93B9-C4C895BDBCB2}" dt="2022-04-10T04:16:48.657" v="786"/>
        <pc:sldMkLst>
          <pc:docMk/>
          <pc:sldMk cId="3546361591" sldId="350"/>
        </pc:sldMkLst>
        <pc:spChg chg="del">
          <ac:chgData name="Manish Sharma" userId="b799adb9ba789c8f" providerId="LiveId" clId="{507872B4-C4F2-4A6E-93B9-C4C895BDBCB2}" dt="2022-04-10T04:15:54.304" v="782" actId="478"/>
          <ac:spMkLst>
            <pc:docMk/>
            <pc:sldMk cId="3546361591" sldId="350"/>
            <ac:spMk id="2" creationId="{2D1A5FC7-9C39-4795-832F-5F050100B2E1}"/>
          </ac:spMkLst>
        </pc:spChg>
        <pc:spChg chg="del">
          <ac:chgData name="Manish Sharma" userId="b799adb9ba789c8f" providerId="LiveId" clId="{507872B4-C4F2-4A6E-93B9-C4C895BDBCB2}" dt="2022-04-10T04:15:54.304" v="782" actId="478"/>
          <ac:spMkLst>
            <pc:docMk/>
            <pc:sldMk cId="3546361591" sldId="350"/>
            <ac:spMk id="3" creationId="{B5FA553B-FC57-4759-AA4A-BEAB0CF8B830}"/>
          </ac:spMkLst>
        </pc:spChg>
        <pc:spChg chg="add mod">
          <ac:chgData name="Manish Sharma" userId="b799adb9ba789c8f" providerId="LiveId" clId="{507872B4-C4F2-4A6E-93B9-C4C895BDBCB2}" dt="2022-04-10T04:16:03.442" v="783"/>
          <ac:spMkLst>
            <pc:docMk/>
            <pc:sldMk cId="3546361591" sldId="350"/>
            <ac:spMk id="4" creationId="{6691BDFC-1B5E-4466-AA0C-54EDA25278F4}"/>
          </ac:spMkLst>
        </pc:spChg>
        <pc:spChg chg="add mod">
          <ac:chgData name="Manish Sharma" userId="b799adb9ba789c8f" providerId="LiveId" clId="{507872B4-C4F2-4A6E-93B9-C4C895BDBCB2}" dt="2022-04-10T04:16:03.442" v="783"/>
          <ac:spMkLst>
            <pc:docMk/>
            <pc:sldMk cId="3546361591" sldId="350"/>
            <ac:spMk id="5" creationId="{6871B2D7-2A6B-41C4-A366-38C6ABBED979}"/>
          </ac:spMkLst>
        </pc:spChg>
        <pc:spChg chg="add mod">
          <ac:chgData name="Manish Sharma" userId="b799adb9ba789c8f" providerId="LiveId" clId="{507872B4-C4F2-4A6E-93B9-C4C895BDBCB2}" dt="2022-04-10T04:16:03.442" v="783"/>
          <ac:spMkLst>
            <pc:docMk/>
            <pc:sldMk cId="3546361591" sldId="350"/>
            <ac:spMk id="8" creationId="{C027DFEA-3C0F-4E7F-93E9-3A668D9CE534}"/>
          </ac:spMkLst>
        </pc:spChg>
        <pc:spChg chg="add mod">
          <ac:chgData name="Manish Sharma" userId="b799adb9ba789c8f" providerId="LiveId" clId="{507872B4-C4F2-4A6E-93B9-C4C895BDBCB2}" dt="2022-04-10T04:16:03.442" v="783"/>
          <ac:spMkLst>
            <pc:docMk/>
            <pc:sldMk cId="3546361591" sldId="350"/>
            <ac:spMk id="9" creationId="{3ECC9C67-F281-430C-B90A-34A9BE99991B}"/>
          </ac:spMkLst>
        </pc:spChg>
        <pc:spChg chg="add mod">
          <ac:chgData name="Manish Sharma" userId="b799adb9ba789c8f" providerId="LiveId" clId="{507872B4-C4F2-4A6E-93B9-C4C895BDBCB2}" dt="2022-04-10T04:16:20.989" v="784"/>
          <ac:spMkLst>
            <pc:docMk/>
            <pc:sldMk cId="3546361591" sldId="350"/>
            <ac:spMk id="10" creationId="{185716C9-4F02-4065-8154-DC6EB9D08484}"/>
          </ac:spMkLst>
        </pc:spChg>
        <pc:spChg chg="add mod">
          <ac:chgData name="Manish Sharma" userId="b799adb9ba789c8f" providerId="LiveId" clId="{507872B4-C4F2-4A6E-93B9-C4C895BDBCB2}" dt="2022-04-10T04:16:20.989" v="784"/>
          <ac:spMkLst>
            <pc:docMk/>
            <pc:sldMk cId="3546361591" sldId="350"/>
            <ac:spMk id="13" creationId="{4C00E828-A4D6-4E3E-87E3-1016F43819CD}"/>
          </ac:spMkLst>
        </pc:spChg>
        <pc:spChg chg="add mod">
          <ac:chgData name="Manish Sharma" userId="b799adb9ba789c8f" providerId="LiveId" clId="{507872B4-C4F2-4A6E-93B9-C4C895BDBCB2}" dt="2022-04-10T04:16:36.442" v="785"/>
          <ac:spMkLst>
            <pc:docMk/>
            <pc:sldMk cId="3546361591" sldId="350"/>
            <ac:spMk id="14" creationId="{AFFDF709-59BF-4000-AB9E-97DD1F9D33F9}"/>
          </ac:spMkLst>
        </pc:spChg>
        <pc:spChg chg="add mod">
          <ac:chgData name="Manish Sharma" userId="b799adb9ba789c8f" providerId="LiveId" clId="{507872B4-C4F2-4A6E-93B9-C4C895BDBCB2}" dt="2022-04-10T04:16:48.657" v="786"/>
          <ac:spMkLst>
            <pc:docMk/>
            <pc:sldMk cId="3546361591" sldId="350"/>
            <ac:spMk id="15" creationId="{0A2A1BAF-EE9C-48D6-B21C-ADA37200FD8D}"/>
          </ac:spMkLst>
        </pc:spChg>
        <pc:cxnChg chg="add mod">
          <ac:chgData name="Manish Sharma" userId="b799adb9ba789c8f" providerId="LiveId" clId="{507872B4-C4F2-4A6E-93B9-C4C895BDBCB2}" dt="2022-04-10T04:16:03.442" v="783"/>
          <ac:cxnSpMkLst>
            <pc:docMk/>
            <pc:sldMk cId="3546361591" sldId="350"/>
            <ac:cxnSpMk id="6" creationId="{783F0381-3878-41D6-9E18-11FCD37C360C}"/>
          </ac:cxnSpMkLst>
        </pc:cxnChg>
        <pc:cxnChg chg="add mod">
          <ac:chgData name="Manish Sharma" userId="b799adb9ba789c8f" providerId="LiveId" clId="{507872B4-C4F2-4A6E-93B9-C4C895BDBCB2}" dt="2022-04-10T04:16:03.442" v="783"/>
          <ac:cxnSpMkLst>
            <pc:docMk/>
            <pc:sldMk cId="3546361591" sldId="350"/>
            <ac:cxnSpMk id="7" creationId="{C82F39BD-A962-4097-AAC9-D6162E4A0477}"/>
          </ac:cxnSpMkLst>
        </pc:cxnChg>
        <pc:cxnChg chg="add mod">
          <ac:chgData name="Manish Sharma" userId="b799adb9ba789c8f" providerId="LiveId" clId="{507872B4-C4F2-4A6E-93B9-C4C895BDBCB2}" dt="2022-04-10T04:16:20.989" v="784"/>
          <ac:cxnSpMkLst>
            <pc:docMk/>
            <pc:sldMk cId="3546361591" sldId="350"/>
            <ac:cxnSpMk id="11" creationId="{794CF329-D247-4079-AEBB-54B086C24909}"/>
          </ac:cxnSpMkLst>
        </pc:cxnChg>
        <pc:cxnChg chg="add mod">
          <ac:chgData name="Manish Sharma" userId="b799adb9ba789c8f" providerId="LiveId" clId="{507872B4-C4F2-4A6E-93B9-C4C895BDBCB2}" dt="2022-04-10T04:16:20.989" v="784"/>
          <ac:cxnSpMkLst>
            <pc:docMk/>
            <pc:sldMk cId="3546361591" sldId="350"/>
            <ac:cxnSpMk id="12" creationId="{B7EEB466-CA7A-47EC-A1E3-F64798FDD127}"/>
          </ac:cxnSpMkLst>
        </pc:cxnChg>
      </pc:sldChg>
      <pc:sldChg chg="modSp add del mod">
        <pc:chgData name="Manish Sharma" userId="b799adb9ba789c8f" providerId="LiveId" clId="{507872B4-C4F2-4A6E-93B9-C4C895BDBCB2}" dt="2022-04-10T04:33:41.099" v="804" actId="20577"/>
        <pc:sldMkLst>
          <pc:docMk/>
          <pc:sldMk cId="2857248363" sldId="351"/>
        </pc:sldMkLst>
        <pc:spChg chg="mod">
          <ac:chgData name="Manish Sharma" userId="b799adb9ba789c8f" providerId="LiveId" clId="{507872B4-C4F2-4A6E-93B9-C4C895BDBCB2}" dt="2022-04-10T04:33:41.099" v="804" actId="20577"/>
          <ac:spMkLst>
            <pc:docMk/>
            <pc:sldMk cId="2857248363" sldId="351"/>
            <ac:spMk id="3" creationId="{C6AA2821-6F97-4081-A0FF-57F4D316BF03}"/>
          </ac:spMkLst>
        </pc:spChg>
      </pc:sldChg>
      <pc:sldChg chg="addSp delSp modSp new mod setBg modClrScheme chgLayout">
        <pc:chgData name="Manish Sharma" userId="b799adb9ba789c8f" providerId="LiveId" clId="{507872B4-C4F2-4A6E-93B9-C4C895BDBCB2}" dt="2022-04-10T04:32:24.739" v="803" actId="20577"/>
        <pc:sldMkLst>
          <pc:docMk/>
          <pc:sldMk cId="1157391303" sldId="352"/>
        </pc:sldMkLst>
        <pc:spChg chg="del mod ord">
          <ac:chgData name="Manish Sharma" userId="b799adb9ba789c8f" providerId="LiveId" clId="{507872B4-C4F2-4A6E-93B9-C4C895BDBCB2}" dt="2022-04-10T04:28:59.170" v="790" actId="700"/>
          <ac:spMkLst>
            <pc:docMk/>
            <pc:sldMk cId="1157391303" sldId="352"/>
            <ac:spMk id="2" creationId="{295A5926-0478-4EBB-9CEF-F73631DCE640}"/>
          </ac:spMkLst>
        </pc:spChg>
        <pc:spChg chg="del mod ord">
          <ac:chgData name="Manish Sharma" userId="b799adb9ba789c8f" providerId="LiveId" clId="{507872B4-C4F2-4A6E-93B9-C4C895BDBCB2}" dt="2022-04-10T04:28:59.170" v="790" actId="700"/>
          <ac:spMkLst>
            <pc:docMk/>
            <pc:sldMk cId="1157391303" sldId="352"/>
            <ac:spMk id="3" creationId="{F1D54DBF-8BC3-4C13-9D9D-668FA92B3130}"/>
          </ac:spMkLst>
        </pc:spChg>
        <pc:spChg chg="add mod ord">
          <ac:chgData name="Manish Sharma" userId="b799adb9ba789c8f" providerId="LiveId" clId="{507872B4-C4F2-4A6E-93B9-C4C895BDBCB2}" dt="2022-04-10T04:29:44.973" v="796" actId="26606"/>
          <ac:spMkLst>
            <pc:docMk/>
            <pc:sldMk cId="1157391303" sldId="352"/>
            <ac:spMk id="4" creationId="{1851CBC0-1244-4D7C-A731-1C466976F3C7}"/>
          </ac:spMkLst>
        </pc:spChg>
        <pc:spChg chg="add mod ord">
          <ac:chgData name="Manish Sharma" userId="b799adb9ba789c8f" providerId="LiveId" clId="{507872B4-C4F2-4A6E-93B9-C4C895BDBCB2}" dt="2022-04-10T04:32:24.739" v="803" actId="20577"/>
          <ac:spMkLst>
            <pc:docMk/>
            <pc:sldMk cId="1157391303" sldId="352"/>
            <ac:spMk id="5" creationId="{6955B1B8-1D0B-4FD6-93B3-6971B8001DD9}"/>
          </ac:spMkLst>
        </pc:spChg>
        <pc:spChg chg="add">
          <ac:chgData name="Manish Sharma" userId="b799adb9ba789c8f" providerId="LiveId" clId="{507872B4-C4F2-4A6E-93B9-C4C895BDBCB2}" dt="2022-04-10T04:29:44.973" v="796" actId="26606"/>
          <ac:spMkLst>
            <pc:docMk/>
            <pc:sldMk cId="1157391303" sldId="352"/>
            <ac:spMk id="10" creationId="{4522B21E-B2B9-4C72-9A71-C87EFD137480}"/>
          </ac:spMkLst>
        </pc:spChg>
        <pc:spChg chg="add">
          <ac:chgData name="Manish Sharma" userId="b799adb9ba789c8f" providerId="LiveId" clId="{507872B4-C4F2-4A6E-93B9-C4C895BDBCB2}" dt="2022-04-10T04:29:44.973" v="796" actId="26606"/>
          <ac:spMkLst>
            <pc:docMk/>
            <pc:sldMk cId="1157391303" sldId="352"/>
            <ac:spMk id="12" creationId="{5EB7D2A2-F448-44D4-938C-DC84CBCB3B1E}"/>
          </ac:spMkLst>
        </pc:spChg>
        <pc:spChg chg="add">
          <ac:chgData name="Manish Sharma" userId="b799adb9ba789c8f" providerId="LiveId" clId="{507872B4-C4F2-4A6E-93B9-C4C895BDBCB2}" dt="2022-04-10T04:29:44.973" v="796" actId="26606"/>
          <ac:spMkLst>
            <pc:docMk/>
            <pc:sldMk cId="1157391303" sldId="352"/>
            <ac:spMk id="14" creationId="{871AEA07-1E14-44B4-8E55-64EF049CD66F}"/>
          </ac:spMkLst>
        </pc:spChg>
        <pc:cxnChg chg="add">
          <ac:chgData name="Manish Sharma" userId="b799adb9ba789c8f" providerId="LiveId" clId="{507872B4-C4F2-4A6E-93B9-C4C895BDBCB2}" dt="2022-04-10T04:29:44.973" v="796" actId="26606"/>
          <ac:cxnSpMkLst>
            <pc:docMk/>
            <pc:sldMk cId="1157391303" sldId="352"/>
            <ac:cxnSpMk id="16" creationId="{F7C8EA93-3210-4C62-99E9-153C275E3A87}"/>
          </ac:cxnSpMkLst>
        </pc:cxnChg>
      </pc:sldChg>
      <pc:sldChg chg="del">
        <pc:chgData name="Manish Sharma" userId="b799adb9ba789c8f" providerId="LiveId" clId="{507872B4-C4F2-4A6E-93B9-C4C895BDBCB2}" dt="2022-04-09T03:35:35.502" v="0" actId="47"/>
        <pc:sldMkLst>
          <pc:docMk/>
          <pc:sldMk cId="2744805497" sldId="352"/>
        </pc:sldMkLst>
      </pc:sldChg>
      <pc:sldChg chg="add">
        <pc:chgData name="Manish Sharma" userId="b799adb9ba789c8f" providerId="LiveId" clId="{507872B4-C4F2-4A6E-93B9-C4C895BDBCB2}" dt="2022-04-10T04:50:01.655" v="805"/>
        <pc:sldMkLst>
          <pc:docMk/>
          <pc:sldMk cId="2744805497" sldId="353"/>
        </pc:sldMkLst>
      </pc:sldChg>
      <pc:sldChg chg="del">
        <pc:chgData name="Manish Sharma" userId="b799adb9ba789c8f" providerId="LiveId" clId="{507872B4-C4F2-4A6E-93B9-C4C895BDBCB2}" dt="2022-04-09T03:35:35.502" v="0" actId="47"/>
        <pc:sldMkLst>
          <pc:docMk/>
          <pc:sldMk cId="2850348841" sldId="353"/>
        </pc:sldMkLst>
      </pc:sldChg>
      <pc:sldChg chg="add del ord">
        <pc:chgData name="Manish Sharma" userId="b799adb9ba789c8f" providerId="LiveId" clId="{507872B4-C4F2-4A6E-93B9-C4C895BDBCB2}" dt="2022-04-10T05:12:00.063" v="810"/>
        <pc:sldMkLst>
          <pc:docMk/>
          <pc:sldMk cId="2958282647" sldId="354"/>
        </pc:sldMkLst>
      </pc:sldChg>
      <pc:sldChg chg="add">
        <pc:chgData name="Manish Sharma" userId="b799adb9ba789c8f" providerId="LiveId" clId="{507872B4-C4F2-4A6E-93B9-C4C895BDBCB2}" dt="2022-04-10T05:11:38.722" v="807"/>
        <pc:sldMkLst>
          <pc:docMk/>
          <pc:sldMk cId="2850348841" sldId="355"/>
        </pc:sldMkLst>
      </pc:sldChg>
      <pc:sldChg chg="del">
        <pc:chgData name="Manish Sharma" userId="b799adb9ba789c8f" providerId="LiveId" clId="{507872B4-C4F2-4A6E-93B9-C4C895BDBCB2}" dt="2022-04-09T03:35:35.502" v="0" actId="47"/>
        <pc:sldMkLst>
          <pc:docMk/>
          <pc:sldMk cId="2360907202" sldId="356"/>
        </pc:sldMkLst>
      </pc:sldChg>
      <pc:sldChg chg="add">
        <pc:chgData name="Manish Sharma" userId="b799adb9ba789c8f" providerId="LiveId" clId="{507872B4-C4F2-4A6E-93B9-C4C895BDBCB2}" dt="2022-04-10T05:36:27.820" v="811"/>
        <pc:sldMkLst>
          <pc:docMk/>
          <pc:sldMk cId="2903542338" sldId="356"/>
        </pc:sldMkLst>
      </pc:sldChg>
      <pc:sldChg chg="addSp delSp modSp new mod">
        <pc:chgData name="Manish Sharma" userId="b799adb9ba789c8f" providerId="LiveId" clId="{507872B4-C4F2-4A6E-93B9-C4C895BDBCB2}" dt="2022-04-10T09:32:19.734" v="894" actId="20577"/>
        <pc:sldMkLst>
          <pc:docMk/>
          <pc:sldMk cId="475261100" sldId="357"/>
        </pc:sldMkLst>
        <pc:spChg chg="mod">
          <ac:chgData name="Manish Sharma" userId="b799adb9ba789c8f" providerId="LiveId" clId="{507872B4-C4F2-4A6E-93B9-C4C895BDBCB2}" dt="2022-04-10T09:31:48.799" v="837" actId="20577"/>
          <ac:spMkLst>
            <pc:docMk/>
            <pc:sldMk cId="475261100" sldId="357"/>
            <ac:spMk id="2" creationId="{AC462185-1D4C-4D21-91AA-EA7C8A59B38F}"/>
          </ac:spMkLst>
        </pc:spChg>
        <pc:spChg chg="add del mod">
          <ac:chgData name="Manish Sharma" userId="b799adb9ba789c8f" providerId="LiveId" clId="{507872B4-C4F2-4A6E-93B9-C4C895BDBCB2}" dt="2022-04-10T09:32:19.734" v="894" actId="20577"/>
          <ac:spMkLst>
            <pc:docMk/>
            <pc:sldMk cId="475261100" sldId="357"/>
            <ac:spMk id="3" creationId="{D972DA31-DAEB-4877-AA4C-65CD16B79C97}"/>
          </ac:spMkLst>
        </pc:spChg>
        <pc:spChg chg="add del mod">
          <ac:chgData name="Manish Sharma" userId="b799adb9ba789c8f" providerId="LiveId" clId="{507872B4-C4F2-4A6E-93B9-C4C895BDBCB2}" dt="2022-04-10T09:31:41.317" v="817"/>
          <ac:spMkLst>
            <pc:docMk/>
            <pc:sldMk cId="475261100" sldId="357"/>
            <ac:spMk id="4" creationId="{8F0C36AE-099F-4143-8CD5-D11F801C17D2}"/>
          </ac:spMkLst>
        </pc:spChg>
      </pc:sldChg>
      <pc:sldChg chg="modSp new mod">
        <pc:chgData name="Manish Sharma" userId="b799adb9ba789c8f" providerId="LiveId" clId="{507872B4-C4F2-4A6E-93B9-C4C895BDBCB2}" dt="2022-04-10T09:36:57.804" v="1112" actId="20577"/>
        <pc:sldMkLst>
          <pc:docMk/>
          <pc:sldMk cId="4222450273" sldId="358"/>
        </pc:sldMkLst>
        <pc:spChg chg="mod">
          <ac:chgData name="Manish Sharma" userId="b799adb9ba789c8f" providerId="LiveId" clId="{507872B4-C4F2-4A6E-93B9-C4C895BDBCB2}" dt="2022-04-10T09:32:37.370" v="929" actId="20577"/>
          <ac:spMkLst>
            <pc:docMk/>
            <pc:sldMk cId="4222450273" sldId="358"/>
            <ac:spMk id="2" creationId="{2784DB37-07E3-4EEC-B5EF-116D0E69CEB2}"/>
          </ac:spMkLst>
        </pc:spChg>
        <pc:spChg chg="mod">
          <ac:chgData name="Manish Sharma" userId="b799adb9ba789c8f" providerId="LiveId" clId="{507872B4-C4F2-4A6E-93B9-C4C895BDBCB2}" dt="2022-04-10T09:36:57.804" v="1112" actId="20577"/>
          <ac:spMkLst>
            <pc:docMk/>
            <pc:sldMk cId="4222450273" sldId="358"/>
            <ac:spMk id="3" creationId="{9294C865-CEE0-4957-A5FA-B990E35326CC}"/>
          </ac:spMkLst>
        </pc:spChg>
      </pc:sldChg>
      <pc:sldChg chg="modSp add mod">
        <pc:chgData name="Manish Sharma" userId="b799adb9ba789c8f" providerId="LiveId" clId="{507872B4-C4F2-4A6E-93B9-C4C895BDBCB2}" dt="2022-04-10T11:35:59.666" v="1115" actId="6549"/>
        <pc:sldMkLst>
          <pc:docMk/>
          <pc:sldMk cId="1345247763" sldId="359"/>
        </pc:sldMkLst>
        <pc:spChg chg="mod">
          <ac:chgData name="Manish Sharma" userId="b799adb9ba789c8f" providerId="LiveId" clId="{507872B4-C4F2-4A6E-93B9-C4C895BDBCB2}" dt="2022-04-10T11:35:59.666" v="1115" actId="6549"/>
          <ac:spMkLst>
            <pc:docMk/>
            <pc:sldMk cId="1345247763" sldId="359"/>
            <ac:spMk id="3" creationId="{7DF54A21-F7E9-432A-B433-478BE9C69C5E}"/>
          </ac:spMkLst>
        </pc:spChg>
      </pc:sldChg>
    </pc:docChg>
  </pc:docChgLst>
  <pc:docChgLst>
    <pc:chgData name="Manish Sharma" userId="b799adb9ba789c8f" providerId="LiveId" clId="{F72FAEAE-744D-4E20-BA1F-D3039AAC957F}"/>
    <pc:docChg chg="undo redo custSel addSld delSld modSld sldOrd">
      <pc:chgData name="Manish Sharma" userId="b799adb9ba789c8f" providerId="LiveId" clId="{F72FAEAE-744D-4E20-BA1F-D3039AAC957F}" dt="2023-03-21T10:48:56.215" v="1979"/>
      <pc:docMkLst>
        <pc:docMk/>
      </pc:docMkLst>
      <pc:sldChg chg="add del">
        <pc:chgData name="Manish Sharma" userId="b799adb9ba789c8f" providerId="LiveId" clId="{F72FAEAE-744D-4E20-BA1F-D3039AAC957F}" dt="2023-03-16T10:09:25.155" v="607"/>
        <pc:sldMkLst>
          <pc:docMk/>
          <pc:sldMk cId="337758348" sldId="270"/>
        </pc:sldMkLst>
      </pc:sldChg>
      <pc:sldChg chg="add del">
        <pc:chgData name="Manish Sharma" userId="b799adb9ba789c8f" providerId="LiveId" clId="{F72FAEAE-744D-4E20-BA1F-D3039AAC957F}" dt="2023-03-16T10:09:40.099" v="608"/>
        <pc:sldMkLst>
          <pc:docMk/>
          <pc:sldMk cId="1800526853" sldId="272"/>
        </pc:sldMkLst>
      </pc:sldChg>
      <pc:sldChg chg="add del">
        <pc:chgData name="Manish Sharma" userId="b799adb9ba789c8f" providerId="LiveId" clId="{F72FAEAE-744D-4E20-BA1F-D3039AAC957F}" dt="2023-03-16T10:58:50.979" v="1279"/>
        <pc:sldMkLst>
          <pc:docMk/>
          <pc:sldMk cId="1937767460" sldId="276"/>
        </pc:sldMkLst>
      </pc:sldChg>
      <pc:sldChg chg="add del">
        <pc:chgData name="Manish Sharma" userId="b799adb9ba789c8f" providerId="LiveId" clId="{F72FAEAE-744D-4E20-BA1F-D3039AAC957F}" dt="2023-03-17T09:59:05.316" v="1676"/>
        <pc:sldMkLst>
          <pc:docMk/>
          <pc:sldMk cId="1535532918" sldId="290"/>
        </pc:sldMkLst>
      </pc:sldChg>
      <pc:sldChg chg="add del">
        <pc:chgData name="Manish Sharma" userId="b799adb9ba789c8f" providerId="LiveId" clId="{F72FAEAE-744D-4E20-BA1F-D3039AAC957F}" dt="2023-03-17T09:59:05.316" v="1676"/>
        <pc:sldMkLst>
          <pc:docMk/>
          <pc:sldMk cId="927873483" sldId="291"/>
        </pc:sldMkLst>
      </pc:sldChg>
      <pc:sldChg chg="add del">
        <pc:chgData name="Manish Sharma" userId="b799adb9ba789c8f" providerId="LiveId" clId="{F72FAEAE-744D-4E20-BA1F-D3039AAC957F}" dt="2023-03-20T09:17:54.540" v="1770"/>
        <pc:sldMkLst>
          <pc:docMk/>
          <pc:sldMk cId="4125748975" sldId="292"/>
        </pc:sldMkLst>
      </pc:sldChg>
      <pc:sldChg chg="add del">
        <pc:chgData name="Manish Sharma" userId="b799adb9ba789c8f" providerId="LiveId" clId="{F72FAEAE-744D-4E20-BA1F-D3039AAC957F}" dt="2023-03-20T09:18:11.507" v="1771"/>
        <pc:sldMkLst>
          <pc:docMk/>
          <pc:sldMk cId="3776691465" sldId="296"/>
        </pc:sldMkLst>
      </pc:sldChg>
      <pc:sldChg chg="add del">
        <pc:chgData name="Manish Sharma" userId="b799adb9ba789c8f" providerId="LiveId" clId="{F72FAEAE-744D-4E20-BA1F-D3039AAC957F}" dt="2023-03-21T10:33:45.210" v="1977"/>
        <pc:sldMkLst>
          <pc:docMk/>
          <pc:sldMk cId="2063019643" sldId="300"/>
        </pc:sldMkLst>
      </pc:sldChg>
      <pc:sldChg chg="del">
        <pc:chgData name="Manish Sharma" userId="b799adb9ba789c8f" providerId="LiveId" clId="{F72FAEAE-744D-4E20-BA1F-D3039AAC957F}" dt="2023-03-16T03:24:48.508" v="0" actId="47"/>
        <pc:sldMkLst>
          <pc:docMk/>
          <pc:sldMk cId="1737078342" sldId="302"/>
        </pc:sldMkLst>
      </pc:sldChg>
      <pc:sldChg chg="addSp modSp new mod">
        <pc:chgData name="Manish Sharma" userId="b799adb9ba789c8f" providerId="LiveId" clId="{F72FAEAE-744D-4E20-BA1F-D3039AAC957F}" dt="2023-03-16T04:06:42.244" v="289" actId="207"/>
        <pc:sldMkLst>
          <pc:docMk/>
          <pc:sldMk cId="3486227306" sldId="302"/>
        </pc:sldMkLst>
        <pc:spChg chg="add mod">
          <ac:chgData name="Manish Sharma" userId="b799adb9ba789c8f" providerId="LiveId" clId="{F72FAEAE-744D-4E20-BA1F-D3039AAC957F}" dt="2023-03-16T03:59:08.137" v="173" actId="403"/>
          <ac:spMkLst>
            <pc:docMk/>
            <pc:sldMk cId="3486227306" sldId="302"/>
            <ac:spMk id="2" creationId="{F00B4EF6-734B-E0B4-E47D-3475F95A23AA}"/>
          </ac:spMkLst>
        </pc:spChg>
        <pc:spChg chg="add mod">
          <ac:chgData name="Manish Sharma" userId="b799adb9ba789c8f" providerId="LiveId" clId="{F72FAEAE-744D-4E20-BA1F-D3039AAC957F}" dt="2023-03-16T04:06:42.244" v="289" actId="207"/>
          <ac:spMkLst>
            <pc:docMk/>
            <pc:sldMk cId="3486227306" sldId="302"/>
            <ac:spMk id="3" creationId="{0FD8EFB1-CEC2-EC4E-98AB-7E73637F3743}"/>
          </ac:spMkLst>
        </pc:spChg>
        <pc:spChg chg="add mod">
          <ac:chgData name="Manish Sharma" userId="b799adb9ba789c8f" providerId="LiveId" clId="{F72FAEAE-744D-4E20-BA1F-D3039AAC957F}" dt="2023-03-16T04:00:22.140" v="178" actId="1076"/>
          <ac:spMkLst>
            <pc:docMk/>
            <pc:sldMk cId="3486227306" sldId="302"/>
            <ac:spMk id="6" creationId="{98E4F107-4F93-0205-159F-4A5289D4663D}"/>
          </ac:spMkLst>
        </pc:spChg>
        <pc:spChg chg="add mod">
          <ac:chgData name="Manish Sharma" userId="b799adb9ba789c8f" providerId="LiveId" clId="{F72FAEAE-744D-4E20-BA1F-D3039AAC957F}" dt="2023-03-16T04:02:45.797" v="286" actId="20577"/>
          <ac:spMkLst>
            <pc:docMk/>
            <pc:sldMk cId="3486227306" sldId="302"/>
            <ac:spMk id="9" creationId="{C0540934-FDA4-2883-3072-F035EFD9AA9E}"/>
          </ac:spMkLst>
        </pc:spChg>
        <pc:spChg chg="add mod">
          <ac:chgData name="Manish Sharma" userId="b799adb9ba789c8f" providerId="LiveId" clId="{F72FAEAE-744D-4E20-BA1F-D3039AAC957F}" dt="2023-03-16T04:01:30.197" v="206" actId="20577"/>
          <ac:spMkLst>
            <pc:docMk/>
            <pc:sldMk cId="3486227306" sldId="302"/>
            <ac:spMk id="10" creationId="{1A054EF6-8079-6DE3-4EFA-414CFA9C2E66}"/>
          </ac:spMkLst>
        </pc:spChg>
        <pc:cxnChg chg="add mod">
          <ac:chgData name="Manish Sharma" userId="b799adb9ba789c8f" providerId="LiveId" clId="{F72FAEAE-744D-4E20-BA1F-D3039AAC957F}" dt="2023-03-16T04:00:06.248" v="176" actId="1582"/>
          <ac:cxnSpMkLst>
            <pc:docMk/>
            <pc:sldMk cId="3486227306" sldId="302"/>
            <ac:cxnSpMk id="5" creationId="{369F939D-8CA1-549E-225D-F8AFC898E301}"/>
          </ac:cxnSpMkLst>
        </pc:cxnChg>
        <pc:cxnChg chg="add mod">
          <ac:chgData name="Manish Sharma" userId="b799adb9ba789c8f" providerId="LiveId" clId="{F72FAEAE-744D-4E20-BA1F-D3039AAC957F}" dt="2023-03-16T04:00:34.451" v="180" actId="1582"/>
          <ac:cxnSpMkLst>
            <pc:docMk/>
            <pc:sldMk cId="3486227306" sldId="302"/>
            <ac:cxnSpMk id="8" creationId="{27D7CC2D-E29C-B9ED-8B0D-1DAC0B8898E7}"/>
          </ac:cxnSpMkLst>
        </pc:cxnChg>
        <pc:cxnChg chg="add mod">
          <ac:chgData name="Manish Sharma" userId="b799adb9ba789c8f" providerId="LiveId" clId="{F72FAEAE-744D-4E20-BA1F-D3039AAC957F}" dt="2023-03-16T04:01:46.086" v="208" actId="1582"/>
          <ac:cxnSpMkLst>
            <pc:docMk/>
            <pc:sldMk cId="3486227306" sldId="302"/>
            <ac:cxnSpMk id="12" creationId="{2031EAFA-C62C-6B2D-2B08-9E8F7F22CDDA}"/>
          </ac:cxnSpMkLst>
        </pc:cxnChg>
        <pc:cxnChg chg="add mod">
          <ac:chgData name="Manish Sharma" userId="b799adb9ba789c8f" providerId="LiveId" clId="{F72FAEAE-744D-4E20-BA1F-D3039AAC957F}" dt="2023-03-16T04:02:58.724" v="288" actId="1582"/>
          <ac:cxnSpMkLst>
            <pc:docMk/>
            <pc:sldMk cId="3486227306" sldId="302"/>
            <ac:cxnSpMk id="14" creationId="{C7B37718-729B-2715-DADB-F7BDA29F4A7C}"/>
          </ac:cxnSpMkLst>
        </pc:cxnChg>
      </pc:sldChg>
      <pc:sldChg chg="del">
        <pc:chgData name="Manish Sharma" userId="b799adb9ba789c8f" providerId="LiveId" clId="{F72FAEAE-744D-4E20-BA1F-D3039AAC957F}" dt="2023-03-16T03:24:48.508" v="0" actId="47"/>
        <pc:sldMkLst>
          <pc:docMk/>
          <pc:sldMk cId="3951829586" sldId="303"/>
        </pc:sldMkLst>
      </pc:sldChg>
      <pc:sldChg chg="addSp modSp new mod">
        <pc:chgData name="Manish Sharma" userId="b799adb9ba789c8f" providerId="LiveId" clId="{F72FAEAE-744D-4E20-BA1F-D3039AAC957F}" dt="2023-03-16T03:53:56.230" v="34"/>
        <pc:sldMkLst>
          <pc:docMk/>
          <pc:sldMk cId="3993028543" sldId="303"/>
        </pc:sldMkLst>
        <pc:spChg chg="add mod">
          <ac:chgData name="Manish Sharma" userId="b799adb9ba789c8f" providerId="LiveId" clId="{F72FAEAE-744D-4E20-BA1F-D3039AAC957F}" dt="2023-03-16T03:48:44.692" v="23"/>
          <ac:spMkLst>
            <pc:docMk/>
            <pc:sldMk cId="3993028543" sldId="303"/>
            <ac:spMk id="2" creationId="{FAE6F59F-DA58-84F7-1E40-FA0C81739830}"/>
          </ac:spMkLst>
        </pc:spChg>
        <pc:spChg chg="add mod">
          <ac:chgData name="Manish Sharma" userId="b799adb9ba789c8f" providerId="LiveId" clId="{F72FAEAE-744D-4E20-BA1F-D3039AAC957F}" dt="2023-03-16T03:48:44.692" v="23"/>
          <ac:spMkLst>
            <pc:docMk/>
            <pc:sldMk cId="3993028543" sldId="303"/>
            <ac:spMk id="3" creationId="{F366F895-D37C-69A6-45A7-FB942B3BEE55}"/>
          </ac:spMkLst>
        </pc:spChg>
        <pc:spChg chg="add mod">
          <ac:chgData name="Manish Sharma" userId="b799adb9ba789c8f" providerId="LiveId" clId="{F72FAEAE-744D-4E20-BA1F-D3039AAC957F}" dt="2023-03-16T03:48:44.692" v="23"/>
          <ac:spMkLst>
            <pc:docMk/>
            <pc:sldMk cId="3993028543" sldId="303"/>
            <ac:spMk id="4" creationId="{7E96ABBD-712B-B993-03E0-E8D02BDC9855}"/>
          </ac:spMkLst>
        </pc:spChg>
        <pc:spChg chg="add mod">
          <ac:chgData name="Manish Sharma" userId="b799adb9ba789c8f" providerId="LiveId" clId="{F72FAEAE-744D-4E20-BA1F-D3039AAC957F}" dt="2023-03-16T03:48:44.692" v="23"/>
          <ac:spMkLst>
            <pc:docMk/>
            <pc:sldMk cId="3993028543" sldId="303"/>
            <ac:spMk id="5" creationId="{EAA71EEB-C363-049F-8759-A632C6067864}"/>
          </ac:spMkLst>
        </pc:spChg>
        <pc:spChg chg="add mod">
          <ac:chgData name="Manish Sharma" userId="b799adb9ba789c8f" providerId="LiveId" clId="{F72FAEAE-744D-4E20-BA1F-D3039AAC957F}" dt="2023-03-16T03:51:11.046" v="24"/>
          <ac:spMkLst>
            <pc:docMk/>
            <pc:sldMk cId="3993028543" sldId="303"/>
            <ac:spMk id="6" creationId="{F4C9E8A7-0514-24E9-7543-D7C9C691F1A4}"/>
          </ac:spMkLst>
        </pc:spChg>
        <pc:spChg chg="add mod">
          <ac:chgData name="Manish Sharma" userId="b799adb9ba789c8f" providerId="LiveId" clId="{F72FAEAE-744D-4E20-BA1F-D3039AAC957F}" dt="2023-03-16T03:51:35.173" v="25"/>
          <ac:spMkLst>
            <pc:docMk/>
            <pc:sldMk cId="3993028543" sldId="303"/>
            <ac:spMk id="8" creationId="{B4D582C6-8D9B-565E-2103-FF2C66D9A9A6}"/>
          </ac:spMkLst>
        </pc:spChg>
        <pc:spChg chg="add mod ord">
          <ac:chgData name="Manish Sharma" userId="b799adb9ba789c8f" providerId="LiveId" clId="{F72FAEAE-744D-4E20-BA1F-D3039AAC957F}" dt="2023-03-16T03:52:52.721" v="28" actId="167"/>
          <ac:spMkLst>
            <pc:docMk/>
            <pc:sldMk cId="3993028543" sldId="303"/>
            <ac:spMk id="13" creationId="{2E0F11F9-FF9D-495C-EEB5-51A0B50FB5BC}"/>
          </ac:spMkLst>
        </pc:spChg>
        <pc:spChg chg="add mod">
          <ac:chgData name="Manish Sharma" userId="b799adb9ba789c8f" providerId="LiveId" clId="{F72FAEAE-744D-4E20-BA1F-D3039AAC957F}" dt="2023-03-16T03:53:09.525" v="30" actId="1076"/>
          <ac:spMkLst>
            <pc:docMk/>
            <pc:sldMk cId="3993028543" sldId="303"/>
            <ac:spMk id="14" creationId="{3E07D5D8-ACC2-363A-0B59-BF143B7DF107}"/>
          </ac:spMkLst>
        </pc:spChg>
        <pc:spChg chg="add mod">
          <ac:chgData name="Manish Sharma" userId="b799adb9ba789c8f" providerId="LiveId" clId="{F72FAEAE-744D-4E20-BA1F-D3039AAC957F}" dt="2023-03-16T03:53:09.525" v="30" actId="1076"/>
          <ac:spMkLst>
            <pc:docMk/>
            <pc:sldMk cId="3993028543" sldId="303"/>
            <ac:spMk id="15" creationId="{506F2F2B-0190-FA61-94F6-808912F96419}"/>
          </ac:spMkLst>
        </pc:spChg>
        <pc:spChg chg="add mod">
          <ac:chgData name="Manish Sharma" userId="b799adb9ba789c8f" providerId="LiveId" clId="{F72FAEAE-744D-4E20-BA1F-D3039AAC957F}" dt="2023-03-16T03:53:09.525" v="30" actId="1076"/>
          <ac:spMkLst>
            <pc:docMk/>
            <pc:sldMk cId="3993028543" sldId="303"/>
            <ac:spMk id="16" creationId="{AAF2634B-AA75-95A5-9185-5304A2236762}"/>
          </ac:spMkLst>
        </pc:spChg>
        <pc:spChg chg="add mod">
          <ac:chgData name="Manish Sharma" userId="b799adb9ba789c8f" providerId="LiveId" clId="{F72FAEAE-744D-4E20-BA1F-D3039AAC957F}" dt="2023-03-16T03:53:09.525" v="30" actId="1076"/>
          <ac:spMkLst>
            <pc:docMk/>
            <pc:sldMk cId="3993028543" sldId="303"/>
            <ac:spMk id="17" creationId="{137CD797-A104-FA1B-E8C8-DA2F0D70F8C7}"/>
          </ac:spMkLst>
        </pc:spChg>
        <pc:spChg chg="add mod">
          <ac:chgData name="Manish Sharma" userId="b799adb9ba789c8f" providerId="LiveId" clId="{F72FAEAE-744D-4E20-BA1F-D3039AAC957F}" dt="2023-03-16T03:53:09.525" v="30" actId="1076"/>
          <ac:spMkLst>
            <pc:docMk/>
            <pc:sldMk cId="3993028543" sldId="303"/>
            <ac:spMk id="18" creationId="{371E59C6-DACC-4A27-92B9-84BE1164AACC}"/>
          </ac:spMkLst>
        </pc:spChg>
        <pc:spChg chg="add mod">
          <ac:chgData name="Manish Sharma" userId="b799adb9ba789c8f" providerId="LiveId" clId="{F72FAEAE-744D-4E20-BA1F-D3039AAC957F}" dt="2023-03-16T03:53:17.260" v="32" actId="20577"/>
          <ac:spMkLst>
            <pc:docMk/>
            <pc:sldMk cId="3993028543" sldId="303"/>
            <ac:spMk id="19" creationId="{847C0EAB-A359-2E54-918E-5343C8CBFFA6}"/>
          </ac:spMkLst>
        </pc:spChg>
        <pc:spChg chg="add mod">
          <ac:chgData name="Manish Sharma" userId="b799adb9ba789c8f" providerId="LiveId" clId="{F72FAEAE-744D-4E20-BA1F-D3039AAC957F}" dt="2023-03-16T03:53:09.525" v="30" actId="1076"/>
          <ac:spMkLst>
            <pc:docMk/>
            <pc:sldMk cId="3993028543" sldId="303"/>
            <ac:spMk id="21" creationId="{F4CCC11F-5B74-7EBF-C566-AE41CF56C9FB}"/>
          </ac:spMkLst>
        </pc:spChg>
        <pc:spChg chg="add mod">
          <ac:chgData name="Manish Sharma" userId="b799adb9ba789c8f" providerId="LiveId" clId="{F72FAEAE-744D-4E20-BA1F-D3039AAC957F}" dt="2023-03-16T03:53:56.230" v="34"/>
          <ac:spMkLst>
            <pc:docMk/>
            <pc:sldMk cId="3993028543" sldId="303"/>
            <ac:spMk id="27" creationId="{12315FF6-F050-274A-A013-76675FFA2123}"/>
          </ac:spMkLst>
        </pc:spChg>
        <pc:spChg chg="add mod">
          <ac:chgData name="Manish Sharma" userId="b799adb9ba789c8f" providerId="LiveId" clId="{F72FAEAE-744D-4E20-BA1F-D3039AAC957F}" dt="2023-03-16T03:53:56.230" v="34"/>
          <ac:spMkLst>
            <pc:docMk/>
            <pc:sldMk cId="3993028543" sldId="303"/>
            <ac:spMk id="28" creationId="{6D388745-24E7-6A33-6091-68FD47392DF0}"/>
          </ac:spMkLst>
        </pc:spChg>
        <pc:cxnChg chg="add mod">
          <ac:chgData name="Manish Sharma" userId="b799adb9ba789c8f" providerId="LiveId" clId="{F72FAEAE-744D-4E20-BA1F-D3039AAC957F}" dt="2023-03-16T03:51:35.173" v="25"/>
          <ac:cxnSpMkLst>
            <pc:docMk/>
            <pc:sldMk cId="3993028543" sldId="303"/>
            <ac:cxnSpMk id="7" creationId="{DD5FEF48-9726-F9E3-6F58-A87ECD382E7F}"/>
          </ac:cxnSpMkLst>
        </pc:cxnChg>
        <pc:cxnChg chg="add mod">
          <ac:chgData name="Manish Sharma" userId="b799adb9ba789c8f" providerId="LiveId" clId="{F72FAEAE-744D-4E20-BA1F-D3039AAC957F}" dt="2023-03-16T03:51:35.173" v="25"/>
          <ac:cxnSpMkLst>
            <pc:docMk/>
            <pc:sldMk cId="3993028543" sldId="303"/>
            <ac:cxnSpMk id="9" creationId="{FCBE24DD-FF57-2CC1-D141-A0A677BD2738}"/>
          </ac:cxnSpMkLst>
        </pc:cxnChg>
        <pc:cxnChg chg="add mod">
          <ac:chgData name="Manish Sharma" userId="b799adb9ba789c8f" providerId="LiveId" clId="{F72FAEAE-744D-4E20-BA1F-D3039AAC957F}" dt="2023-03-16T03:52:09.097" v="26"/>
          <ac:cxnSpMkLst>
            <pc:docMk/>
            <pc:sldMk cId="3993028543" sldId="303"/>
            <ac:cxnSpMk id="10" creationId="{8C8D92A6-1196-70EE-EB27-9AA47EF507AE}"/>
          </ac:cxnSpMkLst>
        </pc:cxnChg>
        <pc:cxnChg chg="add mod">
          <ac:chgData name="Manish Sharma" userId="b799adb9ba789c8f" providerId="LiveId" clId="{F72FAEAE-744D-4E20-BA1F-D3039AAC957F}" dt="2023-03-16T03:52:09.097" v="26"/>
          <ac:cxnSpMkLst>
            <pc:docMk/>
            <pc:sldMk cId="3993028543" sldId="303"/>
            <ac:cxnSpMk id="11" creationId="{7400C9DB-2571-3369-C47B-1B259B4BFE0D}"/>
          </ac:cxnSpMkLst>
        </pc:cxnChg>
        <pc:cxnChg chg="add mod">
          <ac:chgData name="Manish Sharma" userId="b799adb9ba789c8f" providerId="LiveId" clId="{F72FAEAE-744D-4E20-BA1F-D3039AAC957F}" dt="2023-03-16T03:52:09.097" v="26"/>
          <ac:cxnSpMkLst>
            <pc:docMk/>
            <pc:sldMk cId="3993028543" sldId="303"/>
            <ac:cxnSpMk id="12" creationId="{3B3AA3DB-E8E0-9F2F-7E12-8B4A1564E5C5}"/>
          </ac:cxnSpMkLst>
        </pc:cxnChg>
        <pc:cxnChg chg="add mod">
          <ac:chgData name="Manish Sharma" userId="b799adb9ba789c8f" providerId="LiveId" clId="{F72FAEAE-744D-4E20-BA1F-D3039AAC957F}" dt="2023-03-16T03:53:09.525" v="30" actId="1076"/>
          <ac:cxnSpMkLst>
            <pc:docMk/>
            <pc:sldMk cId="3993028543" sldId="303"/>
            <ac:cxnSpMk id="20" creationId="{BB48B4F7-9096-64D6-3A74-F6B65B2DB90B}"/>
          </ac:cxnSpMkLst>
        </pc:cxnChg>
        <pc:cxnChg chg="add mod">
          <ac:chgData name="Manish Sharma" userId="b799adb9ba789c8f" providerId="LiveId" clId="{F72FAEAE-744D-4E20-BA1F-D3039AAC957F}" dt="2023-03-16T03:53:09.525" v="30" actId="1076"/>
          <ac:cxnSpMkLst>
            <pc:docMk/>
            <pc:sldMk cId="3993028543" sldId="303"/>
            <ac:cxnSpMk id="22" creationId="{A6D87A55-9B5B-051D-0396-7ACCDE7341B4}"/>
          </ac:cxnSpMkLst>
        </pc:cxnChg>
        <pc:cxnChg chg="add mod">
          <ac:chgData name="Manish Sharma" userId="b799adb9ba789c8f" providerId="LiveId" clId="{F72FAEAE-744D-4E20-BA1F-D3039AAC957F}" dt="2023-03-16T03:53:09.525" v="30" actId="1076"/>
          <ac:cxnSpMkLst>
            <pc:docMk/>
            <pc:sldMk cId="3993028543" sldId="303"/>
            <ac:cxnSpMk id="23" creationId="{4797A99B-85ED-E42E-B23C-A2A89B8F5F2F}"/>
          </ac:cxnSpMkLst>
        </pc:cxnChg>
        <pc:cxnChg chg="add mod">
          <ac:chgData name="Manish Sharma" userId="b799adb9ba789c8f" providerId="LiveId" clId="{F72FAEAE-744D-4E20-BA1F-D3039AAC957F}" dt="2023-03-16T03:53:09.525" v="30" actId="1076"/>
          <ac:cxnSpMkLst>
            <pc:docMk/>
            <pc:sldMk cId="3993028543" sldId="303"/>
            <ac:cxnSpMk id="24" creationId="{7C71FACC-8E00-B1B4-5AD8-99B7B7B8E8E4}"/>
          </ac:cxnSpMkLst>
        </pc:cxnChg>
        <pc:cxnChg chg="add mod">
          <ac:chgData name="Manish Sharma" userId="b799adb9ba789c8f" providerId="LiveId" clId="{F72FAEAE-744D-4E20-BA1F-D3039AAC957F}" dt="2023-03-16T03:53:09.525" v="30" actId="1076"/>
          <ac:cxnSpMkLst>
            <pc:docMk/>
            <pc:sldMk cId="3993028543" sldId="303"/>
            <ac:cxnSpMk id="25" creationId="{8DA60B63-C74C-7EF6-2BF6-51524BE233C6}"/>
          </ac:cxnSpMkLst>
        </pc:cxnChg>
        <pc:cxnChg chg="add mod">
          <ac:chgData name="Manish Sharma" userId="b799adb9ba789c8f" providerId="LiveId" clId="{F72FAEAE-744D-4E20-BA1F-D3039AAC957F}" dt="2023-03-16T03:53:49.912" v="33"/>
          <ac:cxnSpMkLst>
            <pc:docMk/>
            <pc:sldMk cId="3993028543" sldId="303"/>
            <ac:cxnSpMk id="26" creationId="{26F53517-B757-EF0B-6967-2A03CE2FDF49}"/>
          </ac:cxnSpMkLst>
        </pc:cxnChg>
      </pc:sldChg>
      <pc:sldChg chg="addSp modSp new mod modClrScheme chgLayout">
        <pc:chgData name="Manish Sharma" userId="b799adb9ba789c8f" providerId="LiveId" clId="{F72FAEAE-744D-4E20-BA1F-D3039AAC957F}" dt="2023-03-16T04:08:23.325" v="298"/>
        <pc:sldMkLst>
          <pc:docMk/>
          <pc:sldMk cId="422349901" sldId="304"/>
        </pc:sldMkLst>
        <pc:spChg chg="add mod">
          <ac:chgData name="Manish Sharma" userId="b799adb9ba789c8f" providerId="LiveId" clId="{F72FAEAE-744D-4E20-BA1F-D3039AAC957F}" dt="2023-03-16T04:07:34.587" v="292"/>
          <ac:spMkLst>
            <pc:docMk/>
            <pc:sldMk cId="422349901" sldId="304"/>
            <ac:spMk id="2" creationId="{C1BAD45C-9DA1-4DE8-9EA2-D8E350928DDC}"/>
          </ac:spMkLst>
        </pc:spChg>
        <pc:spChg chg="add mod">
          <ac:chgData name="Manish Sharma" userId="b799adb9ba789c8f" providerId="LiveId" clId="{F72FAEAE-744D-4E20-BA1F-D3039AAC957F}" dt="2023-03-16T04:07:40.964" v="293"/>
          <ac:spMkLst>
            <pc:docMk/>
            <pc:sldMk cId="422349901" sldId="304"/>
            <ac:spMk id="3" creationId="{3DA9573B-02E8-FDFB-6F5A-B8C096B47DAF}"/>
          </ac:spMkLst>
        </pc:spChg>
        <pc:spChg chg="add mod">
          <ac:chgData name="Manish Sharma" userId="b799adb9ba789c8f" providerId="LiveId" clId="{F72FAEAE-744D-4E20-BA1F-D3039AAC957F}" dt="2023-03-16T04:07:40.964" v="293"/>
          <ac:spMkLst>
            <pc:docMk/>
            <pc:sldMk cId="422349901" sldId="304"/>
            <ac:spMk id="4" creationId="{21E44AA4-70FD-93CC-D050-CC2D67F6E434}"/>
          </ac:spMkLst>
        </pc:spChg>
        <pc:spChg chg="add mod">
          <ac:chgData name="Manish Sharma" userId="b799adb9ba789c8f" providerId="LiveId" clId="{F72FAEAE-744D-4E20-BA1F-D3039AAC957F}" dt="2023-03-16T04:07:56.488" v="294"/>
          <ac:spMkLst>
            <pc:docMk/>
            <pc:sldMk cId="422349901" sldId="304"/>
            <ac:spMk id="5" creationId="{4B78AF77-791B-3EC9-F69E-6DB017CDA38A}"/>
          </ac:spMkLst>
        </pc:spChg>
        <pc:spChg chg="add mod">
          <ac:chgData name="Manish Sharma" userId="b799adb9ba789c8f" providerId="LiveId" clId="{F72FAEAE-744D-4E20-BA1F-D3039AAC957F}" dt="2023-03-16T04:08:03.914" v="295"/>
          <ac:spMkLst>
            <pc:docMk/>
            <pc:sldMk cId="422349901" sldId="304"/>
            <ac:spMk id="6" creationId="{02B0489F-A8F7-F3F2-8AE0-5C6F94F3FB33}"/>
          </ac:spMkLst>
        </pc:spChg>
        <pc:spChg chg="add mod">
          <ac:chgData name="Manish Sharma" userId="b799adb9ba789c8f" providerId="LiveId" clId="{F72FAEAE-744D-4E20-BA1F-D3039AAC957F}" dt="2023-03-16T04:08:03.914" v="295"/>
          <ac:spMkLst>
            <pc:docMk/>
            <pc:sldMk cId="422349901" sldId="304"/>
            <ac:spMk id="7" creationId="{DCEA320E-A5EB-0441-E735-962086C06EDE}"/>
          </ac:spMkLst>
        </pc:spChg>
        <pc:spChg chg="add mod">
          <ac:chgData name="Manish Sharma" userId="b799adb9ba789c8f" providerId="LiveId" clId="{F72FAEAE-744D-4E20-BA1F-D3039AAC957F}" dt="2023-03-16T04:08:03.914" v="295"/>
          <ac:spMkLst>
            <pc:docMk/>
            <pc:sldMk cId="422349901" sldId="304"/>
            <ac:spMk id="8" creationId="{C107120F-CB29-A27C-EDB3-C79A198B53F9}"/>
          </ac:spMkLst>
        </pc:spChg>
        <pc:spChg chg="add mod">
          <ac:chgData name="Manish Sharma" userId="b799adb9ba789c8f" providerId="LiveId" clId="{F72FAEAE-744D-4E20-BA1F-D3039AAC957F}" dt="2023-03-16T04:08:03.914" v="295"/>
          <ac:spMkLst>
            <pc:docMk/>
            <pc:sldMk cId="422349901" sldId="304"/>
            <ac:spMk id="9" creationId="{0AE2E26C-2F6A-8F50-A722-C3B8D692A5EA}"/>
          </ac:spMkLst>
        </pc:spChg>
        <pc:spChg chg="add mod">
          <ac:chgData name="Manish Sharma" userId="b799adb9ba789c8f" providerId="LiveId" clId="{F72FAEAE-744D-4E20-BA1F-D3039AAC957F}" dt="2023-03-16T04:08:09.652" v="296"/>
          <ac:spMkLst>
            <pc:docMk/>
            <pc:sldMk cId="422349901" sldId="304"/>
            <ac:spMk id="10" creationId="{71F0F754-FAAF-69FC-9D52-60134D2434EB}"/>
          </ac:spMkLst>
        </pc:spChg>
        <pc:spChg chg="add mod">
          <ac:chgData name="Manish Sharma" userId="b799adb9ba789c8f" providerId="LiveId" clId="{F72FAEAE-744D-4E20-BA1F-D3039AAC957F}" dt="2023-03-16T04:08:16.366" v="297"/>
          <ac:spMkLst>
            <pc:docMk/>
            <pc:sldMk cId="422349901" sldId="304"/>
            <ac:spMk id="11" creationId="{0BFE89A7-D46C-D15C-4CAB-D8E6FFBF09A8}"/>
          </ac:spMkLst>
        </pc:spChg>
        <pc:spChg chg="add mod">
          <ac:chgData name="Manish Sharma" userId="b799adb9ba789c8f" providerId="LiveId" clId="{F72FAEAE-744D-4E20-BA1F-D3039AAC957F}" dt="2023-03-16T04:08:16.366" v="297"/>
          <ac:spMkLst>
            <pc:docMk/>
            <pc:sldMk cId="422349901" sldId="304"/>
            <ac:spMk id="12" creationId="{07733366-3B61-2360-0545-E875AED0D13A}"/>
          </ac:spMkLst>
        </pc:spChg>
        <pc:spChg chg="add mod">
          <ac:chgData name="Manish Sharma" userId="b799adb9ba789c8f" providerId="LiveId" clId="{F72FAEAE-744D-4E20-BA1F-D3039AAC957F}" dt="2023-03-16T04:08:23.325" v="298"/>
          <ac:spMkLst>
            <pc:docMk/>
            <pc:sldMk cId="422349901" sldId="304"/>
            <ac:spMk id="13" creationId="{3AF5C364-1037-93ED-103E-F6AD02016364}"/>
          </ac:spMkLst>
        </pc:spChg>
      </pc:sldChg>
      <pc:sldChg chg="del">
        <pc:chgData name="Manish Sharma" userId="b799adb9ba789c8f" providerId="LiveId" clId="{F72FAEAE-744D-4E20-BA1F-D3039AAC957F}" dt="2023-03-16T03:24:48.508" v="0" actId="47"/>
        <pc:sldMkLst>
          <pc:docMk/>
          <pc:sldMk cId="4263189834" sldId="304"/>
        </pc:sldMkLst>
      </pc:sldChg>
      <pc:sldChg chg="del">
        <pc:chgData name="Manish Sharma" userId="b799adb9ba789c8f" providerId="LiveId" clId="{F72FAEAE-744D-4E20-BA1F-D3039AAC957F}" dt="2023-03-16T03:24:48.508" v="0" actId="47"/>
        <pc:sldMkLst>
          <pc:docMk/>
          <pc:sldMk cId="306992718" sldId="305"/>
        </pc:sldMkLst>
      </pc:sldChg>
      <pc:sldChg chg="addSp delSp modSp new mod">
        <pc:chgData name="Manish Sharma" userId="b799adb9ba789c8f" providerId="LiveId" clId="{F72FAEAE-744D-4E20-BA1F-D3039AAC957F}" dt="2023-03-16T04:13:20.090" v="305"/>
        <pc:sldMkLst>
          <pc:docMk/>
          <pc:sldMk cId="844856315" sldId="305"/>
        </pc:sldMkLst>
        <pc:spChg chg="del">
          <ac:chgData name="Manish Sharma" userId="b799adb9ba789c8f" providerId="LiveId" clId="{F72FAEAE-744D-4E20-BA1F-D3039AAC957F}" dt="2023-03-16T04:12:02.127" v="300" actId="478"/>
          <ac:spMkLst>
            <pc:docMk/>
            <pc:sldMk cId="844856315" sldId="305"/>
            <ac:spMk id="2" creationId="{60E832A7-460B-2636-1207-64E6F9DB3024}"/>
          </ac:spMkLst>
        </pc:spChg>
        <pc:spChg chg="add mod">
          <ac:chgData name="Manish Sharma" userId="b799adb9ba789c8f" providerId="LiveId" clId="{F72FAEAE-744D-4E20-BA1F-D3039AAC957F}" dt="2023-03-16T04:12:16.183" v="301"/>
          <ac:spMkLst>
            <pc:docMk/>
            <pc:sldMk cId="844856315" sldId="305"/>
            <ac:spMk id="3" creationId="{C70A4F7B-3DF5-EC51-75B2-EBD673E8969C}"/>
          </ac:spMkLst>
        </pc:spChg>
        <pc:spChg chg="add mod">
          <ac:chgData name="Manish Sharma" userId="b799adb9ba789c8f" providerId="LiveId" clId="{F72FAEAE-744D-4E20-BA1F-D3039AAC957F}" dt="2023-03-16T04:12:16.183" v="301"/>
          <ac:spMkLst>
            <pc:docMk/>
            <pc:sldMk cId="844856315" sldId="305"/>
            <ac:spMk id="4" creationId="{356E3F55-C4E7-8D4F-9FC6-F65AC12EC50E}"/>
          </ac:spMkLst>
        </pc:spChg>
        <pc:spChg chg="mod">
          <ac:chgData name="Manish Sharma" userId="b799adb9ba789c8f" providerId="LiveId" clId="{F72FAEAE-744D-4E20-BA1F-D3039AAC957F}" dt="2023-03-16T04:12:25.673" v="302"/>
          <ac:spMkLst>
            <pc:docMk/>
            <pc:sldMk cId="844856315" sldId="305"/>
            <ac:spMk id="6" creationId="{A1F66419-1CB1-737D-96A0-2A24B652D894}"/>
          </ac:spMkLst>
        </pc:spChg>
        <pc:spChg chg="mod">
          <ac:chgData name="Manish Sharma" userId="b799adb9ba789c8f" providerId="LiveId" clId="{F72FAEAE-744D-4E20-BA1F-D3039AAC957F}" dt="2023-03-16T04:12:25.673" v="302"/>
          <ac:spMkLst>
            <pc:docMk/>
            <pc:sldMk cId="844856315" sldId="305"/>
            <ac:spMk id="7" creationId="{5EB3427D-19FE-CFC3-AE91-0D22077C6773}"/>
          </ac:spMkLst>
        </pc:spChg>
        <pc:spChg chg="mod">
          <ac:chgData name="Manish Sharma" userId="b799adb9ba789c8f" providerId="LiveId" clId="{F72FAEAE-744D-4E20-BA1F-D3039AAC957F}" dt="2023-03-16T04:12:25.673" v="302"/>
          <ac:spMkLst>
            <pc:docMk/>
            <pc:sldMk cId="844856315" sldId="305"/>
            <ac:spMk id="9" creationId="{F25ED13F-77DD-9D1C-AB72-F44C82363E6C}"/>
          </ac:spMkLst>
        </pc:spChg>
        <pc:spChg chg="mod">
          <ac:chgData name="Manish Sharma" userId="b799adb9ba789c8f" providerId="LiveId" clId="{F72FAEAE-744D-4E20-BA1F-D3039AAC957F}" dt="2023-03-16T04:12:25.673" v="302"/>
          <ac:spMkLst>
            <pc:docMk/>
            <pc:sldMk cId="844856315" sldId="305"/>
            <ac:spMk id="10" creationId="{046BE75D-BA4E-6F44-94FE-0AF2F9E46CAA}"/>
          </ac:spMkLst>
        </pc:spChg>
        <pc:spChg chg="add mod">
          <ac:chgData name="Manish Sharma" userId="b799adb9ba789c8f" providerId="LiveId" clId="{F72FAEAE-744D-4E20-BA1F-D3039AAC957F}" dt="2023-03-16T04:12:36.627" v="303"/>
          <ac:spMkLst>
            <pc:docMk/>
            <pc:sldMk cId="844856315" sldId="305"/>
            <ac:spMk id="12" creationId="{E1C7A030-CEB9-048E-6747-EEC413E42B1F}"/>
          </ac:spMkLst>
        </pc:spChg>
        <pc:spChg chg="add mod">
          <ac:chgData name="Manish Sharma" userId="b799adb9ba789c8f" providerId="LiveId" clId="{F72FAEAE-744D-4E20-BA1F-D3039AAC957F}" dt="2023-03-16T04:12:36.627" v="303"/>
          <ac:spMkLst>
            <pc:docMk/>
            <pc:sldMk cId="844856315" sldId="305"/>
            <ac:spMk id="14" creationId="{C003C8FF-3739-3DF1-EE28-CBA8560FA760}"/>
          </ac:spMkLst>
        </pc:spChg>
        <pc:spChg chg="add mod">
          <ac:chgData name="Manish Sharma" userId="b799adb9ba789c8f" providerId="LiveId" clId="{F72FAEAE-744D-4E20-BA1F-D3039AAC957F}" dt="2023-03-16T04:12:56.029" v="304"/>
          <ac:spMkLst>
            <pc:docMk/>
            <pc:sldMk cId="844856315" sldId="305"/>
            <ac:spMk id="15" creationId="{3219BA9D-6919-8A67-EB37-984CC76759F6}"/>
          </ac:spMkLst>
        </pc:spChg>
        <pc:spChg chg="add mod">
          <ac:chgData name="Manish Sharma" userId="b799adb9ba789c8f" providerId="LiveId" clId="{F72FAEAE-744D-4E20-BA1F-D3039AAC957F}" dt="2023-03-16T04:12:56.029" v="304"/>
          <ac:spMkLst>
            <pc:docMk/>
            <pc:sldMk cId="844856315" sldId="305"/>
            <ac:spMk id="16" creationId="{20533671-A509-BFB7-57B5-125CF2FD7E27}"/>
          </ac:spMkLst>
        </pc:spChg>
        <pc:spChg chg="add mod">
          <ac:chgData name="Manish Sharma" userId="b799adb9ba789c8f" providerId="LiveId" clId="{F72FAEAE-744D-4E20-BA1F-D3039AAC957F}" dt="2023-03-16T04:12:56.029" v="304"/>
          <ac:spMkLst>
            <pc:docMk/>
            <pc:sldMk cId="844856315" sldId="305"/>
            <ac:spMk id="17" creationId="{87B14665-616E-EFB0-07FC-C71CCB900AC0}"/>
          </ac:spMkLst>
        </pc:spChg>
        <pc:spChg chg="add mod">
          <ac:chgData name="Manish Sharma" userId="b799adb9ba789c8f" providerId="LiveId" clId="{F72FAEAE-744D-4E20-BA1F-D3039AAC957F}" dt="2023-03-16T04:12:56.029" v="304"/>
          <ac:spMkLst>
            <pc:docMk/>
            <pc:sldMk cId="844856315" sldId="305"/>
            <ac:spMk id="18" creationId="{5E53BCCF-C692-66F9-3CE9-8B5393AC0051}"/>
          </ac:spMkLst>
        </pc:spChg>
        <pc:spChg chg="add mod">
          <ac:chgData name="Manish Sharma" userId="b799adb9ba789c8f" providerId="LiveId" clId="{F72FAEAE-744D-4E20-BA1F-D3039AAC957F}" dt="2023-03-16T04:12:56.029" v="304"/>
          <ac:spMkLst>
            <pc:docMk/>
            <pc:sldMk cId="844856315" sldId="305"/>
            <ac:spMk id="19" creationId="{E11C033D-679A-D7A9-AC00-05E8E1837E3A}"/>
          </ac:spMkLst>
        </pc:spChg>
        <pc:spChg chg="add mod">
          <ac:chgData name="Manish Sharma" userId="b799adb9ba789c8f" providerId="LiveId" clId="{F72FAEAE-744D-4E20-BA1F-D3039AAC957F}" dt="2023-03-16T04:13:20.090" v="305"/>
          <ac:spMkLst>
            <pc:docMk/>
            <pc:sldMk cId="844856315" sldId="305"/>
            <ac:spMk id="22" creationId="{208E7704-0D3B-F53A-4988-E691243DCE97}"/>
          </ac:spMkLst>
        </pc:spChg>
        <pc:spChg chg="add mod">
          <ac:chgData name="Manish Sharma" userId="b799adb9ba789c8f" providerId="LiveId" clId="{F72FAEAE-744D-4E20-BA1F-D3039AAC957F}" dt="2023-03-16T04:13:20.090" v="305"/>
          <ac:spMkLst>
            <pc:docMk/>
            <pc:sldMk cId="844856315" sldId="305"/>
            <ac:spMk id="23" creationId="{1AA26CBB-1B29-8B25-17FE-86E60052AB4D}"/>
          </ac:spMkLst>
        </pc:spChg>
        <pc:spChg chg="mod">
          <ac:chgData name="Manish Sharma" userId="b799adb9ba789c8f" providerId="LiveId" clId="{F72FAEAE-744D-4E20-BA1F-D3039AAC957F}" dt="2023-03-16T04:13:20.090" v="305"/>
          <ac:spMkLst>
            <pc:docMk/>
            <pc:sldMk cId="844856315" sldId="305"/>
            <ac:spMk id="25" creationId="{BE41B0BB-B439-B3E5-7F34-D1811DADD390}"/>
          </ac:spMkLst>
        </pc:spChg>
        <pc:spChg chg="mod">
          <ac:chgData name="Manish Sharma" userId="b799adb9ba789c8f" providerId="LiveId" clId="{F72FAEAE-744D-4E20-BA1F-D3039AAC957F}" dt="2023-03-16T04:13:20.090" v="305"/>
          <ac:spMkLst>
            <pc:docMk/>
            <pc:sldMk cId="844856315" sldId="305"/>
            <ac:spMk id="26" creationId="{7E46D7F5-603B-3141-7BAA-FDEA70170A7B}"/>
          </ac:spMkLst>
        </pc:spChg>
        <pc:grpChg chg="add mod">
          <ac:chgData name="Manish Sharma" userId="b799adb9ba789c8f" providerId="LiveId" clId="{F72FAEAE-744D-4E20-BA1F-D3039AAC957F}" dt="2023-03-16T04:12:25.673" v="302"/>
          <ac:grpSpMkLst>
            <pc:docMk/>
            <pc:sldMk cId="844856315" sldId="305"/>
            <ac:grpSpMk id="5" creationId="{F6B7211A-702B-6EB3-3D4D-384A22109F30}"/>
          </ac:grpSpMkLst>
        </pc:grpChg>
        <pc:grpChg chg="add mod">
          <ac:chgData name="Manish Sharma" userId="b799adb9ba789c8f" providerId="LiveId" clId="{F72FAEAE-744D-4E20-BA1F-D3039AAC957F}" dt="2023-03-16T04:12:25.673" v="302"/>
          <ac:grpSpMkLst>
            <pc:docMk/>
            <pc:sldMk cId="844856315" sldId="305"/>
            <ac:grpSpMk id="8" creationId="{231DB22F-E48E-8BFC-0F11-18601265FAC2}"/>
          </ac:grpSpMkLst>
        </pc:grpChg>
        <pc:grpChg chg="add mod">
          <ac:chgData name="Manish Sharma" userId="b799adb9ba789c8f" providerId="LiveId" clId="{F72FAEAE-744D-4E20-BA1F-D3039AAC957F}" dt="2023-03-16T04:13:20.090" v="305"/>
          <ac:grpSpMkLst>
            <pc:docMk/>
            <pc:sldMk cId="844856315" sldId="305"/>
            <ac:grpSpMk id="24" creationId="{FF04A0F1-600D-16CB-CEDA-5D84EEA2BFC9}"/>
          </ac:grpSpMkLst>
        </pc:grpChg>
        <pc:cxnChg chg="add mod">
          <ac:chgData name="Manish Sharma" userId="b799adb9ba789c8f" providerId="LiveId" clId="{F72FAEAE-744D-4E20-BA1F-D3039AAC957F}" dt="2023-03-16T04:12:36.627" v="303"/>
          <ac:cxnSpMkLst>
            <pc:docMk/>
            <pc:sldMk cId="844856315" sldId="305"/>
            <ac:cxnSpMk id="11" creationId="{F9F3EF4E-2233-D88A-EC83-F97AF9D90406}"/>
          </ac:cxnSpMkLst>
        </pc:cxnChg>
        <pc:cxnChg chg="add mod">
          <ac:chgData name="Manish Sharma" userId="b799adb9ba789c8f" providerId="LiveId" clId="{F72FAEAE-744D-4E20-BA1F-D3039AAC957F}" dt="2023-03-16T04:12:36.627" v="303"/>
          <ac:cxnSpMkLst>
            <pc:docMk/>
            <pc:sldMk cId="844856315" sldId="305"/>
            <ac:cxnSpMk id="13" creationId="{117F954A-4909-243D-DFF9-B1D3C28E0A8A}"/>
          </ac:cxnSpMkLst>
        </pc:cxnChg>
        <pc:cxnChg chg="add mod">
          <ac:chgData name="Manish Sharma" userId="b799adb9ba789c8f" providerId="LiveId" clId="{F72FAEAE-744D-4E20-BA1F-D3039AAC957F}" dt="2023-03-16T04:13:20.090" v="305"/>
          <ac:cxnSpMkLst>
            <pc:docMk/>
            <pc:sldMk cId="844856315" sldId="305"/>
            <ac:cxnSpMk id="20" creationId="{2BEC13F7-E508-C71B-1BE9-22D731950BF1}"/>
          </ac:cxnSpMkLst>
        </pc:cxnChg>
        <pc:cxnChg chg="add mod">
          <ac:chgData name="Manish Sharma" userId="b799adb9ba789c8f" providerId="LiveId" clId="{F72FAEAE-744D-4E20-BA1F-D3039AAC957F}" dt="2023-03-16T04:13:20.090" v="305"/>
          <ac:cxnSpMkLst>
            <pc:docMk/>
            <pc:sldMk cId="844856315" sldId="305"/>
            <ac:cxnSpMk id="21" creationId="{38C3FE77-3C50-B5CA-F73D-AE3775C314F8}"/>
          </ac:cxnSpMkLst>
        </pc:cxnChg>
      </pc:sldChg>
      <pc:sldChg chg="addSp delSp modSp new mod modClrScheme chgLayout">
        <pc:chgData name="Manish Sharma" userId="b799adb9ba789c8f" providerId="LiveId" clId="{F72FAEAE-744D-4E20-BA1F-D3039AAC957F}" dt="2023-03-16T04:15:40.367" v="313"/>
        <pc:sldMkLst>
          <pc:docMk/>
          <pc:sldMk cId="1215532204" sldId="306"/>
        </pc:sldMkLst>
        <pc:spChg chg="del">
          <ac:chgData name="Manish Sharma" userId="b799adb9ba789c8f" providerId="LiveId" clId="{F72FAEAE-744D-4E20-BA1F-D3039AAC957F}" dt="2023-03-16T04:14:09.718" v="307" actId="700"/>
          <ac:spMkLst>
            <pc:docMk/>
            <pc:sldMk cId="1215532204" sldId="306"/>
            <ac:spMk id="2" creationId="{4D71295A-84FB-16AD-8484-37D0E621C757}"/>
          </ac:spMkLst>
        </pc:spChg>
        <pc:spChg chg="add mod">
          <ac:chgData name="Manish Sharma" userId="b799adb9ba789c8f" providerId="LiveId" clId="{F72FAEAE-744D-4E20-BA1F-D3039AAC957F}" dt="2023-03-16T04:14:17.672" v="308"/>
          <ac:spMkLst>
            <pc:docMk/>
            <pc:sldMk cId="1215532204" sldId="306"/>
            <ac:spMk id="3" creationId="{74D39F76-86F3-A2FF-3127-F4B38B8573B1}"/>
          </ac:spMkLst>
        </pc:spChg>
        <pc:spChg chg="add mod">
          <ac:chgData name="Manish Sharma" userId="b799adb9ba789c8f" providerId="LiveId" clId="{F72FAEAE-744D-4E20-BA1F-D3039AAC957F}" dt="2023-03-16T04:14:17.672" v="308"/>
          <ac:spMkLst>
            <pc:docMk/>
            <pc:sldMk cId="1215532204" sldId="306"/>
            <ac:spMk id="6" creationId="{2D82D372-9A52-332F-99F3-A482D427A7A1}"/>
          </ac:spMkLst>
        </pc:spChg>
        <pc:spChg chg="add mod">
          <ac:chgData name="Manish Sharma" userId="b799adb9ba789c8f" providerId="LiveId" clId="{F72FAEAE-744D-4E20-BA1F-D3039AAC957F}" dt="2023-03-16T04:14:27.398" v="309"/>
          <ac:spMkLst>
            <pc:docMk/>
            <pc:sldMk cId="1215532204" sldId="306"/>
            <ac:spMk id="7" creationId="{0FA93C6A-AA2B-9AC9-0172-6B80029241CB}"/>
          </ac:spMkLst>
        </pc:spChg>
        <pc:spChg chg="add mod">
          <ac:chgData name="Manish Sharma" userId="b799adb9ba789c8f" providerId="LiveId" clId="{F72FAEAE-744D-4E20-BA1F-D3039AAC957F}" dt="2023-03-16T04:14:27.398" v="309"/>
          <ac:spMkLst>
            <pc:docMk/>
            <pc:sldMk cId="1215532204" sldId="306"/>
            <ac:spMk id="9" creationId="{4384A91D-3E91-E91D-DC94-11C48B16361C}"/>
          </ac:spMkLst>
        </pc:spChg>
        <pc:spChg chg="add mod">
          <ac:chgData name="Manish Sharma" userId="b799adb9ba789c8f" providerId="LiveId" clId="{F72FAEAE-744D-4E20-BA1F-D3039AAC957F}" dt="2023-03-16T04:14:27.398" v="309"/>
          <ac:spMkLst>
            <pc:docMk/>
            <pc:sldMk cId="1215532204" sldId="306"/>
            <ac:spMk id="11" creationId="{49A9EA24-7520-64D9-5A93-6291592727A2}"/>
          </ac:spMkLst>
        </pc:spChg>
        <pc:spChg chg="mod">
          <ac:chgData name="Manish Sharma" userId="b799adb9ba789c8f" providerId="LiveId" clId="{F72FAEAE-744D-4E20-BA1F-D3039AAC957F}" dt="2023-03-16T04:14:40.856" v="310"/>
          <ac:spMkLst>
            <pc:docMk/>
            <pc:sldMk cId="1215532204" sldId="306"/>
            <ac:spMk id="13" creationId="{2EBFA6B5-9ECC-CD7B-42A3-DF6E7DED0125}"/>
          </ac:spMkLst>
        </pc:spChg>
        <pc:spChg chg="mod">
          <ac:chgData name="Manish Sharma" userId="b799adb9ba789c8f" providerId="LiveId" clId="{F72FAEAE-744D-4E20-BA1F-D3039AAC957F}" dt="2023-03-16T04:14:40.856" v="310"/>
          <ac:spMkLst>
            <pc:docMk/>
            <pc:sldMk cId="1215532204" sldId="306"/>
            <ac:spMk id="14" creationId="{E0757CAB-DD81-6D6A-BB6C-4D6C34E18DF0}"/>
          </ac:spMkLst>
        </pc:spChg>
        <pc:spChg chg="mod">
          <ac:chgData name="Manish Sharma" userId="b799adb9ba789c8f" providerId="LiveId" clId="{F72FAEAE-744D-4E20-BA1F-D3039AAC957F}" dt="2023-03-16T04:14:40.856" v="310"/>
          <ac:spMkLst>
            <pc:docMk/>
            <pc:sldMk cId="1215532204" sldId="306"/>
            <ac:spMk id="16" creationId="{7CCB3A0F-0122-710B-F428-9F1CD689DF56}"/>
          </ac:spMkLst>
        </pc:spChg>
        <pc:spChg chg="mod">
          <ac:chgData name="Manish Sharma" userId="b799adb9ba789c8f" providerId="LiveId" clId="{F72FAEAE-744D-4E20-BA1F-D3039AAC957F}" dt="2023-03-16T04:14:40.856" v="310"/>
          <ac:spMkLst>
            <pc:docMk/>
            <pc:sldMk cId="1215532204" sldId="306"/>
            <ac:spMk id="17" creationId="{8A4F339F-E019-6A4F-6999-2216E5621BB3}"/>
          </ac:spMkLst>
        </pc:spChg>
        <pc:spChg chg="add mod">
          <ac:chgData name="Manish Sharma" userId="b799adb9ba789c8f" providerId="LiveId" clId="{F72FAEAE-744D-4E20-BA1F-D3039AAC957F}" dt="2023-03-16T04:14:48.594" v="311"/>
          <ac:spMkLst>
            <pc:docMk/>
            <pc:sldMk cId="1215532204" sldId="306"/>
            <ac:spMk id="19" creationId="{A21C8DED-8616-B419-65DE-9FCEDFB0BBE1}"/>
          </ac:spMkLst>
        </pc:spChg>
        <pc:spChg chg="add mod">
          <ac:chgData name="Manish Sharma" userId="b799adb9ba789c8f" providerId="LiveId" clId="{F72FAEAE-744D-4E20-BA1F-D3039AAC957F}" dt="2023-03-16T04:15:24.915" v="312"/>
          <ac:spMkLst>
            <pc:docMk/>
            <pc:sldMk cId="1215532204" sldId="306"/>
            <ac:spMk id="20" creationId="{98FE2FD7-DEF1-BC96-F78C-7E78AA77FC80}"/>
          </ac:spMkLst>
        </pc:spChg>
        <pc:spChg chg="add mod">
          <ac:chgData name="Manish Sharma" userId="b799adb9ba789c8f" providerId="LiveId" clId="{F72FAEAE-744D-4E20-BA1F-D3039AAC957F}" dt="2023-03-16T04:15:24.915" v="312"/>
          <ac:spMkLst>
            <pc:docMk/>
            <pc:sldMk cId="1215532204" sldId="306"/>
            <ac:spMk id="21" creationId="{4CA3C1CC-C594-2571-DA67-C7DF4EE2610E}"/>
          </ac:spMkLst>
        </pc:spChg>
        <pc:spChg chg="add mod">
          <ac:chgData name="Manish Sharma" userId="b799adb9ba789c8f" providerId="LiveId" clId="{F72FAEAE-744D-4E20-BA1F-D3039AAC957F}" dt="2023-03-16T04:15:24.915" v="312"/>
          <ac:spMkLst>
            <pc:docMk/>
            <pc:sldMk cId="1215532204" sldId="306"/>
            <ac:spMk id="22" creationId="{F860FAC3-8D81-0E71-6D14-64DB1362C825}"/>
          </ac:spMkLst>
        </pc:spChg>
        <pc:spChg chg="add mod">
          <ac:chgData name="Manish Sharma" userId="b799adb9ba789c8f" providerId="LiveId" clId="{F72FAEAE-744D-4E20-BA1F-D3039AAC957F}" dt="2023-03-16T04:15:24.915" v="312"/>
          <ac:spMkLst>
            <pc:docMk/>
            <pc:sldMk cId="1215532204" sldId="306"/>
            <ac:spMk id="23" creationId="{376275BA-EE42-EEE2-A8EF-921C4D13866C}"/>
          </ac:spMkLst>
        </pc:spChg>
        <pc:spChg chg="add mod">
          <ac:chgData name="Manish Sharma" userId="b799adb9ba789c8f" providerId="LiveId" clId="{F72FAEAE-744D-4E20-BA1F-D3039AAC957F}" dt="2023-03-16T04:15:24.915" v="312"/>
          <ac:spMkLst>
            <pc:docMk/>
            <pc:sldMk cId="1215532204" sldId="306"/>
            <ac:spMk id="24" creationId="{9DAF1820-0565-7BF3-823C-04BD4DAB6F2D}"/>
          </ac:spMkLst>
        </pc:spChg>
        <pc:spChg chg="add mod">
          <ac:chgData name="Manish Sharma" userId="b799adb9ba789c8f" providerId="LiveId" clId="{F72FAEAE-744D-4E20-BA1F-D3039AAC957F}" dt="2023-03-16T04:15:40.367" v="313"/>
          <ac:spMkLst>
            <pc:docMk/>
            <pc:sldMk cId="1215532204" sldId="306"/>
            <ac:spMk id="26" creationId="{26CDCAAC-202F-A445-F3E2-1AEF7B091FA7}"/>
          </ac:spMkLst>
        </pc:spChg>
        <pc:spChg chg="add mod">
          <ac:chgData name="Manish Sharma" userId="b799adb9ba789c8f" providerId="LiveId" clId="{F72FAEAE-744D-4E20-BA1F-D3039AAC957F}" dt="2023-03-16T04:15:40.367" v="313"/>
          <ac:spMkLst>
            <pc:docMk/>
            <pc:sldMk cId="1215532204" sldId="306"/>
            <ac:spMk id="27" creationId="{EB26EA90-2921-490D-399F-2BB99CBA9A39}"/>
          </ac:spMkLst>
        </pc:spChg>
        <pc:spChg chg="mod">
          <ac:chgData name="Manish Sharma" userId="b799adb9ba789c8f" providerId="LiveId" clId="{F72FAEAE-744D-4E20-BA1F-D3039AAC957F}" dt="2023-03-16T04:15:40.367" v="313"/>
          <ac:spMkLst>
            <pc:docMk/>
            <pc:sldMk cId="1215532204" sldId="306"/>
            <ac:spMk id="29" creationId="{05F8CC0C-A5C5-FF71-0DAA-7F0B9135F826}"/>
          </ac:spMkLst>
        </pc:spChg>
        <pc:spChg chg="mod">
          <ac:chgData name="Manish Sharma" userId="b799adb9ba789c8f" providerId="LiveId" clId="{F72FAEAE-744D-4E20-BA1F-D3039AAC957F}" dt="2023-03-16T04:15:40.367" v="313"/>
          <ac:spMkLst>
            <pc:docMk/>
            <pc:sldMk cId="1215532204" sldId="306"/>
            <ac:spMk id="30" creationId="{103B9E45-CADF-E582-8E51-150F060CE778}"/>
          </ac:spMkLst>
        </pc:spChg>
        <pc:grpChg chg="add mod">
          <ac:chgData name="Manish Sharma" userId="b799adb9ba789c8f" providerId="LiveId" clId="{F72FAEAE-744D-4E20-BA1F-D3039AAC957F}" dt="2023-03-16T04:14:40.856" v="310"/>
          <ac:grpSpMkLst>
            <pc:docMk/>
            <pc:sldMk cId="1215532204" sldId="306"/>
            <ac:grpSpMk id="12" creationId="{171E749F-B506-F899-8362-C57384E786D7}"/>
          </ac:grpSpMkLst>
        </pc:grpChg>
        <pc:grpChg chg="add mod">
          <ac:chgData name="Manish Sharma" userId="b799adb9ba789c8f" providerId="LiveId" clId="{F72FAEAE-744D-4E20-BA1F-D3039AAC957F}" dt="2023-03-16T04:14:40.856" v="310"/>
          <ac:grpSpMkLst>
            <pc:docMk/>
            <pc:sldMk cId="1215532204" sldId="306"/>
            <ac:grpSpMk id="15" creationId="{3466E97C-51B5-043F-E5C5-D14D4EC67EED}"/>
          </ac:grpSpMkLst>
        </pc:grpChg>
        <pc:grpChg chg="add mod">
          <ac:chgData name="Manish Sharma" userId="b799adb9ba789c8f" providerId="LiveId" clId="{F72FAEAE-744D-4E20-BA1F-D3039AAC957F}" dt="2023-03-16T04:15:40.367" v="313"/>
          <ac:grpSpMkLst>
            <pc:docMk/>
            <pc:sldMk cId="1215532204" sldId="306"/>
            <ac:grpSpMk id="28" creationId="{36AC228F-9FF8-D17A-6940-7ED21AAD51E0}"/>
          </ac:grpSpMkLst>
        </pc:grpChg>
        <pc:cxnChg chg="add mod">
          <ac:chgData name="Manish Sharma" userId="b799adb9ba789c8f" providerId="LiveId" clId="{F72FAEAE-744D-4E20-BA1F-D3039AAC957F}" dt="2023-03-16T04:14:17.672" v="308"/>
          <ac:cxnSpMkLst>
            <pc:docMk/>
            <pc:sldMk cId="1215532204" sldId="306"/>
            <ac:cxnSpMk id="4" creationId="{F6CEBDE2-1975-2B4F-68BD-FF35EA1529D5}"/>
          </ac:cxnSpMkLst>
        </pc:cxnChg>
        <pc:cxnChg chg="add mod">
          <ac:chgData name="Manish Sharma" userId="b799adb9ba789c8f" providerId="LiveId" clId="{F72FAEAE-744D-4E20-BA1F-D3039AAC957F}" dt="2023-03-16T04:14:17.672" v="308"/>
          <ac:cxnSpMkLst>
            <pc:docMk/>
            <pc:sldMk cId="1215532204" sldId="306"/>
            <ac:cxnSpMk id="5" creationId="{7707B062-0079-A3EF-6D59-47215DC55722}"/>
          </ac:cxnSpMkLst>
        </pc:cxnChg>
        <pc:cxnChg chg="add mod">
          <ac:chgData name="Manish Sharma" userId="b799adb9ba789c8f" providerId="LiveId" clId="{F72FAEAE-744D-4E20-BA1F-D3039AAC957F}" dt="2023-03-16T04:14:27.398" v="309"/>
          <ac:cxnSpMkLst>
            <pc:docMk/>
            <pc:sldMk cId="1215532204" sldId="306"/>
            <ac:cxnSpMk id="8" creationId="{5879611D-90EA-02DE-E4A8-BEDEAB8E59B6}"/>
          </ac:cxnSpMkLst>
        </pc:cxnChg>
        <pc:cxnChg chg="add mod">
          <ac:chgData name="Manish Sharma" userId="b799adb9ba789c8f" providerId="LiveId" clId="{F72FAEAE-744D-4E20-BA1F-D3039AAC957F}" dt="2023-03-16T04:14:27.398" v="309"/>
          <ac:cxnSpMkLst>
            <pc:docMk/>
            <pc:sldMk cId="1215532204" sldId="306"/>
            <ac:cxnSpMk id="10" creationId="{00690AC5-A95C-173F-F923-8F67563C7607}"/>
          </ac:cxnSpMkLst>
        </pc:cxnChg>
        <pc:cxnChg chg="add mod">
          <ac:chgData name="Manish Sharma" userId="b799adb9ba789c8f" providerId="LiveId" clId="{F72FAEAE-744D-4E20-BA1F-D3039AAC957F}" dt="2023-03-16T04:14:48.594" v="311"/>
          <ac:cxnSpMkLst>
            <pc:docMk/>
            <pc:sldMk cId="1215532204" sldId="306"/>
            <ac:cxnSpMk id="18" creationId="{261BB6EF-3561-41AF-8B59-8BFA682B2F74}"/>
          </ac:cxnSpMkLst>
        </pc:cxnChg>
        <pc:cxnChg chg="add mod">
          <ac:chgData name="Manish Sharma" userId="b799adb9ba789c8f" providerId="LiveId" clId="{F72FAEAE-744D-4E20-BA1F-D3039AAC957F}" dt="2023-03-16T04:15:40.367" v="313"/>
          <ac:cxnSpMkLst>
            <pc:docMk/>
            <pc:sldMk cId="1215532204" sldId="306"/>
            <ac:cxnSpMk id="25" creationId="{CC74F0FD-AB97-CA45-D985-40D0BAAACC6C}"/>
          </ac:cxnSpMkLst>
        </pc:cxnChg>
        <pc:cxnChg chg="add mod">
          <ac:chgData name="Manish Sharma" userId="b799adb9ba789c8f" providerId="LiveId" clId="{F72FAEAE-744D-4E20-BA1F-D3039AAC957F}" dt="2023-03-16T04:15:40.367" v="313"/>
          <ac:cxnSpMkLst>
            <pc:docMk/>
            <pc:sldMk cId="1215532204" sldId="306"/>
            <ac:cxnSpMk id="31" creationId="{FDBE46F4-0BA6-11A9-08E7-AE2898839C53}"/>
          </ac:cxnSpMkLst>
        </pc:cxnChg>
      </pc:sldChg>
      <pc:sldChg chg="del">
        <pc:chgData name="Manish Sharma" userId="b799adb9ba789c8f" providerId="LiveId" clId="{F72FAEAE-744D-4E20-BA1F-D3039AAC957F}" dt="2023-03-16T03:24:48.508" v="0" actId="47"/>
        <pc:sldMkLst>
          <pc:docMk/>
          <pc:sldMk cId="2483117199" sldId="306"/>
        </pc:sldMkLst>
      </pc:sldChg>
      <pc:sldChg chg="addSp modSp new">
        <pc:chgData name="Manish Sharma" userId="b799adb9ba789c8f" providerId="LiveId" clId="{F72FAEAE-744D-4E20-BA1F-D3039AAC957F}" dt="2023-03-16T04:18:03.277" v="320"/>
        <pc:sldMkLst>
          <pc:docMk/>
          <pc:sldMk cId="4117540868" sldId="307"/>
        </pc:sldMkLst>
        <pc:spChg chg="add mod">
          <ac:chgData name="Manish Sharma" userId="b799adb9ba789c8f" providerId="LiveId" clId="{F72FAEAE-744D-4E20-BA1F-D3039AAC957F}" dt="2023-03-16T04:16:51.736" v="315"/>
          <ac:spMkLst>
            <pc:docMk/>
            <pc:sldMk cId="4117540868" sldId="307"/>
            <ac:spMk id="2" creationId="{734A6854-7B3E-1C73-CD34-154028A64062}"/>
          </ac:spMkLst>
        </pc:spChg>
        <pc:spChg chg="add mod">
          <ac:chgData name="Manish Sharma" userId="b799adb9ba789c8f" providerId="LiveId" clId="{F72FAEAE-744D-4E20-BA1F-D3039AAC957F}" dt="2023-03-16T04:16:51.736" v="315"/>
          <ac:spMkLst>
            <pc:docMk/>
            <pc:sldMk cId="4117540868" sldId="307"/>
            <ac:spMk id="5" creationId="{BB5A47FA-DFAE-CEFC-D386-4E8CF1711703}"/>
          </ac:spMkLst>
        </pc:spChg>
        <pc:spChg chg="mod">
          <ac:chgData name="Manish Sharma" userId="b799adb9ba789c8f" providerId="LiveId" clId="{F72FAEAE-744D-4E20-BA1F-D3039AAC957F}" dt="2023-03-16T04:16:51.736" v="315"/>
          <ac:spMkLst>
            <pc:docMk/>
            <pc:sldMk cId="4117540868" sldId="307"/>
            <ac:spMk id="7" creationId="{A25A46C3-200D-3FC9-FFFD-1418A6629C03}"/>
          </ac:spMkLst>
        </pc:spChg>
        <pc:spChg chg="mod">
          <ac:chgData name="Manish Sharma" userId="b799adb9ba789c8f" providerId="LiveId" clId="{F72FAEAE-744D-4E20-BA1F-D3039AAC957F}" dt="2023-03-16T04:16:51.736" v="315"/>
          <ac:spMkLst>
            <pc:docMk/>
            <pc:sldMk cId="4117540868" sldId="307"/>
            <ac:spMk id="8" creationId="{24F9E2A5-D23F-E0FE-E5BE-181007D0AF0D}"/>
          </ac:spMkLst>
        </pc:spChg>
        <pc:spChg chg="mod">
          <ac:chgData name="Manish Sharma" userId="b799adb9ba789c8f" providerId="LiveId" clId="{F72FAEAE-744D-4E20-BA1F-D3039AAC957F}" dt="2023-03-16T04:16:51.736" v="315"/>
          <ac:spMkLst>
            <pc:docMk/>
            <pc:sldMk cId="4117540868" sldId="307"/>
            <ac:spMk id="10" creationId="{4E4BB947-95EA-1396-CC6E-59A5C3FDAB9B}"/>
          </ac:spMkLst>
        </pc:spChg>
        <pc:spChg chg="mod">
          <ac:chgData name="Manish Sharma" userId="b799adb9ba789c8f" providerId="LiveId" clId="{F72FAEAE-744D-4E20-BA1F-D3039AAC957F}" dt="2023-03-16T04:16:51.736" v="315"/>
          <ac:spMkLst>
            <pc:docMk/>
            <pc:sldMk cId="4117540868" sldId="307"/>
            <ac:spMk id="11" creationId="{27ADE7D2-DC59-3040-D923-A284562072ED}"/>
          </ac:spMkLst>
        </pc:spChg>
        <pc:spChg chg="mod">
          <ac:chgData name="Manish Sharma" userId="b799adb9ba789c8f" providerId="LiveId" clId="{F72FAEAE-744D-4E20-BA1F-D3039AAC957F}" dt="2023-03-16T04:16:51.736" v="315"/>
          <ac:spMkLst>
            <pc:docMk/>
            <pc:sldMk cId="4117540868" sldId="307"/>
            <ac:spMk id="13" creationId="{B44C1588-F561-A3CA-D3F8-035B7448AA00}"/>
          </ac:spMkLst>
        </pc:spChg>
        <pc:spChg chg="mod">
          <ac:chgData name="Manish Sharma" userId="b799adb9ba789c8f" providerId="LiveId" clId="{F72FAEAE-744D-4E20-BA1F-D3039AAC957F}" dt="2023-03-16T04:16:51.736" v="315"/>
          <ac:spMkLst>
            <pc:docMk/>
            <pc:sldMk cId="4117540868" sldId="307"/>
            <ac:spMk id="14" creationId="{10AD1DE4-1D5A-CE40-8960-997B2EEB6D8E}"/>
          </ac:spMkLst>
        </pc:spChg>
        <pc:spChg chg="add mod">
          <ac:chgData name="Manish Sharma" userId="b799adb9ba789c8f" providerId="LiveId" clId="{F72FAEAE-744D-4E20-BA1F-D3039AAC957F}" dt="2023-03-16T04:16:51.736" v="315"/>
          <ac:spMkLst>
            <pc:docMk/>
            <pc:sldMk cId="4117540868" sldId="307"/>
            <ac:spMk id="15" creationId="{D441AB07-CADA-3A57-1BD1-76AAA10DA322}"/>
          </ac:spMkLst>
        </pc:spChg>
        <pc:spChg chg="add mod">
          <ac:chgData name="Manish Sharma" userId="b799adb9ba789c8f" providerId="LiveId" clId="{F72FAEAE-744D-4E20-BA1F-D3039AAC957F}" dt="2023-03-16T04:17:00.721" v="316"/>
          <ac:spMkLst>
            <pc:docMk/>
            <pc:sldMk cId="4117540868" sldId="307"/>
            <ac:spMk id="17" creationId="{757BBD94-952C-C803-C449-198EDA6F65F4}"/>
          </ac:spMkLst>
        </pc:spChg>
        <pc:spChg chg="add mod">
          <ac:chgData name="Manish Sharma" userId="b799adb9ba789c8f" providerId="LiveId" clId="{F72FAEAE-744D-4E20-BA1F-D3039AAC957F}" dt="2023-03-16T04:17:00.721" v="316"/>
          <ac:spMkLst>
            <pc:docMk/>
            <pc:sldMk cId="4117540868" sldId="307"/>
            <ac:spMk id="18" creationId="{7098AD3D-5F4E-8588-F07A-2136962C613A}"/>
          </ac:spMkLst>
        </pc:spChg>
        <pc:spChg chg="add mod">
          <ac:chgData name="Manish Sharma" userId="b799adb9ba789c8f" providerId="LiveId" clId="{F72FAEAE-744D-4E20-BA1F-D3039AAC957F}" dt="2023-03-16T04:17:00.721" v="316"/>
          <ac:spMkLst>
            <pc:docMk/>
            <pc:sldMk cId="4117540868" sldId="307"/>
            <ac:spMk id="20" creationId="{50817DDA-08D5-1EDD-A18F-B52582ED7674}"/>
          </ac:spMkLst>
        </pc:spChg>
        <pc:spChg chg="add mod">
          <ac:chgData name="Manish Sharma" userId="b799adb9ba789c8f" providerId="LiveId" clId="{F72FAEAE-744D-4E20-BA1F-D3039AAC957F}" dt="2023-03-16T04:17:14.423" v="317"/>
          <ac:spMkLst>
            <pc:docMk/>
            <pc:sldMk cId="4117540868" sldId="307"/>
            <ac:spMk id="22" creationId="{210C0759-BDB2-73FA-C653-EAD739D4AD85}"/>
          </ac:spMkLst>
        </pc:spChg>
        <pc:spChg chg="add mod">
          <ac:chgData name="Manish Sharma" userId="b799adb9ba789c8f" providerId="LiveId" clId="{F72FAEAE-744D-4E20-BA1F-D3039AAC957F}" dt="2023-03-16T04:17:14.423" v="317"/>
          <ac:spMkLst>
            <pc:docMk/>
            <pc:sldMk cId="4117540868" sldId="307"/>
            <ac:spMk id="23" creationId="{15937E80-37C8-0A2A-04C2-73E262AAFEC2}"/>
          </ac:spMkLst>
        </pc:spChg>
        <pc:spChg chg="add mod">
          <ac:chgData name="Manish Sharma" userId="b799adb9ba789c8f" providerId="LiveId" clId="{F72FAEAE-744D-4E20-BA1F-D3039AAC957F}" dt="2023-03-16T04:17:14.423" v="317"/>
          <ac:spMkLst>
            <pc:docMk/>
            <pc:sldMk cId="4117540868" sldId="307"/>
            <ac:spMk id="24" creationId="{AE17BAA4-6FEA-FDF5-CDAC-74E97E596F17}"/>
          </ac:spMkLst>
        </pc:spChg>
        <pc:spChg chg="add mod">
          <ac:chgData name="Manish Sharma" userId="b799adb9ba789c8f" providerId="LiveId" clId="{F72FAEAE-744D-4E20-BA1F-D3039AAC957F}" dt="2023-03-16T04:17:14.423" v="317"/>
          <ac:spMkLst>
            <pc:docMk/>
            <pc:sldMk cId="4117540868" sldId="307"/>
            <ac:spMk id="25" creationId="{AAC32A72-FE35-11DE-C538-7A2A76F11E3F}"/>
          </ac:spMkLst>
        </pc:spChg>
        <pc:spChg chg="add mod">
          <ac:chgData name="Manish Sharma" userId="b799adb9ba789c8f" providerId="LiveId" clId="{F72FAEAE-744D-4E20-BA1F-D3039AAC957F}" dt="2023-03-16T04:17:14.423" v="317"/>
          <ac:spMkLst>
            <pc:docMk/>
            <pc:sldMk cId="4117540868" sldId="307"/>
            <ac:spMk id="26" creationId="{7FBEB4C6-AAD3-4D29-A647-B1CFD73DA2A8}"/>
          </ac:spMkLst>
        </pc:spChg>
        <pc:spChg chg="add mod">
          <ac:chgData name="Manish Sharma" userId="b799adb9ba789c8f" providerId="LiveId" clId="{F72FAEAE-744D-4E20-BA1F-D3039AAC957F}" dt="2023-03-16T04:17:24.837" v="318"/>
          <ac:spMkLst>
            <pc:docMk/>
            <pc:sldMk cId="4117540868" sldId="307"/>
            <ac:spMk id="29" creationId="{6A959F15-8EAE-3FC2-F6D4-1603C07B5ADA}"/>
          </ac:spMkLst>
        </pc:spChg>
        <pc:spChg chg="add mod">
          <ac:chgData name="Manish Sharma" userId="b799adb9ba789c8f" providerId="LiveId" clId="{F72FAEAE-744D-4E20-BA1F-D3039AAC957F}" dt="2023-03-16T04:17:24.837" v="318"/>
          <ac:spMkLst>
            <pc:docMk/>
            <pc:sldMk cId="4117540868" sldId="307"/>
            <ac:spMk id="30" creationId="{9709892F-84F0-3008-2937-3D0B7FD025FC}"/>
          </ac:spMkLst>
        </pc:spChg>
        <pc:spChg chg="add mod">
          <ac:chgData name="Manish Sharma" userId="b799adb9ba789c8f" providerId="LiveId" clId="{F72FAEAE-744D-4E20-BA1F-D3039AAC957F}" dt="2023-03-16T04:17:33.876" v="319"/>
          <ac:spMkLst>
            <pc:docMk/>
            <pc:sldMk cId="4117540868" sldId="307"/>
            <ac:spMk id="32" creationId="{BC4BBBF3-3AAA-E16A-42CB-AC18FBA2EE64}"/>
          </ac:spMkLst>
        </pc:spChg>
        <pc:spChg chg="mod">
          <ac:chgData name="Manish Sharma" userId="b799adb9ba789c8f" providerId="LiveId" clId="{F72FAEAE-744D-4E20-BA1F-D3039AAC957F}" dt="2023-03-16T04:17:33.876" v="319"/>
          <ac:spMkLst>
            <pc:docMk/>
            <pc:sldMk cId="4117540868" sldId="307"/>
            <ac:spMk id="34" creationId="{06D6FE1F-B730-88A3-2B62-00D958C5D05E}"/>
          </ac:spMkLst>
        </pc:spChg>
        <pc:spChg chg="mod">
          <ac:chgData name="Manish Sharma" userId="b799adb9ba789c8f" providerId="LiveId" clId="{F72FAEAE-744D-4E20-BA1F-D3039AAC957F}" dt="2023-03-16T04:17:33.876" v="319"/>
          <ac:spMkLst>
            <pc:docMk/>
            <pc:sldMk cId="4117540868" sldId="307"/>
            <ac:spMk id="35" creationId="{1F778E66-B4D7-B0E5-C23D-ACD61C617CC8}"/>
          </ac:spMkLst>
        </pc:spChg>
        <pc:spChg chg="add mod">
          <ac:chgData name="Manish Sharma" userId="b799adb9ba789c8f" providerId="LiveId" clId="{F72FAEAE-744D-4E20-BA1F-D3039AAC957F}" dt="2023-03-16T04:18:03.277" v="320"/>
          <ac:spMkLst>
            <pc:docMk/>
            <pc:sldMk cId="4117540868" sldId="307"/>
            <ac:spMk id="36" creationId="{421F0A30-288E-5F8D-C01C-7AF6FACB33D3}"/>
          </ac:spMkLst>
        </pc:spChg>
        <pc:grpChg chg="add mod">
          <ac:chgData name="Manish Sharma" userId="b799adb9ba789c8f" providerId="LiveId" clId="{F72FAEAE-744D-4E20-BA1F-D3039AAC957F}" dt="2023-03-16T04:16:51.736" v="315"/>
          <ac:grpSpMkLst>
            <pc:docMk/>
            <pc:sldMk cId="4117540868" sldId="307"/>
            <ac:grpSpMk id="6" creationId="{59697BA0-4609-25FE-05D4-8245F699D9A3}"/>
          </ac:grpSpMkLst>
        </pc:grpChg>
        <pc:grpChg chg="add mod">
          <ac:chgData name="Manish Sharma" userId="b799adb9ba789c8f" providerId="LiveId" clId="{F72FAEAE-744D-4E20-BA1F-D3039AAC957F}" dt="2023-03-16T04:16:51.736" v="315"/>
          <ac:grpSpMkLst>
            <pc:docMk/>
            <pc:sldMk cId="4117540868" sldId="307"/>
            <ac:grpSpMk id="9" creationId="{EA6CC1EC-E69B-CFFB-5711-8F06A13F45FC}"/>
          </ac:grpSpMkLst>
        </pc:grpChg>
        <pc:grpChg chg="add mod">
          <ac:chgData name="Manish Sharma" userId="b799adb9ba789c8f" providerId="LiveId" clId="{F72FAEAE-744D-4E20-BA1F-D3039AAC957F}" dt="2023-03-16T04:16:51.736" v="315"/>
          <ac:grpSpMkLst>
            <pc:docMk/>
            <pc:sldMk cId="4117540868" sldId="307"/>
            <ac:grpSpMk id="12" creationId="{551FEE31-93EB-5539-83A8-3C37F908B354}"/>
          </ac:grpSpMkLst>
        </pc:grpChg>
        <pc:grpChg chg="add mod">
          <ac:chgData name="Manish Sharma" userId="b799adb9ba789c8f" providerId="LiveId" clId="{F72FAEAE-744D-4E20-BA1F-D3039AAC957F}" dt="2023-03-16T04:17:33.876" v="319"/>
          <ac:grpSpMkLst>
            <pc:docMk/>
            <pc:sldMk cId="4117540868" sldId="307"/>
            <ac:grpSpMk id="33" creationId="{61DA7AB9-B8ED-1DFE-4CCF-BDC597B320E1}"/>
          </ac:grpSpMkLst>
        </pc:grpChg>
        <pc:picChg chg="add mod">
          <ac:chgData name="Manish Sharma" userId="b799adb9ba789c8f" providerId="LiveId" clId="{F72FAEAE-744D-4E20-BA1F-D3039AAC957F}" dt="2023-03-16T04:17:33.876" v="319"/>
          <ac:picMkLst>
            <pc:docMk/>
            <pc:sldMk cId="4117540868" sldId="307"/>
            <ac:picMk id="31" creationId="{9A99207E-E977-D130-9A52-34FC3CAC4678}"/>
          </ac:picMkLst>
        </pc:picChg>
        <pc:cxnChg chg="add mod">
          <ac:chgData name="Manish Sharma" userId="b799adb9ba789c8f" providerId="LiveId" clId="{F72FAEAE-744D-4E20-BA1F-D3039AAC957F}" dt="2023-03-16T04:16:51.736" v="315"/>
          <ac:cxnSpMkLst>
            <pc:docMk/>
            <pc:sldMk cId="4117540868" sldId="307"/>
            <ac:cxnSpMk id="3" creationId="{90C3282D-D853-06CE-50D2-545EB6977F00}"/>
          </ac:cxnSpMkLst>
        </pc:cxnChg>
        <pc:cxnChg chg="add mod">
          <ac:chgData name="Manish Sharma" userId="b799adb9ba789c8f" providerId="LiveId" clId="{F72FAEAE-744D-4E20-BA1F-D3039AAC957F}" dt="2023-03-16T04:16:51.736" v="315"/>
          <ac:cxnSpMkLst>
            <pc:docMk/>
            <pc:sldMk cId="4117540868" sldId="307"/>
            <ac:cxnSpMk id="4" creationId="{8AFA9C89-3BE4-3F4C-C753-F0E924C0B14B}"/>
          </ac:cxnSpMkLst>
        </pc:cxnChg>
        <pc:cxnChg chg="add mod">
          <ac:chgData name="Manish Sharma" userId="b799adb9ba789c8f" providerId="LiveId" clId="{F72FAEAE-744D-4E20-BA1F-D3039AAC957F}" dt="2023-03-16T04:16:51.736" v="315"/>
          <ac:cxnSpMkLst>
            <pc:docMk/>
            <pc:sldMk cId="4117540868" sldId="307"/>
            <ac:cxnSpMk id="16" creationId="{F39579C7-3321-8E54-B3FF-B1A9DFD9F722}"/>
          </ac:cxnSpMkLst>
        </pc:cxnChg>
        <pc:cxnChg chg="add mod">
          <ac:chgData name="Manish Sharma" userId="b799adb9ba789c8f" providerId="LiveId" clId="{F72FAEAE-744D-4E20-BA1F-D3039AAC957F}" dt="2023-03-16T04:17:00.721" v="316"/>
          <ac:cxnSpMkLst>
            <pc:docMk/>
            <pc:sldMk cId="4117540868" sldId="307"/>
            <ac:cxnSpMk id="19" creationId="{77420287-6FCA-2FC4-6CA0-E7C6022B34C8}"/>
          </ac:cxnSpMkLst>
        </pc:cxnChg>
        <pc:cxnChg chg="add mod">
          <ac:chgData name="Manish Sharma" userId="b799adb9ba789c8f" providerId="LiveId" clId="{F72FAEAE-744D-4E20-BA1F-D3039AAC957F}" dt="2023-03-16T04:17:00.721" v="316"/>
          <ac:cxnSpMkLst>
            <pc:docMk/>
            <pc:sldMk cId="4117540868" sldId="307"/>
            <ac:cxnSpMk id="21" creationId="{C076BF50-4D5C-9143-F828-C6E5EC1DA0C3}"/>
          </ac:cxnSpMkLst>
        </pc:cxnChg>
        <pc:cxnChg chg="add mod">
          <ac:chgData name="Manish Sharma" userId="b799adb9ba789c8f" providerId="LiveId" clId="{F72FAEAE-744D-4E20-BA1F-D3039AAC957F}" dt="2023-03-16T04:17:24.837" v="318"/>
          <ac:cxnSpMkLst>
            <pc:docMk/>
            <pc:sldMk cId="4117540868" sldId="307"/>
            <ac:cxnSpMk id="27" creationId="{76106FF4-4776-DAA7-4D56-06FE67C27367}"/>
          </ac:cxnSpMkLst>
        </pc:cxnChg>
        <pc:cxnChg chg="add mod">
          <ac:chgData name="Manish Sharma" userId="b799adb9ba789c8f" providerId="LiveId" clId="{F72FAEAE-744D-4E20-BA1F-D3039AAC957F}" dt="2023-03-16T04:17:24.837" v="318"/>
          <ac:cxnSpMkLst>
            <pc:docMk/>
            <pc:sldMk cId="4117540868" sldId="307"/>
            <ac:cxnSpMk id="28" creationId="{59528659-B1BF-839A-6808-373B5D4CA9A5}"/>
          </ac:cxnSpMkLst>
        </pc:cxnChg>
      </pc:sldChg>
      <pc:sldChg chg="addSp modSp new mod">
        <pc:chgData name="Manish Sharma" userId="b799adb9ba789c8f" providerId="LiveId" clId="{F72FAEAE-744D-4E20-BA1F-D3039AAC957F}" dt="2023-03-16T04:25:11.100" v="339"/>
        <pc:sldMkLst>
          <pc:docMk/>
          <pc:sldMk cId="1535426120" sldId="308"/>
        </pc:sldMkLst>
        <pc:spChg chg="add mod">
          <ac:chgData name="Manish Sharma" userId="b799adb9ba789c8f" providerId="LiveId" clId="{F72FAEAE-744D-4E20-BA1F-D3039AAC957F}" dt="2023-03-16T04:22:12.614" v="322"/>
          <ac:spMkLst>
            <pc:docMk/>
            <pc:sldMk cId="1535426120" sldId="308"/>
            <ac:spMk id="2" creationId="{B44D989B-B7F7-667B-C8A8-42624FCAD260}"/>
          </ac:spMkLst>
        </pc:spChg>
        <pc:spChg chg="add mod">
          <ac:chgData name="Manish Sharma" userId="b799adb9ba789c8f" providerId="LiveId" clId="{F72FAEAE-744D-4E20-BA1F-D3039AAC957F}" dt="2023-03-16T04:22:12.614" v="322"/>
          <ac:spMkLst>
            <pc:docMk/>
            <pc:sldMk cId="1535426120" sldId="308"/>
            <ac:spMk id="3" creationId="{B1E1F0E0-82D7-AFCE-7BB8-609DC084F739}"/>
          </ac:spMkLst>
        </pc:spChg>
        <pc:spChg chg="add mod">
          <ac:chgData name="Manish Sharma" userId="b799adb9ba789c8f" providerId="LiveId" clId="{F72FAEAE-744D-4E20-BA1F-D3039AAC957F}" dt="2023-03-16T04:22:20.323" v="331" actId="20577"/>
          <ac:spMkLst>
            <pc:docMk/>
            <pc:sldMk cId="1535426120" sldId="308"/>
            <ac:spMk id="4" creationId="{BD5844C3-5B17-02A5-BB83-6347769EF5F5}"/>
          </ac:spMkLst>
        </pc:spChg>
        <pc:spChg chg="mod">
          <ac:chgData name="Manish Sharma" userId="b799adb9ba789c8f" providerId="LiveId" clId="{F72FAEAE-744D-4E20-BA1F-D3039AAC957F}" dt="2023-03-16T04:22:12.614" v="322"/>
          <ac:spMkLst>
            <pc:docMk/>
            <pc:sldMk cId="1535426120" sldId="308"/>
            <ac:spMk id="6" creationId="{D17671F6-57A0-1B0F-29AC-915AB7B575C0}"/>
          </ac:spMkLst>
        </pc:spChg>
        <pc:spChg chg="mod">
          <ac:chgData name="Manish Sharma" userId="b799adb9ba789c8f" providerId="LiveId" clId="{F72FAEAE-744D-4E20-BA1F-D3039AAC957F}" dt="2023-03-16T04:22:12.614" v="322"/>
          <ac:spMkLst>
            <pc:docMk/>
            <pc:sldMk cId="1535426120" sldId="308"/>
            <ac:spMk id="7" creationId="{498C0380-28E5-E5BA-EFD7-3E34E24C7FFE}"/>
          </ac:spMkLst>
        </pc:spChg>
        <pc:spChg chg="mod">
          <ac:chgData name="Manish Sharma" userId="b799adb9ba789c8f" providerId="LiveId" clId="{F72FAEAE-744D-4E20-BA1F-D3039AAC957F}" dt="2023-03-16T04:22:12.614" v="322"/>
          <ac:spMkLst>
            <pc:docMk/>
            <pc:sldMk cId="1535426120" sldId="308"/>
            <ac:spMk id="9" creationId="{F51D555E-7140-CD2B-7A59-0D5333E0EB7F}"/>
          </ac:spMkLst>
        </pc:spChg>
        <pc:spChg chg="mod">
          <ac:chgData name="Manish Sharma" userId="b799adb9ba789c8f" providerId="LiveId" clId="{F72FAEAE-744D-4E20-BA1F-D3039AAC957F}" dt="2023-03-16T04:22:12.614" v="322"/>
          <ac:spMkLst>
            <pc:docMk/>
            <pc:sldMk cId="1535426120" sldId="308"/>
            <ac:spMk id="10" creationId="{B6EBA161-43F2-1026-511E-16FA960B73A7}"/>
          </ac:spMkLst>
        </pc:spChg>
        <pc:spChg chg="mod">
          <ac:chgData name="Manish Sharma" userId="b799adb9ba789c8f" providerId="LiveId" clId="{F72FAEAE-744D-4E20-BA1F-D3039AAC957F}" dt="2023-03-16T04:22:12.614" v="322"/>
          <ac:spMkLst>
            <pc:docMk/>
            <pc:sldMk cId="1535426120" sldId="308"/>
            <ac:spMk id="12" creationId="{FDCFC06A-EF9C-3AFA-F983-BF301C350AEE}"/>
          </ac:spMkLst>
        </pc:spChg>
        <pc:spChg chg="mod">
          <ac:chgData name="Manish Sharma" userId="b799adb9ba789c8f" providerId="LiveId" clId="{F72FAEAE-744D-4E20-BA1F-D3039AAC957F}" dt="2023-03-16T04:22:12.614" v="322"/>
          <ac:spMkLst>
            <pc:docMk/>
            <pc:sldMk cId="1535426120" sldId="308"/>
            <ac:spMk id="13" creationId="{43A22527-5862-6651-4272-454B836B6C56}"/>
          </ac:spMkLst>
        </pc:spChg>
        <pc:spChg chg="add mod">
          <ac:chgData name="Manish Sharma" userId="b799adb9ba789c8f" providerId="LiveId" clId="{F72FAEAE-744D-4E20-BA1F-D3039AAC957F}" dt="2023-03-16T04:22:12.614" v="322"/>
          <ac:spMkLst>
            <pc:docMk/>
            <pc:sldMk cId="1535426120" sldId="308"/>
            <ac:spMk id="15" creationId="{0C8383A6-2608-4540-999B-161CDC85F2E2}"/>
          </ac:spMkLst>
        </pc:spChg>
        <pc:spChg chg="add mod">
          <ac:chgData name="Manish Sharma" userId="b799adb9ba789c8f" providerId="LiveId" clId="{F72FAEAE-744D-4E20-BA1F-D3039AAC957F}" dt="2023-03-16T04:22:12.614" v="322"/>
          <ac:spMkLst>
            <pc:docMk/>
            <pc:sldMk cId="1535426120" sldId="308"/>
            <ac:spMk id="16" creationId="{BDBEB58F-AD3A-8BCD-93AA-C27AC78CB91C}"/>
          </ac:spMkLst>
        </pc:spChg>
        <pc:spChg chg="add mod">
          <ac:chgData name="Manish Sharma" userId="b799adb9ba789c8f" providerId="LiveId" clId="{F72FAEAE-744D-4E20-BA1F-D3039AAC957F}" dt="2023-03-16T04:22:26.079" v="332"/>
          <ac:spMkLst>
            <pc:docMk/>
            <pc:sldMk cId="1535426120" sldId="308"/>
            <ac:spMk id="19" creationId="{E937A985-E9C8-F813-897B-CA15BB7849C9}"/>
          </ac:spMkLst>
        </pc:spChg>
        <pc:spChg chg="add mod">
          <ac:chgData name="Manish Sharma" userId="b799adb9ba789c8f" providerId="LiveId" clId="{F72FAEAE-744D-4E20-BA1F-D3039AAC957F}" dt="2023-03-16T04:22:33.287" v="333"/>
          <ac:spMkLst>
            <pc:docMk/>
            <pc:sldMk cId="1535426120" sldId="308"/>
            <ac:spMk id="20" creationId="{126F8FCA-DEE3-D9DA-41F5-844C63EC9505}"/>
          </ac:spMkLst>
        </pc:spChg>
        <pc:spChg chg="add mod">
          <ac:chgData name="Manish Sharma" userId="b799adb9ba789c8f" providerId="LiveId" clId="{F72FAEAE-744D-4E20-BA1F-D3039AAC957F}" dt="2023-03-16T04:22:33.287" v="333"/>
          <ac:spMkLst>
            <pc:docMk/>
            <pc:sldMk cId="1535426120" sldId="308"/>
            <ac:spMk id="21" creationId="{08EC8B59-FD1E-81E8-7027-FC422F3FBEC4}"/>
          </ac:spMkLst>
        </pc:spChg>
        <pc:spChg chg="add mod">
          <ac:chgData name="Manish Sharma" userId="b799adb9ba789c8f" providerId="LiveId" clId="{F72FAEAE-744D-4E20-BA1F-D3039AAC957F}" dt="2023-03-16T04:22:33.287" v="333"/>
          <ac:spMkLst>
            <pc:docMk/>
            <pc:sldMk cId="1535426120" sldId="308"/>
            <ac:spMk id="22" creationId="{FF1F8687-1FDD-0162-B45B-444434A81949}"/>
          </ac:spMkLst>
        </pc:spChg>
        <pc:spChg chg="add mod">
          <ac:chgData name="Manish Sharma" userId="b799adb9ba789c8f" providerId="LiveId" clId="{F72FAEAE-744D-4E20-BA1F-D3039AAC957F}" dt="2023-03-16T04:22:33.287" v="333"/>
          <ac:spMkLst>
            <pc:docMk/>
            <pc:sldMk cId="1535426120" sldId="308"/>
            <ac:spMk id="23" creationId="{12821415-7C7C-8E42-F787-3775DA382B9C}"/>
          </ac:spMkLst>
        </pc:spChg>
        <pc:spChg chg="add mod">
          <ac:chgData name="Manish Sharma" userId="b799adb9ba789c8f" providerId="LiveId" clId="{F72FAEAE-744D-4E20-BA1F-D3039AAC957F}" dt="2023-03-16T04:22:33.287" v="333"/>
          <ac:spMkLst>
            <pc:docMk/>
            <pc:sldMk cId="1535426120" sldId="308"/>
            <ac:spMk id="24" creationId="{8AB855C1-71B7-20FD-2550-CF7055047250}"/>
          </ac:spMkLst>
        </pc:spChg>
        <pc:spChg chg="add mod">
          <ac:chgData name="Manish Sharma" userId="b799adb9ba789c8f" providerId="LiveId" clId="{F72FAEAE-744D-4E20-BA1F-D3039AAC957F}" dt="2023-03-16T04:22:53.062" v="334"/>
          <ac:spMkLst>
            <pc:docMk/>
            <pc:sldMk cId="1535426120" sldId="308"/>
            <ac:spMk id="25" creationId="{B91F443D-7B3B-ADE0-FBCA-4CCE80659907}"/>
          </ac:spMkLst>
        </pc:spChg>
        <pc:spChg chg="add mod">
          <ac:chgData name="Manish Sharma" userId="b799adb9ba789c8f" providerId="LiveId" clId="{F72FAEAE-744D-4E20-BA1F-D3039AAC957F}" dt="2023-03-16T04:22:53.062" v="334"/>
          <ac:spMkLst>
            <pc:docMk/>
            <pc:sldMk cId="1535426120" sldId="308"/>
            <ac:spMk id="27" creationId="{53B926E0-2D14-F93F-9809-5242FC27D6BE}"/>
          </ac:spMkLst>
        </pc:spChg>
        <pc:spChg chg="add mod">
          <ac:chgData name="Manish Sharma" userId="b799adb9ba789c8f" providerId="LiveId" clId="{F72FAEAE-744D-4E20-BA1F-D3039AAC957F}" dt="2023-03-16T04:22:53.062" v="334"/>
          <ac:spMkLst>
            <pc:docMk/>
            <pc:sldMk cId="1535426120" sldId="308"/>
            <ac:spMk id="29" creationId="{F255462F-4DBB-FEAB-B427-281976C07C5A}"/>
          </ac:spMkLst>
        </pc:spChg>
        <pc:spChg chg="add mod">
          <ac:chgData name="Manish Sharma" userId="b799adb9ba789c8f" providerId="LiveId" clId="{F72FAEAE-744D-4E20-BA1F-D3039AAC957F}" dt="2023-03-16T04:22:53.062" v="334"/>
          <ac:spMkLst>
            <pc:docMk/>
            <pc:sldMk cId="1535426120" sldId="308"/>
            <ac:spMk id="30" creationId="{2C1834A0-012D-F2BE-8339-93F4C2B38DE3}"/>
          </ac:spMkLst>
        </pc:spChg>
        <pc:spChg chg="add mod">
          <ac:chgData name="Manish Sharma" userId="b799adb9ba789c8f" providerId="LiveId" clId="{F72FAEAE-744D-4E20-BA1F-D3039AAC957F}" dt="2023-03-16T04:22:53.062" v="334"/>
          <ac:spMkLst>
            <pc:docMk/>
            <pc:sldMk cId="1535426120" sldId="308"/>
            <ac:spMk id="31" creationId="{57148331-F97D-E2B3-80F4-D74FC8444D80}"/>
          </ac:spMkLst>
        </pc:spChg>
        <pc:spChg chg="add mod">
          <ac:chgData name="Manish Sharma" userId="b799adb9ba789c8f" providerId="LiveId" clId="{F72FAEAE-744D-4E20-BA1F-D3039AAC957F}" dt="2023-03-16T04:23:15.521" v="335"/>
          <ac:spMkLst>
            <pc:docMk/>
            <pc:sldMk cId="1535426120" sldId="308"/>
            <ac:spMk id="34" creationId="{B81A95BA-5298-2FA9-9905-DCE518C39F68}"/>
          </ac:spMkLst>
        </pc:spChg>
        <pc:spChg chg="add mod">
          <ac:chgData name="Manish Sharma" userId="b799adb9ba789c8f" providerId="LiveId" clId="{F72FAEAE-744D-4E20-BA1F-D3039AAC957F}" dt="2023-03-16T04:23:15.521" v="335"/>
          <ac:spMkLst>
            <pc:docMk/>
            <pc:sldMk cId="1535426120" sldId="308"/>
            <ac:spMk id="35" creationId="{F2D7C1A2-8BF4-E3BA-DE27-BFBEB629076F}"/>
          </ac:spMkLst>
        </pc:spChg>
        <pc:spChg chg="add mod">
          <ac:chgData name="Manish Sharma" userId="b799adb9ba789c8f" providerId="LiveId" clId="{F72FAEAE-744D-4E20-BA1F-D3039AAC957F}" dt="2023-03-16T04:23:25.241" v="336"/>
          <ac:spMkLst>
            <pc:docMk/>
            <pc:sldMk cId="1535426120" sldId="308"/>
            <ac:spMk id="37" creationId="{36DBEEAB-8E68-4BDC-0621-0BF1F1B789D7}"/>
          </ac:spMkLst>
        </pc:spChg>
        <pc:spChg chg="add mod">
          <ac:chgData name="Manish Sharma" userId="b799adb9ba789c8f" providerId="LiveId" clId="{F72FAEAE-744D-4E20-BA1F-D3039AAC957F}" dt="2023-03-16T04:23:36.589" v="338" actId="122"/>
          <ac:spMkLst>
            <pc:docMk/>
            <pc:sldMk cId="1535426120" sldId="308"/>
            <ac:spMk id="38" creationId="{C4E2BC7E-748B-C93D-8FB1-B46EF502A092}"/>
          </ac:spMkLst>
        </pc:spChg>
        <pc:spChg chg="add mod">
          <ac:chgData name="Manish Sharma" userId="b799adb9ba789c8f" providerId="LiveId" clId="{F72FAEAE-744D-4E20-BA1F-D3039AAC957F}" dt="2023-03-16T04:25:11.100" v="339"/>
          <ac:spMkLst>
            <pc:docMk/>
            <pc:sldMk cId="1535426120" sldId="308"/>
            <ac:spMk id="39" creationId="{240025AE-B93F-3968-3580-36843913A77F}"/>
          </ac:spMkLst>
        </pc:spChg>
        <pc:grpChg chg="add mod">
          <ac:chgData name="Manish Sharma" userId="b799adb9ba789c8f" providerId="LiveId" clId="{F72FAEAE-744D-4E20-BA1F-D3039AAC957F}" dt="2023-03-16T04:22:12.614" v="322"/>
          <ac:grpSpMkLst>
            <pc:docMk/>
            <pc:sldMk cId="1535426120" sldId="308"/>
            <ac:grpSpMk id="5" creationId="{6F4378A1-BA8B-4309-F740-D724FBBCEFC1}"/>
          </ac:grpSpMkLst>
        </pc:grpChg>
        <pc:grpChg chg="add mod">
          <ac:chgData name="Manish Sharma" userId="b799adb9ba789c8f" providerId="LiveId" clId="{F72FAEAE-744D-4E20-BA1F-D3039AAC957F}" dt="2023-03-16T04:22:12.614" v="322"/>
          <ac:grpSpMkLst>
            <pc:docMk/>
            <pc:sldMk cId="1535426120" sldId="308"/>
            <ac:grpSpMk id="8" creationId="{0C7469B0-AAB3-EEDA-8B98-61246E2A40E7}"/>
          </ac:grpSpMkLst>
        </pc:grpChg>
        <pc:grpChg chg="add mod">
          <ac:chgData name="Manish Sharma" userId="b799adb9ba789c8f" providerId="LiveId" clId="{F72FAEAE-744D-4E20-BA1F-D3039AAC957F}" dt="2023-03-16T04:22:12.614" v="322"/>
          <ac:grpSpMkLst>
            <pc:docMk/>
            <pc:sldMk cId="1535426120" sldId="308"/>
            <ac:grpSpMk id="11" creationId="{828FF82C-9BFE-EA57-92B1-A58D448C3815}"/>
          </ac:grpSpMkLst>
        </pc:grpChg>
        <pc:picChg chg="add mod">
          <ac:chgData name="Manish Sharma" userId="b799adb9ba789c8f" providerId="LiveId" clId="{F72FAEAE-744D-4E20-BA1F-D3039AAC957F}" dt="2023-03-16T04:23:15.521" v="335"/>
          <ac:picMkLst>
            <pc:docMk/>
            <pc:sldMk cId="1535426120" sldId="308"/>
            <ac:picMk id="36" creationId="{0105BFF3-5B4A-39C3-D86A-2A6B80102B33}"/>
          </ac:picMkLst>
        </pc:picChg>
        <pc:cxnChg chg="add mod">
          <ac:chgData name="Manish Sharma" userId="b799adb9ba789c8f" providerId="LiveId" clId="{F72FAEAE-744D-4E20-BA1F-D3039AAC957F}" dt="2023-03-16T04:22:12.614" v="322"/>
          <ac:cxnSpMkLst>
            <pc:docMk/>
            <pc:sldMk cId="1535426120" sldId="308"/>
            <ac:cxnSpMk id="14" creationId="{127F6737-85A8-74DB-88CD-58EB60E6DC8F}"/>
          </ac:cxnSpMkLst>
        </pc:cxnChg>
        <pc:cxnChg chg="add mod">
          <ac:chgData name="Manish Sharma" userId="b799adb9ba789c8f" providerId="LiveId" clId="{F72FAEAE-744D-4E20-BA1F-D3039AAC957F}" dt="2023-03-16T04:22:12.614" v="322"/>
          <ac:cxnSpMkLst>
            <pc:docMk/>
            <pc:sldMk cId="1535426120" sldId="308"/>
            <ac:cxnSpMk id="17" creationId="{168319CC-ECCA-E360-8BD9-84FD82ECA639}"/>
          </ac:cxnSpMkLst>
        </pc:cxnChg>
        <pc:cxnChg chg="add mod">
          <ac:chgData name="Manish Sharma" userId="b799adb9ba789c8f" providerId="LiveId" clId="{F72FAEAE-744D-4E20-BA1F-D3039AAC957F}" dt="2023-03-16T04:22:12.614" v="322"/>
          <ac:cxnSpMkLst>
            <pc:docMk/>
            <pc:sldMk cId="1535426120" sldId="308"/>
            <ac:cxnSpMk id="18" creationId="{BCA6D47D-1796-A85C-BA4C-0369CCE0AEEC}"/>
          </ac:cxnSpMkLst>
        </pc:cxnChg>
        <pc:cxnChg chg="add mod">
          <ac:chgData name="Manish Sharma" userId="b799adb9ba789c8f" providerId="LiveId" clId="{F72FAEAE-744D-4E20-BA1F-D3039AAC957F}" dt="2023-03-16T04:22:53.062" v="334"/>
          <ac:cxnSpMkLst>
            <pc:docMk/>
            <pc:sldMk cId="1535426120" sldId="308"/>
            <ac:cxnSpMk id="26" creationId="{B7A22282-D2A5-738F-6446-229B1D5C9D7C}"/>
          </ac:cxnSpMkLst>
        </pc:cxnChg>
        <pc:cxnChg chg="add mod">
          <ac:chgData name="Manish Sharma" userId="b799adb9ba789c8f" providerId="LiveId" clId="{F72FAEAE-744D-4E20-BA1F-D3039AAC957F}" dt="2023-03-16T04:22:53.062" v="334"/>
          <ac:cxnSpMkLst>
            <pc:docMk/>
            <pc:sldMk cId="1535426120" sldId="308"/>
            <ac:cxnSpMk id="28" creationId="{7609442A-1333-59AC-CEAD-B2BCA8AB215A}"/>
          </ac:cxnSpMkLst>
        </pc:cxnChg>
        <pc:cxnChg chg="add mod">
          <ac:chgData name="Manish Sharma" userId="b799adb9ba789c8f" providerId="LiveId" clId="{F72FAEAE-744D-4E20-BA1F-D3039AAC957F}" dt="2023-03-16T04:22:53.062" v="334"/>
          <ac:cxnSpMkLst>
            <pc:docMk/>
            <pc:sldMk cId="1535426120" sldId="308"/>
            <ac:cxnSpMk id="32" creationId="{CD5A12A3-1AEB-5A6A-AFD8-4EC028831BAD}"/>
          </ac:cxnSpMkLst>
        </pc:cxnChg>
        <pc:cxnChg chg="add mod">
          <ac:chgData name="Manish Sharma" userId="b799adb9ba789c8f" providerId="LiveId" clId="{F72FAEAE-744D-4E20-BA1F-D3039AAC957F}" dt="2023-03-16T04:22:53.062" v="334"/>
          <ac:cxnSpMkLst>
            <pc:docMk/>
            <pc:sldMk cId="1535426120" sldId="308"/>
            <ac:cxnSpMk id="33" creationId="{15839961-58A8-7197-F51C-C38623C1D883}"/>
          </ac:cxnSpMkLst>
        </pc:cxnChg>
      </pc:sldChg>
      <pc:sldChg chg="add del">
        <pc:chgData name="Manish Sharma" userId="b799adb9ba789c8f" providerId="LiveId" clId="{F72FAEAE-744D-4E20-BA1F-D3039AAC957F}" dt="2023-03-16T05:19:31.396" v="480"/>
        <pc:sldMkLst>
          <pc:docMk/>
          <pc:sldMk cId="1222050639" sldId="312"/>
        </pc:sldMkLst>
      </pc:sldChg>
      <pc:sldChg chg="add del">
        <pc:chgData name="Manish Sharma" userId="b799adb9ba789c8f" providerId="LiveId" clId="{F72FAEAE-744D-4E20-BA1F-D3039AAC957F}" dt="2023-03-16T05:20:53.031" v="482"/>
        <pc:sldMkLst>
          <pc:docMk/>
          <pc:sldMk cId="3578941083" sldId="329"/>
        </pc:sldMkLst>
      </pc:sldChg>
      <pc:sldChg chg="add del">
        <pc:chgData name="Manish Sharma" userId="b799adb9ba789c8f" providerId="LiveId" clId="{F72FAEAE-744D-4E20-BA1F-D3039AAC957F}" dt="2023-03-16T05:36:48.040" v="574"/>
        <pc:sldMkLst>
          <pc:docMk/>
          <pc:sldMk cId="1148456520" sldId="331"/>
        </pc:sldMkLst>
      </pc:sldChg>
      <pc:sldChg chg="del">
        <pc:chgData name="Manish Sharma" userId="b799adb9ba789c8f" providerId="LiveId" clId="{F72FAEAE-744D-4E20-BA1F-D3039AAC957F}" dt="2023-03-16T03:24:48.508" v="0" actId="47"/>
        <pc:sldMkLst>
          <pc:docMk/>
          <pc:sldMk cId="3305788119" sldId="334"/>
        </pc:sldMkLst>
      </pc:sldChg>
      <pc:sldChg chg="add del">
        <pc:chgData name="Manish Sharma" userId="b799adb9ba789c8f" providerId="LiveId" clId="{F72FAEAE-744D-4E20-BA1F-D3039AAC957F}" dt="2023-03-21T10:33:45.210" v="1977"/>
        <pc:sldMkLst>
          <pc:docMk/>
          <pc:sldMk cId="599601856" sldId="336"/>
        </pc:sldMkLst>
      </pc:sldChg>
      <pc:sldChg chg="add del">
        <pc:chgData name="Manish Sharma" userId="b799adb9ba789c8f" providerId="LiveId" clId="{F72FAEAE-744D-4E20-BA1F-D3039AAC957F}" dt="2023-03-17T11:16:35.249" v="1679"/>
        <pc:sldMkLst>
          <pc:docMk/>
          <pc:sldMk cId="2737212266" sldId="340"/>
        </pc:sldMkLst>
      </pc:sldChg>
      <pc:sldChg chg="modSp add del mod">
        <pc:chgData name="Manish Sharma" userId="b799adb9ba789c8f" providerId="LiveId" clId="{F72FAEAE-744D-4E20-BA1F-D3039AAC957F}" dt="2023-03-20T04:32:42.743" v="1693" actId="207"/>
        <pc:sldMkLst>
          <pc:docMk/>
          <pc:sldMk cId="1876232458" sldId="341"/>
        </pc:sldMkLst>
        <pc:spChg chg="mod">
          <ac:chgData name="Manish Sharma" userId="b799adb9ba789c8f" providerId="LiveId" clId="{F72FAEAE-744D-4E20-BA1F-D3039AAC957F}" dt="2023-03-20T04:32:42.743" v="1693" actId="207"/>
          <ac:spMkLst>
            <pc:docMk/>
            <pc:sldMk cId="1876232458" sldId="341"/>
            <ac:spMk id="3" creationId="{289DB6EF-1D66-4474-A86F-BAE4925A0FB9}"/>
          </ac:spMkLst>
        </pc:spChg>
      </pc:sldChg>
      <pc:sldChg chg="add del">
        <pc:chgData name="Manish Sharma" userId="b799adb9ba789c8f" providerId="LiveId" clId="{F72FAEAE-744D-4E20-BA1F-D3039AAC957F}" dt="2023-03-17T10:41:50.177" v="1677"/>
        <pc:sldMkLst>
          <pc:docMk/>
          <pc:sldMk cId="1083906838" sldId="344"/>
        </pc:sldMkLst>
      </pc:sldChg>
      <pc:sldChg chg="add del">
        <pc:chgData name="Manish Sharma" userId="b799adb9ba789c8f" providerId="LiveId" clId="{F72FAEAE-744D-4E20-BA1F-D3039AAC957F}" dt="2023-03-21T09:54:49.300" v="1976"/>
        <pc:sldMkLst>
          <pc:docMk/>
          <pc:sldMk cId="3543660359" sldId="354"/>
        </pc:sldMkLst>
      </pc:sldChg>
      <pc:sldChg chg="add del">
        <pc:chgData name="Manish Sharma" userId="b799adb9ba789c8f" providerId="LiveId" clId="{F72FAEAE-744D-4E20-BA1F-D3039AAC957F}" dt="2023-03-16T09:21:28.971" v="596"/>
        <pc:sldMkLst>
          <pc:docMk/>
          <pc:sldMk cId="2514910419" sldId="379"/>
        </pc:sldMkLst>
      </pc:sldChg>
      <pc:sldChg chg="add del">
        <pc:chgData name="Manish Sharma" userId="b799adb9ba789c8f" providerId="LiveId" clId="{F72FAEAE-744D-4E20-BA1F-D3039AAC957F}" dt="2023-03-17T03:49:40.135" v="1280"/>
        <pc:sldMkLst>
          <pc:docMk/>
          <pc:sldMk cId="486550458" sldId="383"/>
        </pc:sldMkLst>
      </pc:sldChg>
      <pc:sldChg chg="add del">
        <pc:chgData name="Manish Sharma" userId="b799adb9ba789c8f" providerId="LiveId" clId="{F72FAEAE-744D-4E20-BA1F-D3039AAC957F}" dt="2023-03-17T03:49:40.135" v="1280"/>
        <pc:sldMkLst>
          <pc:docMk/>
          <pc:sldMk cId="1424805398" sldId="384"/>
        </pc:sldMkLst>
      </pc:sldChg>
      <pc:sldChg chg="add">
        <pc:chgData name="Manish Sharma" userId="b799adb9ba789c8f" providerId="LiveId" clId="{F72FAEAE-744D-4E20-BA1F-D3039AAC957F}" dt="2023-03-17T09:58:38.811" v="1675"/>
        <pc:sldMkLst>
          <pc:docMk/>
          <pc:sldMk cId="1239693065" sldId="386"/>
        </pc:sldMkLst>
      </pc:sldChg>
      <pc:sldChg chg="add">
        <pc:chgData name="Manish Sharma" userId="b799adb9ba789c8f" providerId="LiveId" clId="{F72FAEAE-744D-4E20-BA1F-D3039AAC957F}" dt="2023-03-17T09:58:38.811" v="1675"/>
        <pc:sldMkLst>
          <pc:docMk/>
          <pc:sldMk cId="2331089218" sldId="387"/>
        </pc:sldMkLst>
      </pc:sldChg>
      <pc:sldChg chg="add">
        <pc:chgData name="Manish Sharma" userId="b799adb9ba789c8f" providerId="LiveId" clId="{F72FAEAE-744D-4E20-BA1F-D3039AAC957F}" dt="2023-03-17T09:58:38.811" v="1675"/>
        <pc:sldMkLst>
          <pc:docMk/>
          <pc:sldMk cId="940231496" sldId="388"/>
        </pc:sldMkLst>
      </pc:sldChg>
      <pc:sldChg chg="add del">
        <pc:chgData name="Manish Sharma" userId="b799adb9ba789c8f" providerId="LiveId" clId="{F72FAEAE-744D-4E20-BA1F-D3039AAC957F}" dt="2023-03-17T10:58:35.212" v="1678"/>
        <pc:sldMkLst>
          <pc:docMk/>
          <pc:sldMk cId="2204562738" sldId="392"/>
        </pc:sldMkLst>
      </pc:sldChg>
      <pc:sldChg chg="add del">
        <pc:chgData name="Manish Sharma" userId="b799adb9ba789c8f" providerId="LiveId" clId="{F72FAEAE-744D-4E20-BA1F-D3039AAC957F}" dt="2023-03-17T10:41:50.177" v="1677"/>
        <pc:sldMkLst>
          <pc:docMk/>
          <pc:sldMk cId="23709531" sldId="393"/>
        </pc:sldMkLst>
      </pc:sldChg>
      <pc:sldChg chg="add">
        <pc:chgData name="Manish Sharma" userId="b799adb9ba789c8f" providerId="LiveId" clId="{F72FAEAE-744D-4E20-BA1F-D3039AAC957F}" dt="2023-03-20T11:36:48.483" v="1773"/>
        <pc:sldMkLst>
          <pc:docMk/>
          <pc:sldMk cId="694169232" sldId="395"/>
        </pc:sldMkLst>
      </pc:sldChg>
      <pc:sldChg chg="add">
        <pc:chgData name="Manish Sharma" userId="b799adb9ba789c8f" providerId="LiveId" clId="{F72FAEAE-744D-4E20-BA1F-D3039AAC957F}" dt="2023-03-20T11:36:48.483" v="1773"/>
        <pc:sldMkLst>
          <pc:docMk/>
          <pc:sldMk cId="3920928659" sldId="396"/>
        </pc:sldMkLst>
      </pc:sldChg>
      <pc:sldChg chg="add del">
        <pc:chgData name="Manish Sharma" userId="b799adb9ba789c8f" providerId="LiveId" clId="{F72FAEAE-744D-4E20-BA1F-D3039AAC957F}" dt="2023-03-21T05:33:36.414" v="1911"/>
        <pc:sldMkLst>
          <pc:docMk/>
          <pc:sldMk cId="3923253326" sldId="399"/>
        </pc:sldMkLst>
      </pc:sldChg>
      <pc:sldChg chg="modSp add del mod">
        <pc:chgData name="Manish Sharma" userId="b799adb9ba789c8f" providerId="LiveId" clId="{F72FAEAE-744D-4E20-BA1F-D3039AAC957F}" dt="2023-03-21T05:35:57.841" v="1913" actId="207"/>
        <pc:sldMkLst>
          <pc:docMk/>
          <pc:sldMk cId="1859098652" sldId="400"/>
        </pc:sldMkLst>
        <pc:spChg chg="mod">
          <ac:chgData name="Manish Sharma" userId="b799adb9ba789c8f" providerId="LiveId" clId="{F72FAEAE-744D-4E20-BA1F-D3039AAC957F}" dt="2023-03-21T05:35:57.841" v="1913" actId="207"/>
          <ac:spMkLst>
            <pc:docMk/>
            <pc:sldMk cId="1859098652" sldId="400"/>
            <ac:spMk id="3" creationId="{C366AA4D-57C4-459C-BB98-BE7353DCF5E1}"/>
          </ac:spMkLst>
        </pc:spChg>
      </pc:sldChg>
      <pc:sldChg chg="add del">
        <pc:chgData name="Manish Sharma" userId="b799adb9ba789c8f" providerId="LiveId" clId="{F72FAEAE-744D-4E20-BA1F-D3039AAC957F}" dt="2023-03-21T05:36:32.126" v="1914"/>
        <pc:sldMkLst>
          <pc:docMk/>
          <pc:sldMk cId="2486780815" sldId="401"/>
        </pc:sldMkLst>
      </pc:sldChg>
      <pc:sldChg chg="add del">
        <pc:chgData name="Manish Sharma" userId="b799adb9ba789c8f" providerId="LiveId" clId="{F72FAEAE-744D-4E20-BA1F-D3039AAC957F}" dt="2023-03-21T05:39:34.809" v="1917"/>
        <pc:sldMkLst>
          <pc:docMk/>
          <pc:sldMk cId="2478318775" sldId="402"/>
        </pc:sldMkLst>
      </pc:sldChg>
      <pc:sldChg chg="del">
        <pc:chgData name="Manish Sharma" userId="b799adb9ba789c8f" providerId="LiveId" clId="{F72FAEAE-744D-4E20-BA1F-D3039AAC957F}" dt="2023-03-16T03:24:48.508" v="0" actId="47"/>
        <pc:sldMkLst>
          <pc:docMk/>
          <pc:sldMk cId="2909444576" sldId="404"/>
        </pc:sldMkLst>
      </pc:sldChg>
      <pc:sldChg chg="add del ord">
        <pc:chgData name="Manish Sharma" userId="b799adb9ba789c8f" providerId="LiveId" clId="{F72FAEAE-744D-4E20-BA1F-D3039AAC957F}" dt="2023-03-21T07:51:58.491" v="1972"/>
        <pc:sldMkLst>
          <pc:docMk/>
          <pc:sldMk cId="1747891241" sldId="405"/>
        </pc:sldMkLst>
      </pc:sldChg>
      <pc:sldChg chg="add del">
        <pc:chgData name="Manish Sharma" userId="b799adb9ba789c8f" providerId="LiveId" clId="{F72FAEAE-744D-4E20-BA1F-D3039AAC957F}" dt="2023-03-16T06:41:29.084" v="575"/>
        <pc:sldMkLst>
          <pc:docMk/>
          <pc:sldMk cId="1426255416" sldId="419"/>
        </pc:sldMkLst>
      </pc:sldChg>
      <pc:sldChg chg="add del">
        <pc:chgData name="Manish Sharma" userId="b799adb9ba789c8f" providerId="LiveId" clId="{F72FAEAE-744D-4E20-BA1F-D3039AAC957F}" dt="2023-03-16T06:43:40.495" v="576"/>
        <pc:sldMkLst>
          <pc:docMk/>
          <pc:sldMk cId="1148228370" sldId="420"/>
        </pc:sldMkLst>
      </pc:sldChg>
      <pc:sldChg chg="add del">
        <pc:chgData name="Manish Sharma" userId="b799adb9ba789c8f" providerId="LiveId" clId="{F72FAEAE-744D-4E20-BA1F-D3039AAC957F}" dt="2023-03-16T08:03:04.845" v="595"/>
        <pc:sldMkLst>
          <pc:docMk/>
          <pc:sldMk cId="2543228366" sldId="422"/>
        </pc:sldMkLst>
      </pc:sldChg>
      <pc:sldChg chg="add del">
        <pc:chgData name="Manish Sharma" userId="b799adb9ba789c8f" providerId="LiveId" clId="{F72FAEAE-744D-4E20-BA1F-D3039AAC957F}" dt="2023-03-16T09:21:28.971" v="596"/>
        <pc:sldMkLst>
          <pc:docMk/>
          <pc:sldMk cId="2451827515" sldId="423"/>
        </pc:sldMkLst>
      </pc:sldChg>
      <pc:sldChg chg="add del">
        <pc:chgData name="Manish Sharma" userId="b799adb9ba789c8f" providerId="LiveId" clId="{F72FAEAE-744D-4E20-BA1F-D3039AAC957F}" dt="2023-03-20T11:36:05.233" v="1772"/>
        <pc:sldMkLst>
          <pc:docMk/>
          <pc:sldMk cId="1063568358" sldId="433"/>
        </pc:sldMkLst>
      </pc:sldChg>
      <pc:sldChg chg="add del">
        <pc:chgData name="Manish Sharma" userId="b799adb9ba789c8f" providerId="LiveId" clId="{F72FAEAE-744D-4E20-BA1F-D3039AAC957F}" dt="2023-03-20T11:36:05.233" v="1772"/>
        <pc:sldMkLst>
          <pc:docMk/>
          <pc:sldMk cId="1482665698" sldId="434"/>
        </pc:sldMkLst>
      </pc:sldChg>
      <pc:sldChg chg="modSp add del mod">
        <pc:chgData name="Manish Sharma" userId="b799adb9ba789c8f" providerId="LiveId" clId="{F72FAEAE-744D-4E20-BA1F-D3039AAC957F}" dt="2023-03-21T05:28:30.655" v="1828" actId="47"/>
        <pc:sldMkLst>
          <pc:docMk/>
          <pc:sldMk cId="952090625" sldId="435"/>
        </pc:sldMkLst>
        <pc:spChg chg="mod">
          <ac:chgData name="Manish Sharma" userId="b799adb9ba789c8f" providerId="LiveId" clId="{F72FAEAE-744D-4E20-BA1F-D3039AAC957F}" dt="2023-03-21T04:27:45.058" v="1824" actId="20577"/>
          <ac:spMkLst>
            <pc:docMk/>
            <pc:sldMk cId="952090625" sldId="435"/>
            <ac:spMk id="3" creationId="{3F98721C-3936-4505-9A13-6E78110D9002}"/>
          </ac:spMkLst>
        </pc:spChg>
      </pc:sldChg>
      <pc:sldChg chg="add del">
        <pc:chgData name="Manish Sharma" userId="b799adb9ba789c8f" providerId="LiveId" clId="{F72FAEAE-744D-4E20-BA1F-D3039AAC957F}" dt="2023-03-20T09:18:11.507" v="1771"/>
        <pc:sldMkLst>
          <pc:docMk/>
          <pc:sldMk cId="2424590513" sldId="438"/>
        </pc:sldMkLst>
      </pc:sldChg>
      <pc:sldChg chg="del">
        <pc:chgData name="Manish Sharma" userId="b799adb9ba789c8f" providerId="LiveId" clId="{F72FAEAE-744D-4E20-BA1F-D3039AAC957F}" dt="2023-03-16T03:24:48.508" v="0" actId="47"/>
        <pc:sldMkLst>
          <pc:docMk/>
          <pc:sldMk cId="716795003" sldId="442"/>
        </pc:sldMkLst>
      </pc:sldChg>
      <pc:sldChg chg="add del">
        <pc:chgData name="Manish Sharma" userId="b799adb9ba789c8f" providerId="LiveId" clId="{F72FAEAE-744D-4E20-BA1F-D3039AAC957F}" dt="2023-03-21T10:48:56.215" v="1979"/>
        <pc:sldMkLst>
          <pc:docMk/>
          <pc:sldMk cId="4182215369" sldId="443"/>
        </pc:sldMkLst>
      </pc:sldChg>
      <pc:sldChg chg="add del">
        <pc:chgData name="Manish Sharma" userId="b799adb9ba789c8f" providerId="LiveId" clId="{F72FAEAE-744D-4E20-BA1F-D3039AAC957F}" dt="2023-03-21T10:33:45.210" v="1977"/>
        <pc:sldMkLst>
          <pc:docMk/>
          <pc:sldMk cId="1412042572" sldId="444"/>
        </pc:sldMkLst>
      </pc:sldChg>
      <pc:sldChg chg="add del">
        <pc:chgData name="Manish Sharma" userId="b799adb9ba789c8f" providerId="LiveId" clId="{F72FAEAE-744D-4E20-BA1F-D3039AAC957F}" dt="2023-03-21T10:48:25.872" v="1978"/>
        <pc:sldMkLst>
          <pc:docMk/>
          <pc:sldMk cId="1755021175" sldId="446"/>
        </pc:sldMkLst>
      </pc:sldChg>
      <pc:sldChg chg="add del">
        <pc:chgData name="Manish Sharma" userId="b799adb9ba789c8f" providerId="LiveId" clId="{F72FAEAE-744D-4E20-BA1F-D3039AAC957F}" dt="2023-03-16T04:25:51.497" v="340"/>
        <pc:sldMkLst>
          <pc:docMk/>
          <pc:sldMk cId="2232520977" sldId="451"/>
        </pc:sldMkLst>
      </pc:sldChg>
      <pc:sldChg chg="add del">
        <pc:chgData name="Manish Sharma" userId="b799adb9ba789c8f" providerId="LiveId" clId="{F72FAEAE-744D-4E20-BA1F-D3039AAC957F}" dt="2023-03-16T04:26:25.643" v="341"/>
        <pc:sldMkLst>
          <pc:docMk/>
          <pc:sldMk cId="721619654" sldId="453"/>
        </pc:sldMkLst>
      </pc:sldChg>
      <pc:sldChg chg="delSp add del setBg delDesignElem">
        <pc:chgData name="Manish Sharma" userId="b799adb9ba789c8f" providerId="LiveId" clId="{F72FAEAE-744D-4E20-BA1F-D3039AAC957F}" dt="2023-03-16T04:32:51.598" v="348"/>
        <pc:sldMkLst>
          <pc:docMk/>
          <pc:sldMk cId="778852520" sldId="454"/>
        </pc:sldMkLst>
        <pc:spChg chg="del">
          <ac:chgData name="Manish Sharma" userId="b799adb9ba789c8f" providerId="LiveId" clId="{F72FAEAE-744D-4E20-BA1F-D3039AAC957F}" dt="2023-03-16T04:32:51.598" v="348"/>
          <ac:spMkLst>
            <pc:docMk/>
            <pc:sldMk cId="778852520" sldId="454"/>
            <ac:spMk id="2056" creationId="{AB8C311F-7253-4AED-9701-7FC0708C41C7}"/>
          </ac:spMkLst>
        </pc:spChg>
        <pc:spChg chg="del">
          <ac:chgData name="Manish Sharma" userId="b799adb9ba789c8f" providerId="LiveId" clId="{F72FAEAE-744D-4E20-BA1F-D3039AAC957F}" dt="2023-03-16T04:32:51.598" v="348"/>
          <ac:spMkLst>
            <pc:docMk/>
            <pc:sldMk cId="778852520" sldId="454"/>
            <ac:spMk id="2058" creationId="{E2384209-CB15-4CDF-9D31-C44FD9A3F20D}"/>
          </ac:spMkLst>
        </pc:spChg>
        <pc:spChg chg="del">
          <ac:chgData name="Manish Sharma" userId="b799adb9ba789c8f" providerId="LiveId" clId="{F72FAEAE-744D-4E20-BA1F-D3039AAC957F}" dt="2023-03-16T04:32:51.598" v="348"/>
          <ac:spMkLst>
            <pc:docMk/>
            <pc:sldMk cId="778852520" sldId="454"/>
            <ac:spMk id="2060" creationId="{2633B3B5-CC90-43F0-8714-D31D1F3F0209}"/>
          </ac:spMkLst>
        </pc:spChg>
        <pc:spChg chg="del">
          <ac:chgData name="Manish Sharma" userId="b799adb9ba789c8f" providerId="LiveId" clId="{F72FAEAE-744D-4E20-BA1F-D3039AAC957F}" dt="2023-03-16T04:32:51.598" v="348"/>
          <ac:spMkLst>
            <pc:docMk/>
            <pc:sldMk cId="778852520" sldId="454"/>
            <ac:spMk id="2062" creationId="{A8D57A06-A426-446D-B02C-A2DC6B62E45E}"/>
          </ac:spMkLst>
        </pc:spChg>
      </pc:sldChg>
      <pc:sldChg chg="addSp delSp modSp add del mod setBg delDesignElem">
        <pc:chgData name="Manish Sharma" userId="b799adb9ba789c8f" providerId="LiveId" clId="{F72FAEAE-744D-4E20-BA1F-D3039AAC957F}" dt="2023-03-16T04:29:15.925" v="346" actId="26606"/>
        <pc:sldMkLst>
          <pc:docMk/>
          <pc:sldMk cId="2662589359" sldId="456"/>
        </pc:sldMkLst>
        <pc:spChg chg="mod">
          <ac:chgData name="Manish Sharma" userId="b799adb9ba789c8f" providerId="LiveId" clId="{F72FAEAE-744D-4E20-BA1F-D3039AAC957F}" dt="2023-03-16T04:29:15.918" v="345" actId="26606"/>
          <ac:spMkLst>
            <pc:docMk/>
            <pc:sldMk cId="2662589359" sldId="456"/>
            <ac:spMk id="2" creationId="{92344086-22FE-8975-105C-22E303C16A92}"/>
          </ac:spMkLst>
        </pc:spChg>
        <pc:spChg chg="add del">
          <ac:chgData name="Manish Sharma" userId="b799adb9ba789c8f" providerId="LiveId" clId="{F72FAEAE-744D-4E20-BA1F-D3039AAC957F}" dt="2023-03-16T04:29:15.925" v="346" actId="26606"/>
          <ac:spMkLst>
            <pc:docMk/>
            <pc:sldMk cId="2662589359" sldId="456"/>
            <ac:spMk id="3" creationId="{8B504747-86D6-B622-356E-2E2BD157B137}"/>
          </ac:spMkLst>
        </pc:spChg>
        <pc:spChg chg="del">
          <ac:chgData name="Manish Sharma" userId="b799adb9ba789c8f" providerId="LiveId" clId="{F72FAEAE-744D-4E20-BA1F-D3039AAC957F}" dt="2023-03-16T04:28:21.062" v="343"/>
          <ac:spMkLst>
            <pc:docMk/>
            <pc:sldMk cId="2662589359" sldId="456"/>
            <ac:spMk id="8" creationId="{907EF6B7-1338-4443-8C46-6A318D952DFD}"/>
          </ac:spMkLst>
        </pc:spChg>
        <pc:spChg chg="add del">
          <ac:chgData name="Manish Sharma" userId="b799adb9ba789c8f" providerId="LiveId" clId="{F72FAEAE-744D-4E20-BA1F-D3039AAC957F}" dt="2023-03-16T04:29:15.918" v="345" actId="26606"/>
          <ac:spMkLst>
            <pc:docMk/>
            <pc:sldMk cId="2662589359" sldId="456"/>
            <ac:spMk id="9" creationId="{CB49665F-0298-4449-8D2D-209989CB9EE3}"/>
          </ac:spMkLst>
        </pc:spChg>
        <pc:spChg chg="del">
          <ac:chgData name="Manish Sharma" userId="b799adb9ba789c8f" providerId="LiveId" clId="{F72FAEAE-744D-4E20-BA1F-D3039AAC957F}" dt="2023-03-16T04:28:21.062" v="343"/>
          <ac:spMkLst>
            <pc:docMk/>
            <pc:sldMk cId="2662589359" sldId="456"/>
            <ac:spMk id="10" creationId="{DAAE4CDD-124C-4DCF-9584-B6033B545DD5}"/>
          </ac:spMkLst>
        </pc:spChg>
        <pc:spChg chg="add del">
          <ac:chgData name="Manish Sharma" userId="b799adb9ba789c8f" providerId="LiveId" clId="{F72FAEAE-744D-4E20-BA1F-D3039AAC957F}" dt="2023-03-16T04:29:15.918" v="345" actId="26606"/>
          <ac:spMkLst>
            <pc:docMk/>
            <pc:sldMk cId="2662589359" sldId="456"/>
            <ac:spMk id="11" creationId="{A71EEC14-174A-46FA-B046-474750457130}"/>
          </ac:spMkLst>
        </pc:spChg>
        <pc:spChg chg="del">
          <ac:chgData name="Manish Sharma" userId="b799adb9ba789c8f" providerId="LiveId" clId="{F72FAEAE-744D-4E20-BA1F-D3039AAC957F}" dt="2023-03-16T04:28:21.062" v="343"/>
          <ac:spMkLst>
            <pc:docMk/>
            <pc:sldMk cId="2662589359" sldId="456"/>
            <ac:spMk id="12" creationId="{081E4A58-353D-44AE-B2FC-2A74E2E400F7}"/>
          </ac:spMkLst>
        </pc:spChg>
        <pc:spChg chg="add">
          <ac:chgData name="Manish Sharma" userId="b799adb9ba789c8f" providerId="LiveId" clId="{F72FAEAE-744D-4E20-BA1F-D3039AAC957F}" dt="2023-03-16T04:29:15.925" v="346" actId="26606"/>
          <ac:spMkLst>
            <pc:docMk/>
            <pc:sldMk cId="2662589359" sldId="456"/>
            <ac:spMk id="26" creationId="{907EF6B7-1338-4443-8C46-6A318D952DFD}"/>
          </ac:spMkLst>
        </pc:spChg>
        <pc:spChg chg="add">
          <ac:chgData name="Manish Sharma" userId="b799adb9ba789c8f" providerId="LiveId" clId="{F72FAEAE-744D-4E20-BA1F-D3039AAC957F}" dt="2023-03-16T04:29:15.925" v="346" actId="26606"/>
          <ac:spMkLst>
            <pc:docMk/>
            <pc:sldMk cId="2662589359" sldId="456"/>
            <ac:spMk id="27" creationId="{DAAE4CDD-124C-4DCF-9584-B6033B545DD5}"/>
          </ac:spMkLst>
        </pc:spChg>
        <pc:spChg chg="add">
          <ac:chgData name="Manish Sharma" userId="b799adb9ba789c8f" providerId="LiveId" clId="{F72FAEAE-744D-4E20-BA1F-D3039AAC957F}" dt="2023-03-16T04:29:15.925" v="346" actId="26606"/>
          <ac:spMkLst>
            <pc:docMk/>
            <pc:sldMk cId="2662589359" sldId="456"/>
            <ac:spMk id="28" creationId="{081E4A58-353D-44AE-B2FC-2A74E2E400F7}"/>
          </ac:spMkLst>
        </pc:spChg>
        <pc:spChg chg="add">
          <ac:chgData name="Manish Sharma" userId="b799adb9ba789c8f" providerId="LiveId" clId="{F72FAEAE-744D-4E20-BA1F-D3039AAC957F}" dt="2023-03-16T04:29:15.925" v="346" actId="26606"/>
          <ac:spMkLst>
            <pc:docMk/>
            <pc:sldMk cId="2662589359" sldId="456"/>
            <ac:spMk id="29" creationId="{8B504747-86D6-B622-356E-2E2BD157B137}"/>
          </ac:spMkLst>
        </pc:spChg>
        <pc:grpChg chg="add del">
          <ac:chgData name="Manish Sharma" userId="b799adb9ba789c8f" providerId="LiveId" clId="{F72FAEAE-744D-4E20-BA1F-D3039AAC957F}" dt="2023-03-16T04:29:15.918" v="345" actId="26606"/>
          <ac:grpSpMkLst>
            <pc:docMk/>
            <pc:sldMk cId="2662589359" sldId="456"/>
            <ac:grpSpMk id="7" creationId="{43F5E015-E085-4624-B431-B42414448684}"/>
          </ac:grpSpMkLst>
        </pc:grpChg>
        <pc:grpChg chg="add del">
          <ac:chgData name="Manish Sharma" userId="b799adb9ba789c8f" providerId="LiveId" clId="{F72FAEAE-744D-4E20-BA1F-D3039AAC957F}" dt="2023-03-16T04:29:15.918" v="345" actId="26606"/>
          <ac:grpSpMkLst>
            <pc:docMk/>
            <pc:sldMk cId="2662589359" sldId="456"/>
            <ac:grpSpMk id="13" creationId="{EEB6CB95-E653-4C6C-AE51-62FD848E8D5B}"/>
          </ac:grpSpMkLst>
        </pc:grpChg>
        <pc:graphicFrameChg chg="add del">
          <ac:chgData name="Manish Sharma" userId="b799adb9ba789c8f" providerId="LiveId" clId="{F72FAEAE-744D-4E20-BA1F-D3039AAC957F}" dt="2023-03-16T04:29:15.918" v="345" actId="26606"/>
          <ac:graphicFrameMkLst>
            <pc:docMk/>
            <pc:sldMk cId="2662589359" sldId="456"/>
            <ac:graphicFrameMk id="5" creationId="{55891DDE-6FE6-35CF-14D1-883CCF774ACD}"/>
          </ac:graphicFrameMkLst>
        </pc:graphicFrameChg>
      </pc:sldChg>
      <pc:sldChg chg="add">
        <pc:chgData name="Manish Sharma" userId="b799adb9ba789c8f" providerId="LiveId" clId="{F72FAEAE-744D-4E20-BA1F-D3039AAC957F}" dt="2023-03-21T07:51:11.707" v="1969"/>
        <pc:sldMkLst>
          <pc:docMk/>
          <pc:sldMk cId="3305788119" sldId="491"/>
        </pc:sldMkLst>
      </pc:sldChg>
      <pc:sldChg chg="add del">
        <pc:chgData name="Manish Sharma" userId="b799adb9ba789c8f" providerId="LiveId" clId="{F72FAEAE-744D-4E20-BA1F-D3039AAC957F}" dt="2023-03-16T04:36:36.146" v="349"/>
        <pc:sldMkLst>
          <pc:docMk/>
          <pc:sldMk cId="448720223" sldId="501"/>
        </pc:sldMkLst>
      </pc:sldChg>
      <pc:sldChg chg="add del">
        <pc:chgData name="Manish Sharma" userId="b799adb9ba789c8f" providerId="LiveId" clId="{F72FAEAE-744D-4E20-BA1F-D3039AAC957F}" dt="2023-03-16T04:36:36.146" v="349"/>
        <pc:sldMkLst>
          <pc:docMk/>
          <pc:sldMk cId="766788346" sldId="503"/>
        </pc:sldMkLst>
      </pc:sldChg>
      <pc:sldChg chg="del">
        <pc:chgData name="Manish Sharma" userId="b799adb9ba789c8f" providerId="LiveId" clId="{F72FAEAE-744D-4E20-BA1F-D3039AAC957F}" dt="2023-03-16T03:24:48.508" v="0" actId="47"/>
        <pc:sldMkLst>
          <pc:docMk/>
          <pc:sldMk cId="1685372495" sldId="504"/>
        </pc:sldMkLst>
      </pc:sldChg>
      <pc:sldChg chg="addSp delSp modSp new mod">
        <pc:chgData name="Manish Sharma" userId="b799adb9ba789c8f" providerId="LiveId" clId="{F72FAEAE-744D-4E20-BA1F-D3039AAC957F}" dt="2023-03-16T05:18:51.100" v="478" actId="1076"/>
        <pc:sldMkLst>
          <pc:docMk/>
          <pc:sldMk cId="4221086960" sldId="504"/>
        </pc:sldMkLst>
        <pc:spChg chg="del">
          <ac:chgData name="Manish Sharma" userId="b799adb9ba789c8f" providerId="LiveId" clId="{F72FAEAE-744D-4E20-BA1F-D3039AAC957F}" dt="2023-03-16T05:12:13.620" v="351" actId="478"/>
          <ac:spMkLst>
            <pc:docMk/>
            <pc:sldMk cId="4221086960" sldId="504"/>
            <ac:spMk id="2" creationId="{F3C2D81F-772A-B809-F718-81A4FDCB3A0F}"/>
          </ac:spMkLst>
        </pc:spChg>
        <pc:spChg chg="del">
          <ac:chgData name="Manish Sharma" userId="b799adb9ba789c8f" providerId="LiveId" clId="{F72FAEAE-744D-4E20-BA1F-D3039AAC957F}" dt="2023-03-16T05:12:13.620" v="351" actId="478"/>
          <ac:spMkLst>
            <pc:docMk/>
            <pc:sldMk cId="4221086960" sldId="504"/>
            <ac:spMk id="3" creationId="{3256F4A3-C9F9-29C0-7DF9-DA73B98C3263}"/>
          </ac:spMkLst>
        </pc:spChg>
        <pc:spChg chg="add mod">
          <ac:chgData name="Manish Sharma" userId="b799adb9ba789c8f" providerId="LiveId" clId="{F72FAEAE-744D-4E20-BA1F-D3039AAC957F}" dt="2023-03-16T05:13:52.618" v="352"/>
          <ac:spMkLst>
            <pc:docMk/>
            <pc:sldMk cId="4221086960" sldId="504"/>
            <ac:spMk id="4" creationId="{2DCC619E-B21B-F115-B43F-3A416DA17891}"/>
          </ac:spMkLst>
        </pc:spChg>
        <pc:spChg chg="add mod">
          <ac:chgData name="Manish Sharma" userId="b799adb9ba789c8f" providerId="LiveId" clId="{F72FAEAE-744D-4E20-BA1F-D3039AAC957F}" dt="2023-03-16T05:14:15.520" v="353"/>
          <ac:spMkLst>
            <pc:docMk/>
            <pc:sldMk cId="4221086960" sldId="504"/>
            <ac:spMk id="6" creationId="{2038902E-0287-D027-8FE4-235BC72A953A}"/>
          </ac:spMkLst>
        </pc:spChg>
        <pc:spChg chg="add mod">
          <ac:chgData name="Manish Sharma" userId="b799adb9ba789c8f" providerId="LiveId" clId="{F72FAEAE-744D-4E20-BA1F-D3039AAC957F}" dt="2023-03-16T05:14:25.572" v="354"/>
          <ac:spMkLst>
            <pc:docMk/>
            <pc:sldMk cId="4221086960" sldId="504"/>
            <ac:spMk id="7" creationId="{0C96AD65-6960-67D1-417A-F6DF7832A785}"/>
          </ac:spMkLst>
        </pc:spChg>
        <pc:spChg chg="add mod">
          <ac:chgData name="Manish Sharma" userId="b799adb9ba789c8f" providerId="LiveId" clId="{F72FAEAE-744D-4E20-BA1F-D3039AAC957F}" dt="2023-03-16T05:14:38.396" v="355"/>
          <ac:spMkLst>
            <pc:docMk/>
            <pc:sldMk cId="4221086960" sldId="504"/>
            <ac:spMk id="9" creationId="{F662E8A8-14BF-631F-F5D0-8A771966B7FD}"/>
          </ac:spMkLst>
        </pc:spChg>
        <pc:spChg chg="add mod">
          <ac:chgData name="Manish Sharma" userId="b799adb9ba789c8f" providerId="LiveId" clId="{F72FAEAE-744D-4E20-BA1F-D3039AAC957F}" dt="2023-03-16T05:14:38.396" v="355"/>
          <ac:spMkLst>
            <pc:docMk/>
            <pc:sldMk cId="4221086960" sldId="504"/>
            <ac:spMk id="10" creationId="{BC1D7777-CA10-5121-4557-3E955464602D}"/>
          </ac:spMkLst>
        </pc:spChg>
        <pc:spChg chg="add mod">
          <ac:chgData name="Manish Sharma" userId="b799adb9ba789c8f" providerId="LiveId" clId="{F72FAEAE-744D-4E20-BA1F-D3039AAC957F}" dt="2023-03-16T05:14:46.303" v="356"/>
          <ac:spMkLst>
            <pc:docMk/>
            <pc:sldMk cId="4221086960" sldId="504"/>
            <ac:spMk id="12" creationId="{2697E51D-1FDC-5840-1FF4-09C16CE41AC4}"/>
          </ac:spMkLst>
        </pc:spChg>
        <pc:spChg chg="add mod">
          <ac:chgData name="Manish Sharma" userId="b799adb9ba789c8f" providerId="LiveId" clId="{F72FAEAE-744D-4E20-BA1F-D3039AAC957F}" dt="2023-03-16T05:14:46.303" v="356"/>
          <ac:spMkLst>
            <pc:docMk/>
            <pc:sldMk cId="4221086960" sldId="504"/>
            <ac:spMk id="13" creationId="{3C8FC48F-CB23-AD98-97D2-7B6CC4ED778E}"/>
          </ac:spMkLst>
        </pc:spChg>
        <pc:spChg chg="add mod">
          <ac:chgData name="Manish Sharma" userId="b799adb9ba789c8f" providerId="LiveId" clId="{F72FAEAE-744D-4E20-BA1F-D3039AAC957F}" dt="2023-03-16T05:15:17.185" v="357"/>
          <ac:spMkLst>
            <pc:docMk/>
            <pc:sldMk cId="4221086960" sldId="504"/>
            <ac:spMk id="14" creationId="{611BDAB0-FE5F-76C7-AB7D-A4943EEEC151}"/>
          </ac:spMkLst>
        </pc:spChg>
        <pc:spChg chg="add mod">
          <ac:chgData name="Manish Sharma" userId="b799adb9ba789c8f" providerId="LiveId" clId="{F72FAEAE-744D-4E20-BA1F-D3039AAC957F}" dt="2023-03-16T05:15:17.185" v="357"/>
          <ac:spMkLst>
            <pc:docMk/>
            <pc:sldMk cId="4221086960" sldId="504"/>
            <ac:spMk id="16" creationId="{952B9041-8F4A-CCC8-AC8F-795F0E5C213A}"/>
          </ac:spMkLst>
        </pc:spChg>
        <pc:spChg chg="add mod">
          <ac:chgData name="Manish Sharma" userId="b799adb9ba789c8f" providerId="LiveId" clId="{F72FAEAE-744D-4E20-BA1F-D3039AAC957F}" dt="2023-03-16T05:15:25.195" v="358"/>
          <ac:spMkLst>
            <pc:docMk/>
            <pc:sldMk cId="4221086960" sldId="504"/>
            <ac:spMk id="17" creationId="{B060072C-89E2-B891-7101-863E3CC2844D}"/>
          </ac:spMkLst>
        </pc:spChg>
        <pc:spChg chg="add mod">
          <ac:chgData name="Manish Sharma" userId="b799adb9ba789c8f" providerId="LiveId" clId="{F72FAEAE-744D-4E20-BA1F-D3039AAC957F}" dt="2023-03-16T05:15:45.103" v="359"/>
          <ac:spMkLst>
            <pc:docMk/>
            <pc:sldMk cId="4221086960" sldId="504"/>
            <ac:spMk id="21" creationId="{14CD3060-E494-F3FB-55A2-31A37A06A714}"/>
          </ac:spMkLst>
        </pc:spChg>
        <pc:spChg chg="add mod">
          <ac:chgData name="Manish Sharma" userId="b799adb9ba789c8f" providerId="LiveId" clId="{F72FAEAE-744D-4E20-BA1F-D3039AAC957F}" dt="2023-03-16T05:16:46.715" v="424" actId="1076"/>
          <ac:spMkLst>
            <pc:docMk/>
            <pc:sldMk cId="4221086960" sldId="504"/>
            <ac:spMk id="22" creationId="{31149C88-E356-D2B4-BADA-BD08826F2252}"/>
          </ac:spMkLst>
        </pc:spChg>
        <pc:spChg chg="add mod">
          <ac:chgData name="Manish Sharma" userId="b799adb9ba789c8f" providerId="LiveId" clId="{F72FAEAE-744D-4E20-BA1F-D3039AAC957F}" dt="2023-03-16T05:16:37.987" v="423"/>
          <ac:spMkLst>
            <pc:docMk/>
            <pc:sldMk cId="4221086960" sldId="504"/>
            <ac:spMk id="23" creationId="{2C1E99BB-41A8-736E-C90F-16D867C2A40A}"/>
          </ac:spMkLst>
        </pc:spChg>
        <pc:spChg chg="add mod">
          <ac:chgData name="Manish Sharma" userId="b799adb9ba789c8f" providerId="LiveId" clId="{F72FAEAE-744D-4E20-BA1F-D3039AAC957F}" dt="2023-03-16T05:18:29.327" v="460" actId="207"/>
          <ac:spMkLst>
            <pc:docMk/>
            <pc:sldMk cId="4221086960" sldId="504"/>
            <ac:spMk id="24" creationId="{A6446839-288A-23A9-BE9E-42CB60C13AA0}"/>
          </ac:spMkLst>
        </pc:spChg>
        <pc:spChg chg="add mod">
          <ac:chgData name="Manish Sharma" userId="b799adb9ba789c8f" providerId="LiveId" clId="{F72FAEAE-744D-4E20-BA1F-D3039AAC957F}" dt="2023-03-16T05:17:22.857" v="453"/>
          <ac:spMkLst>
            <pc:docMk/>
            <pc:sldMk cId="4221086960" sldId="504"/>
            <ac:spMk id="26" creationId="{07D0DF5A-67CD-780D-369B-557FAF9A9A8A}"/>
          </ac:spMkLst>
        </pc:spChg>
        <pc:spChg chg="add mod">
          <ac:chgData name="Manish Sharma" userId="b799adb9ba789c8f" providerId="LiveId" clId="{F72FAEAE-744D-4E20-BA1F-D3039AAC957F}" dt="2023-03-16T05:17:34.098" v="454"/>
          <ac:spMkLst>
            <pc:docMk/>
            <pc:sldMk cId="4221086960" sldId="504"/>
            <ac:spMk id="27" creationId="{E4C77101-37C0-83F5-8BD0-9275EB735A39}"/>
          </ac:spMkLst>
        </pc:spChg>
        <pc:spChg chg="add mod">
          <ac:chgData name="Manish Sharma" userId="b799adb9ba789c8f" providerId="LiveId" clId="{F72FAEAE-744D-4E20-BA1F-D3039AAC957F}" dt="2023-03-16T05:17:34.098" v="454"/>
          <ac:spMkLst>
            <pc:docMk/>
            <pc:sldMk cId="4221086960" sldId="504"/>
            <ac:spMk id="28" creationId="{2524BB2E-E57A-4BFE-BED2-03307CBF0C56}"/>
          </ac:spMkLst>
        </pc:spChg>
        <pc:spChg chg="add mod">
          <ac:chgData name="Manish Sharma" userId="b799adb9ba789c8f" providerId="LiveId" clId="{F72FAEAE-744D-4E20-BA1F-D3039AAC957F}" dt="2023-03-16T05:17:34.098" v="454"/>
          <ac:spMkLst>
            <pc:docMk/>
            <pc:sldMk cId="4221086960" sldId="504"/>
            <ac:spMk id="29" creationId="{1F333597-97A4-6A4A-64F5-3864C99F8DA7}"/>
          </ac:spMkLst>
        </pc:spChg>
        <pc:spChg chg="add mod ord">
          <ac:chgData name="Manish Sharma" userId="b799adb9ba789c8f" providerId="LiveId" clId="{F72FAEAE-744D-4E20-BA1F-D3039AAC957F}" dt="2023-03-16T05:18:17.941" v="459" actId="207"/>
          <ac:spMkLst>
            <pc:docMk/>
            <pc:sldMk cId="4221086960" sldId="504"/>
            <ac:spMk id="31" creationId="{55DB07E3-1A58-833B-6A2C-66B0902C7481}"/>
          </ac:spMkLst>
        </pc:spChg>
        <pc:spChg chg="add mod">
          <ac:chgData name="Manish Sharma" userId="b799adb9ba789c8f" providerId="LiveId" clId="{F72FAEAE-744D-4E20-BA1F-D3039AAC957F}" dt="2023-03-16T05:18:51.100" v="478" actId="1076"/>
          <ac:spMkLst>
            <pc:docMk/>
            <pc:sldMk cId="4221086960" sldId="504"/>
            <ac:spMk id="32" creationId="{5742FC9F-7D05-9008-5E4F-FD7F1DA2CA89}"/>
          </ac:spMkLst>
        </pc:spChg>
        <pc:cxnChg chg="add mod">
          <ac:chgData name="Manish Sharma" userId="b799adb9ba789c8f" providerId="LiveId" clId="{F72FAEAE-744D-4E20-BA1F-D3039AAC957F}" dt="2023-03-16T05:14:15.520" v="353"/>
          <ac:cxnSpMkLst>
            <pc:docMk/>
            <pc:sldMk cId="4221086960" sldId="504"/>
            <ac:cxnSpMk id="5" creationId="{CE37A8BE-4135-D02F-774A-4B741D1E07D4}"/>
          </ac:cxnSpMkLst>
        </pc:cxnChg>
        <pc:cxnChg chg="add mod">
          <ac:chgData name="Manish Sharma" userId="b799adb9ba789c8f" providerId="LiveId" clId="{F72FAEAE-744D-4E20-BA1F-D3039AAC957F}" dt="2023-03-16T05:14:38.396" v="355"/>
          <ac:cxnSpMkLst>
            <pc:docMk/>
            <pc:sldMk cId="4221086960" sldId="504"/>
            <ac:cxnSpMk id="8" creationId="{F5FD2194-B112-995A-1A73-A7398E80FFE3}"/>
          </ac:cxnSpMkLst>
        </pc:cxnChg>
        <pc:cxnChg chg="add mod">
          <ac:chgData name="Manish Sharma" userId="b799adb9ba789c8f" providerId="LiveId" clId="{F72FAEAE-744D-4E20-BA1F-D3039AAC957F}" dt="2023-03-16T05:14:46.303" v="356"/>
          <ac:cxnSpMkLst>
            <pc:docMk/>
            <pc:sldMk cId="4221086960" sldId="504"/>
            <ac:cxnSpMk id="11" creationId="{826EDBB1-D29D-4BB3-610E-7C0BF4D712A3}"/>
          </ac:cxnSpMkLst>
        </pc:cxnChg>
        <pc:cxnChg chg="add mod">
          <ac:chgData name="Manish Sharma" userId="b799adb9ba789c8f" providerId="LiveId" clId="{F72FAEAE-744D-4E20-BA1F-D3039AAC957F}" dt="2023-03-16T05:15:17.185" v="357"/>
          <ac:cxnSpMkLst>
            <pc:docMk/>
            <pc:sldMk cId="4221086960" sldId="504"/>
            <ac:cxnSpMk id="15" creationId="{A6C9AED1-67B9-2682-0B86-36930CBDF668}"/>
          </ac:cxnSpMkLst>
        </pc:cxnChg>
        <pc:cxnChg chg="add mod">
          <ac:chgData name="Manish Sharma" userId="b799adb9ba789c8f" providerId="LiveId" clId="{F72FAEAE-744D-4E20-BA1F-D3039AAC957F}" dt="2023-03-16T05:15:25.195" v="358"/>
          <ac:cxnSpMkLst>
            <pc:docMk/>
            <pc:sldMk cId="4221086960" sldId="504"/>
            <ac:cxnSpMk id="18" creationId="{28568502-8C25-CFE8-C983-E3F8EE850F71}"/>
          </ac:cxnSpMkLst>
        </pc:cxnChg>
        <pc:cxnChg chg="add mod">
          <ac:chgData name="Manish Sharma" userId="b799adb9ba789c8f" providerId="LiveId" clId="{F72FAEAE-744D-4E20-BA1F-D3039AAC957F}" dt="2023-03-16T05:15:25.195" v="358"/>
          <ac:cxnSpMkLst>
            <pc:docMk/>
            <pc:sldMk cId="4221086960" sldId="504"/>
            <ac:cxnSpMk id="19" creationId="{0BCC00B7-149A-55E7-91EA-2AE5481FB524}"/>
          </ac:cxnSpMkLst>
        </pc:cxnChg>
        <pc:cxnChg chg="add mod">
          <ac:chgData name="Manish Sharma" userId="b799adb9ba789c8f" providerId="LiveId" clId="{F72FAEAE-744D-4E20-BA1F-D3039AAC957F}" dt="2023-03-16T05:15:25.195" v="358"/>
          <ac:cxnSpMkLst>
            <pc:docMk/>
            <pc:sldMk cId="4221086960" sldId="504"/>
            <ac:cxnSpMk id="20" creationId="{7447080C-2A8E-AA1B-1CEE-C9FB11ADA73A}"/>
          </ac:cxnSpMkLst>
        </pc:cxnChg>
        <pc:cxnChg chg="add mod">
          <ac:chgData name="Manish Sharma" userId="b799adb9ba789c8f" providerId="LiveId" clId="{F72FAEAE-744D-4E20-BA1F-D3039AAC957F}" dt="2023-03-16T05:17:22.857" v="453"/>
          <ac:cxnSpMkLst>
            <pc:docMk/>
            <pc:sldMk cId="4221086960" sldId="504"/>
            <ac:cxnSpMk id="25" creationId="{8D13FCBA-707F-4E79-6B9F-96E792625B09}"/>
          </ac:cxnSpMkLst>
        </pc:cxnChg>
        <pc:cxnChg chg="add mod">
          <ac:chgData name="Manish Sharma" userId="b799adb9ba789c8f" providerId="LiveId" clId="{F72FAEAE-744D-4E20-BA1F-D3039AAC957F}" dt="2023-03-16T05:17:34.098" v="454"/>
          <ac:cxnSpMkLst>
            <pc:docMk/>
            <pc:sldMk cId="4221086960" sldId="504"/>
            <ac:cxnSpMk id="30" creationId="{95C07AE6-06D2-D5F2-9127-5E679D7D9E20}"/>
          </ac:cxnSpMkLst>
        </pc:cxnChg>
      </pc:sldChg>
      <pc:sldChg chg="new del">
        <pc:chgData name="Manish Sharma" userId="b799adb9ba789c8f" providerId="LiveId" clId="{F72FAEAE-744D-4E20-BA1F-D3039AAC957F}" dt="2023-03-16T05:19:34.311" v="481" actId="47"/>
        <pc:sldMkLst>
          <pc:docMk/>
          <pc:sldMk cId="1107156250" sldId="505"/>
        </pc:sldMkLst>
      </pc:sldChg>
      <pc:sldChg chg="modSp new mod">
        <pc:chgData name="Manish Sharma" userId="b799adb9ba789c8f" providerId="LiveId" clId="{F72FAEAE-744D-4E20-BA1F-D3039AAC957F}" dt="2023-03-16T05:28:17.920" v="525" actId="15"/>
        <pc:sldMkLst>
          <pc:docMk/>
          <pc:sldMk cId="2469428074" sldId="505"/>
        </pc:sldMkLst>
        <pc:spChg chg="mod">
          <ac:chgData name="Manish Sharma" userId="b799adb9ba789c8f" providerId="LiveId" clId="{F72FAEAE-744D-4E20-BA1F-D3039AAC957F}" dt="2023-03-16T05:27:20.906" v="499" actId="20577"/>
          <ac:spMkLst>
            <pc:docMk/>
            <pc:sldMk cId="2469428074" sldId="505"/>
            <ac:spMk id="2" creationId="{86E02C99-BDD3-1C65-A5E4-BD7331A182AC}"/>
          </ac:spMkLst>
        </pc:spChg>
        <pc:spChg chg="mod">
          <ac:chgData name="Manish Sharma" userId="b799adb9ba789c8f" providerId="LiveId" clId="{F72FAEAE-744D-4E20-BA1F-D3039AAC957F}" dt="2023-03-16T05:28:17.920" v="525" actId="15"/>
          <ac:spMkLst>
            <pc:docMk/>
            <pc:sldMk cId="2469428074" sldId="505"/>
            <ac:spMk id="3" creationId="{885FA980-BB26-841B-E840-504E7A1E87C1}"/>
          </ac:spMkLst>
        </pc:spChg>
      </pc:sldChg>
      <pc:sldChg chg="del">
        <pc:chgData name="Manish Sharma" userId="b799adb9ba789c8f" providerId="LiveId" clId="{F72FAEAE-744D-4E20-BA1F-D3039AAC957F}" dt="2023-03-16T03:24:48.508" v="0" actId="47"/>
        <pc:sldMkLst>
          <pc:docMk/>
          <pc:sldMk cId="3860954950" sldId="505"/>
        </pc:sldMkLst>
      </pc:sldChg>
      <pc:sldChg chg="modSp new mod">
        <pc:chgData name="Manish Sharma" userId="b799adb9ba789c8f" providerId="LiveId" clId="{F72FAEAE-744D-4E20-BA1F-D3039AAC957F}" dt="2023-03-16T05:29:49.741" v="559" actId="207"/>
        <pc:sldMkLst>
          <pc:docMk/>
          <pc:sldMk cId="2162259353" sldId="506"/>
        </pc:sldMkLst>
        <pc:spChg chg="mod">
          <ac:chgData name="Manish Sharma" userId="b799adb9ba789c8f" providerId="LiveId" clId="{F72FAEAE-744D-4E20-BA1F-D3039AAC957F}" dt="2023-03-16T05:28:47.269" v="536" actId="20577"/>
          <ac:spMkLst>
            <pc:docMk/>
            <pc:sldMk cId="2162259353" sldId="506"/>
            <ac:spMk id="2" creationId="{9A830334-C0C3-6A73-2AB6-3581F43AE9A5}"/>
          </ac:spMkLst>
        </pc:spChg>
        <pc:spChg chg="mod">
          <ac:chgData name="Manish Sharma" userId="b799adb9ba789c8f" providerId="LiveId" clId="{F72FAEAE-744D-4E20-BA1F-D3039AAC957F}" dt="2023-03-16T05:29:49.741" v="559" actId="207"/>
          <ac:spMkLst>
            <pc:docMk/>
            <pc:sldMk cId="2162259353" sldId="506"/>
            <ac:spMk id="3" creationId="{6DC34728-6DF0-0040-3630-44C90F4D4DB0}"/>
          </ac:spMkLst>
        </pc:spChg>
      </pc:sldChg>
      <pc:sldChg chg="del">
        <pc:chgData name="Manish Sharma" userId="b799adb9ba789c8f" providerId="LiveId" clId="{F72FAEAE-744D-4E20-BA1F-D3039AAC957F}" dt="2023-03-16T03:24:48.508" v="0" actId="47"/>
        <pc:sldMkLst>
          <pc:docMk/>
          <pc:sldMk cId="4001459867" sldId="506"/>
        </pc:sldMkLst>
      </pc:sldChg>
      <pc:sldChg chg="modSp new mod">
        <pc:chgData name="Manish Sharma" userId="b799adb9ba789c8f" providerId="LiveId" clId="{F72FAEAE-744D-4E20-BA1F-D3039AAC957F}" dt="2023-03-16T05:31:43.416" v="573" actId="20577"/>
        <pc:sldMkLst>
          <pc:docMk/>
          <pc:sldMk cId="1843520571" sldId="507"/>
        </pc:sldMkLst>
        <pc:spChg chg="mod">
          <ac:chgData name="Manish Sharma" userId="b799adb9ba789c8f" providerId="LiveId" clId="{F72FAEAE-744D-4E20-BA1F-D3039AAC957F}" dt="2023-03-16T05:30:37.457" v="563"/>
          <ac:spMkLst>
            <pc:docMk/>
            <pc:sldMk cId="1843520571" sldId="507"/>
            <ac:spMk id="2" creationId="{1A0DE129-3FDD-57B1-CF30-081F3B45E8D9}"/>
          </ac:spMkLst>
        </pc:spChg>
        <pc:spChg chg="mod">
          <ac:chgData name="Manish Sharma" userId="b799adb9ba789c8f" providerId="LiveId" clId="{F72FAEAE-744D-4E20-BA1F-D3039AAC957F}" dt="2023-03-16T05:31:43.416" v="573" actId="20577"/>
          <ac:spMkLst>
            <pc:docMk/>
            <pc:sldMk cId="1843520571" sldId="507"/>
            <ac:spMk id="3" creationId="{DE701845-142B-463E-BCA3-16810CD6B3CA}"/>
          </ac:spMkLst>
        </pc:spChg>
      </pc:sldChg>
      <pc:sldChg chg="del">
        <pc:chgData name="Manish Sharma" userId="b799adb9ba789c8f" providerId="LiveId" clId="{F72FAEAE-744D-4E20-BA1F-D3039AAC957F}" dt="2023-03-16T03:24:48.508" v="0" actId="47"/>
        <pc:sldMkLst>
          <pc:docMk/>
          <pc:sldMk cId="3615401294" sldId="507"/>
        </pc:sldMkLst>
      </pc:sldChg>
      <pc:sldChg chg="del">
        <pc:chgData name="Manish Sharma" userId="b799adb9ba789c8f" providerId="LiveId" clId="{F72FAEAE-744D-4E20-BA1F-D3039AAC957F}" dt="2023-03-16T03:24:48.508" v="0" actId="47"/>
        <pc:sldMkLst>
          <pc:docMk/>
          <pc:sldMk cId="4198715547" sldId="508"/>
        </pc:sldMkLst>
      </pc:sldChg>
      <pc:sldChg chg="del">
        <pc:chgData name="Manish Sharma" userId="b799adb9ba789c8f" providerId="LiveId" clId="{F72FAEAE-744D-4E20-BA1F-D3039AAC957F}" dt="2023-03-16T03:24:48.508" v="0" actId="47"/>
        <pc:sldMkLst>
          <pc:docMk/>
          <pc:sldMk cId="2269930156" sldId="509"/>
        </pc:sldMkLst>
      </pc:sldChg>
      <pc:sldChg chg="add del">
        <pc:chgData name="Manish Sharma" userId="b799adb9ba789c8f" providerId="LiveId" clId="{F72FAEAE-744D-4E20-BA1F-D3039AAC957F}" dt="2023-03-16T09:45:59.795" v="597"/>
        <pc:sldMkLst>
          <pc:docMk/>
          <pc:sldMk cId="2392687645" sldId="510"/>
        </pc:sldMkLst>
      </pc:sldChg>
      <pc:sldChg chg="del">
        <pc:chgData name="Manish Sharma" userId="b799adb9ba789c8f" providerId="LiveId" clId="{F72FAEAE-744D-4E20-BA1F-D3039AAC957F}" dt="2023-03-16T03:24:48.508" v="0" actId="47"/>
        <pc:sldMkLst>
          <pc:docMk/>
          <pc:sldMk cId="2990161081" sldId="511"/>
        </pc:sldMkLst>
      </pc:sldChg>
      <pc:sldChg chg="del">
        <pc:chgData name="Manish Sharma" userId="b799adb9ba789c8f" providerId="LiveId" clId="{F72FAEAE-744D-4E20-BA1F-D3039AAC957F}" dt="2023-03-16T03:24:48.508" v="0" actId="47"/>
        <pc:sldMkLst>
          <pc:docMk/>
          <pc:sldMk cId="3742405227" sldId="512"/>
        </pc:sldMkLst>
      </pc:sldChg>
      <pc:sldChg chg="del">
        <pc:chgData name="Manish Sharma" userId="b799adb9ba789c8f" providerId="LiveId" clId="{F72FAEAE-744D-4E20-BA1F-D3039AAC957F}" dt="2023-03-16T03:24:48.508" v="0" actId="47"/>
        <pc:sldMkLst>
          <pc:docMk/>
          <pc:sldMk cId="1597426921" sldId="513"/>
        </pc:sldMkLst>
      </pc:sldChg>
      <pc:sldChg chg="del">
        <pc:chgData name="Manish Sharma" userId="b799adb9ba789c8f" providerId="LiveId" clId="{F72FAEAE-744D-4E20-BA1F-D3039AAC957F}" dt="2023-03-16T03:24:48.508" v="0" actId="47"/>
        <pc:sldMkLst>
          <pc:docMk/>
          <pc:sldMk cId="3079444581" sldId="514"/>
        </pc:sldMkLst>
      </pc:sldChg>
      <pc:sldChg chg="del">
        <pc:chgData name="Manish Sharma" userId="b799adb9ba789c8f" providerId="LiveId" clId="{F72FAEAE-744D-4E20-BA1F-D3039AAC957F}" dt="2023-03-16T03:24:48.508" v="0" actId="47"/>
        <pc:sldMkLst>
          <pc:docMk/>
          <pc:sldMk cId="1242085610" sldId="515"/>
        </pc:sldMkLst>
      </pc:sldChg>
      <pc:sldChg chg="del">
        <pc:chgData name="Manish Sharma" userId="b799adb9ba789c8f" providerId="LiveId" clId="{F72FAEAE-744D-4E20-BA1F-D3039AAC957F}" dt="2023-03-16T03:24:48.508" v="0" actId="47"/>
        <pc:sldMkLst>
          <pc:docMk/>
          <pc:sldMk cId="2330000247" sldId="516"/>
        </pc:sldMkLst>
      </pc:sldChg>
      <pc:sldChg chg="del">
        <pc:chgData name="Manish Sharma" userId="b799adb9ba789c8f" providerId="LiveId" clId="{F72FAEAE-744D-4E20-BA1F-D3039AAC957F}" dt="2023-03-16T03:24:48.508" v="0" actId="47"/>
        <pc:sldMkLst>
          <pc:docMk/>
          <pc:sldMk cId="3886581816" sldId="517"/>
        </pc:sldMkLst>
      </pc:sldChg>
      <pc:sldChg chg="add del">
        <pc:chgData name="Manish Sharma" userId="b799adb9ba789c8f" providerId="LiveId" clId="{F72FAEAE-744D-4E20-BA1F-D3039AAC957F}" dt="2023-03-17T09:01:55.100" v="1674"/>
        <pc:sldMkLst>
          <pc:docMk/>
          <pc:sldMk cId="1172315769" sldId="518"/>
        </pc:sldMkLst>
      </pc:sldChg>
      <pc:sldChg chg="del">
        <pc:chgData name="Manish Sharma" userId="b799adb9ba789c8f" providerId="LiveId" clId="{F72FAEAE-744D-4E20-BA1F-D3039AAC957F}" dt="2023-03-16T03:24:48.508" v="0" actId="47"/>
        <pc:sldMkLst>
          <pc:docMk/>
          <pc:sldMk cId="2334269400" sldId="519"/>
        </pc:sldMkLst>
      </pc:sldChg>
      <pc:sldChg chg="del">
        <pc:chgData name="Manish Sharma" userId="b799adb9ba789c8f" providerId="LiveId" clId="{F72FAEAE-744D-4E20-BA1F-D3039AAC957F}" dt="2023-03-16T03:24:48.508" v="0" actId="47"/>
        <pc:sldMkLst>
          <pc:docMk/>
          <pc:sldMk cId="1655907546" sldId="520"/>
        </pc:sldMkLst>
      </pc:sldChg>
      <pc:sldChg chg="del">
        <pc:chgData name="Manish Sharma" userId="b799adb9ba789c8f" providerId="LiveId" clId="{F72FAEAE-744D-4E20-BA1F-D3039AAC957F}" dt="2023-03-16T03:24:48.508" v="0" actId="47"/>
        <pc:sldMkLst>
          <pc:docMk/>
          <pc:sldMk cId="3231795651" sldId="521"/>
        </pc:sldMkLst>
      </pc:sldChg>
      <pc:sldChg chg="modSp add mod">
        <pc:chgData name="Manish Sharma" userId="b799adb9ba789c8f" providerId="LiveId" clId="{F72FAEAE-744D-4E20-BA1F-D3039AAC957F}" dt="2023-03-16T07:45:18.885" v="594" actId="20577"/>
        <pc:sldMkLst>
          <pc:docMk/>
          <pc:sldMk cId="1426317386" sldId="522"/>
        </pc:sldMkLst>
        <pc:spChg chg="mod">
          <ac:chgData name="Manish Sharma" userId="b799adb9ba789c8f" providerId="LiveId" clId="{F72FAEAE-744D-4E20-BA1F-D3039AAC957F}" dt="2023-03-16T07:45:18.885" v="594" actId="20577"/>
          <ac:spMkLst>
            <pc:docMk/>
            <pc:sldMk cId="1426317386" sldId="522"/>
            <ac:spMk id="3" creationId="{6F3D0E2F-689A-8FD9-3F79-DCC644E66ABE}"/>
          </ac:spMkLst>
        </pc:spChg>
      </pc:sldChg>
      <pc:sldChg chg="addSp delSp modSp new mod">
        <pc:chgData name="Manish Sharma" userId="b799adb9ba789c8f" providerId="LiveId" clId="{F72FAEAE-744D-4E20-BA1F-D3039AAC957F}" dt="2023-03-16T10:08:25.179" v="606"/>
        <pc:sldMkLst>
          <pc:docMk/>
          <pc:sldMk cId="3890064962" sldId="523"/>
        </pc:sldMkLst>
        <pc:spChg chg="mod">
          <ac:chgData name="Manish Sharma" userId="b799adb9ba789c8f" providerId="LiveId" clId="{F72FAEAE-744D-4E20-BA1F-D3039AAC957F}" dt="2023-03-16T10:06:42.928" v="599"/>
          <ac:spMkLst>
            <pc:docMk/>
            <pc:sldMk cId="3890064962" sldId="523"/>
            <ac:spMk id="2" creationId="{1344497D-EE99-3611-17A5-227DC50E0885}"/>
          </ac:spMkLst>
        </pc:spChg>
        <pc:spChg chg="del">
          <ac:chgData name="Manish Sharma" userId="b799adb9ba789c8f" providerId="LiveId" clId="{F72FAEAE-744D-4E20-BA1F-D3039AAC957F}" dt="2023-03-16T10:06:47.687" v="600" actId="478"/>
          <ac:spMkLst>
            <pc:docMk/>
            <pc:sldMk cId="3890064962" sldId="523"/>
            <ac:spMk id="3" creationId="{B2472675-E419-F465-E876-4E2E2DE11A2F}"/>
          </ac:spMkLst>
        </pc:spChg>
        <pc:spChg chg="add mod">
          <ac:chgData name="Manish Sharma" userId="b799adb9ba789c8f" providerId="LiveId" clId="{F72FAEAE-744D-4E20-BA1F-D3039AAC957F}" dt="2023-03-16T10:07:35.119" v="601"/>
          <ac:spMkLst>
            <pc:docMk/>
            <pc:sldMk cId="3890064962" sldId="523"/>
            <ac:spMk id="4" creationId="{11737F85-05D7-AC98-244C-64F2A32A9F9A}"/>
          </ac:spMkLst>
        </pc:spChg>
        <pc:spChg chg="add mod">
          <ac:chgData name="Manish Sharma" userId="b799adb9ba789c8f" providerId="LiveId" clId="{F72FAEAE-744D-4E20-BA1F-D3039AAC957F}" dt="2023-03-16T10:07:35.119" v="601"/>
          <ac:spMkLst>
            <pc:docMk/>
            <pc:sldMk cId="3890064962" sldId="523"/>
            <ac:spMk id="6" creationId="{47594D88-4DC1-6BC2-1ACD-92C41A5FE2B4}"/>
          </ac:spMkLst>
        </pc:spChg>
        <pc:spChg chg="add mod">
          <ac:chgData name="Manish Sharma" userId="b799adb9ba789c8f" providerId="LiveId" clId="{F72FAEAE-744D-4E20-BA1F-D3039AAC957F}" dt="2023-03-16T10:07:44.104" v="602"/>
          <ac:spMkLst>
            <pc:docMk/>
            <pc:sldMk cId="3890064962" sldId="523"/>
            <ac:spMk id="7" creationId="{50630B9B-A2AE-CE5A-970E-EDDCE20912A6}"/>
          </ac:spMkLst>
        </pc:spChg>
        <pc:spChg chg="add mod">
          <ac:chgData name="Manish Sharma" userId="b799adb9ba789c8f" providerId="LiveId" clId="{F72FAEAE-744D-4E20-BA1F-D3039AAC957F}" dt="2023-03-16T10:07:44.104" v="602"/>
          <ac:spMkLst>
            <pc:docMk/>
            <pc:sldMk cId="3890064962" sldId="523"/>
            <ac:spMk id="9" creationId="{D559502D-77AC-6CBB-BE69-70927C88BD76}"/>
          </ac:spMkLst>
        </pc:spChg>
        <pc:spChg chg="add mod">
          <ac:chgData name="Manish Sharma" userId="b799adb9ba789c8f" providerId="LiveId" clId="{F72FAEAE-744D-4E20-BA1F-D3039AAC957F}" dt="2023-03-16T10:07:55.409" v="603"/>
          <ac:spMkLst>
            <pc:docMk/>
            <pc:sldMk cId="3890064962" sldId="523"/>
            <ac:spMk id="11" creationId="{334E361C-2B55-AFC0-FED7-C5011296CEB5}"/>
          </ac:spMkLst>
        </pc:spChg>
        <pc:spChg chg="add mod">
          <ac:chgData name="Manish Sharma" userId="b799adb9ba789c8f" providerId="LiveId" clId="{F72FAEAE-744D-4E20-BA1F-D3039AAC957F}" dt="2023-03-16T10:07:55.409" v="603"/>
          <ac:spMkLst>
            <pc:docMk/>
            <pc:sldMk cId="3890064962" sldId="523"/>
            <ac:spMk id="12" creationId="{BA5945CC-77E4-497E-9AC3-EF69182A9443}"/>
          </ac:spMkLst>
        </pc:spChg>
        <pc:spChg chg="add mod">
          <ac:chgData name="Manish Sharma" userId="b799adb9ba789c8f" providerId="LiveId" clId="{F72FAEAE-744D-4E20-BA1F-D3039AAC957F}" dt="2023-03-16T10:07:55.409" v="603"/>
          <ac:spMkLst>
            <pc:docMk/>
            <pc:sldMk cId="3890064962" sldId="523"/>
            <ac:spMk id="14" creationId="{13E0B6A9-1DE8-B2DF-4E2F-D7315F46A33D}"/>
          </ac:spMkLst>
        </pc:spChg>
        <pc:spChg chg="add mod">
          <ac:chgData name="Manish Sharma" userId="b799adb9ba789c8f" providerId="LiveId" clId="{F72FAEAE-744D-4E20-BA1F-D3039AAC957F}" dt="2023-03-16T10:08:09.032" v="604"/>
          <ac:spMkLst>
            <pc:docMk/>
            <pc:sldMk cId="3890064962" sldId="523"/>
            <ac:spMk id="16" creationId="{F64AB729-ADDA-D381-11C1-F55C085DDF20}"/>
          </ac:spMkLst>
        </pc:spChg>
        <pc:spChg chg="add mod">
          <ac:chgData name="Manish Sharma" userId="b799adb9ba789c8f" providerId="LiveId" clId="{F72FAEAE-744D-4E20-BA1F-D3039AAC957F}" dt="2023-03-16T10:08:15.481" v="605"/>
          <ac:spMkLst>
            <pc:docMk/>
            <pc:sldMk cId="3890064962" sldId="523"/>
            <ac:spMk id="19" creationId="{ADE02BD8-DA74-A3DF-6F0C-E608350E9C8D}"/>
          </ac:spMkLst>
        </pc:spChg>
        <pc:spChg chg="add mod">
          <ac:chgData name="Manish Sharma" userId="b799adb9ba789c8f" providerId="LiveId" clId="{F72FAEAE-744D-4E20-BA1F-D3039AAC957F}" dt="2023-03-16T10:08:15.481" v="605"/>
          <ac:spMkLst>
            <pc:docMk/>
            <pc:sldMk cId="3890064962" sldId="523"/>
            <ac:spMk id="21" creationId="{628135D1-CFF5-A6A2-5F1F-4D892639A4D9}"/>
          </ac:spMkLst>
        </pc:spChg>
        <pc:spChg chg="add mod">
          <ac:chgData name="Manish Sharma" userId="b799adb9ba789c8f" providerId="LiveId" clId="{F72FAEAE-744D-4E20-BA1F-D3039AAC957F}" dt="2023-03-16T10:08:25.179" v="606"/>
          <ac:spMkLst>
            <pc:docMk/>
            <pc:sldMk cId="3890064962" sldId="523"/>
            <ac:spMk id="23" creationId="{2555DEAB-1039-9A23-0BE3-61030E26C22D}"/>
          </ac:spMkLst>
        </pc:spChg>
        <pc:spChg chg="add mod">
          <ac:chgData name="Manish Sharma" userId="b799adb9ba789c8f" providerId="LiveId" clId="{F72FAEAE-744D-4E20-BA1F-D3039AAC957F}" dt="2023-03-16T10:08:25.179" v="606"/>
          <ac:spMkLst>
            <pc:docMk/>
            <pc:sldMk cId="3890064962" sldId="523"/>
            <ac:spMk id="26" creationId="{591142C6-C8F2-22B2-39BC-70F1B8605B23}"/>
          </ac:spMkLst>
        </pc:spChg>
        <pc:cxnChg chg="add mod">
          <ac:chgData name="Manish Sharma" userId="b799adb9ba789c8f" providerId="LiveId" clId="{F72FAEAE-744D-4E20-BA1F-D3039AAC957F}" dt="2023-03-16T10:07:35.119" v="601"/>
          <ac:cxnSpMkLst>
            <pc:docMk/>
            <pc:sldMk cId="3890064962" sldId="523"/>
            <ac:cxnSpMk id="5" creationId="{A5029584-9EEB-175B-3202-64879B360E56}"/>
          </ac:cxnSpMkLst>
        </pc:cxnChg>
        <pc:cxnChg chg="add mod">
          <ac:chgData name="Manish Sharma" userId="b799adb9ba789c8f" providerId="LiveId" clId="{F72FAEAE-744D-4E20-BA1F-D3039AAC957F}" dt="2023-03-16T10:07:44.104" v="602"/>
          <ac:cxnSpMkLst>
            <pc:docMk/>
            <pc:sldMk cId="3890064962" sldId="523"/>
            <ac:cxnSpMk id="8" creationId="{61ECEF93-2E4C-0F97-137A-E2FCE3E12243}"/>
          </ac:cxnSpMkLst>
        </pc:cxnChg>
        <pc:cxnChg chg="add mod">
          <ac:chgData name="Manish Sharma" userId="b799adb9ba789c8f" providerId="LiveId" clId="{F72FAEAE-744D-4E20-BA1F-D3039AAC957F}" dt="2023-03-16T10:07:44.104" v="602"/>
          <ac:cxnSpMkLst>
            <pc:docMk/>
            <pc:sldMk cId="3890064962" sldId="523"/>
            <ac:cxnSpMk id="10" creationId="{97CE7E2C-FA47-D6FD-EFDB-78E26F349153}"/>
          </ac:cxnSpMkLst>
        </pc:cxnChg>
        <pc:cxnChg chg="add mod">
          <ac:chgData name="Manish Sharma" userId="b799adb9ba789c8f" providerId="LiveId" clId="{F72FAEAE-744D-4E20-BA1F-D3039AAC957F}" dt="2023-03-16T10:07:55.409" v="603"/>
          <ac:cxnSpMkLst>
            <pc:docMk/>
            <pc:sldMk cId="3890064962" sldId="523"/>
            <ac:cxnSpMk id="13" creationId="{67D9982A-CCD4-9A08-B546-FE5D9F8EB018}"/>
          </ac:cxnSpMkLst>
        </pc:cxnChg>
        <pc:cxnChg chg="add mod">
          <ac:chgData name="Manish Sharma" userId="b799adb9ba789c8f" providerId="LiveId" clId="{F72FAEAE-744D-4E20-BA1F-D3039AAC957F}" dt="2023-03-16T10:07:55.409" v="603"/>
          <ac:cxnSpMkLst>
            <pc:docMk/>
            <pc:sldMk cId="3890064962" sldId="523"/>
            <ac:cxnSpMk id="15" creationId="{39FE46E2-9041-C475-E91B-EEC98B0843D2}"/>
          </ac:cxnSpMkLst>
        </pc:cxnChg>
        <pc:cxnChg chg="add mod">
          <ac:chgData name="Manish Sharma" userId="b799adb9ba789c8f" providerId="LiveId" clId="{F72FAEAE-744D-4E20-BA1F-D3039AAC957F}" dt="2023-03-16T10:08:09.032" v="604"/>
          <ac:cxnSpMkLst>
            <pc:docMk/>
            <pc:sldMk cId="3890064962" sldId="523"/>
            <ac:cxnSpMk id="17" creationId="{F2F4AB14-02F3-5480-3DA0-E43A6991A4CB}"/>
          </ac:cxnSpMkLst>
        </pc:cxnChg>
        <pc:cxnChg chg="add mod">
          <ac:chgData name="Manish Sharma" userId="b799adb9ba789c8f" providerId="LiveId" clId="{F72FAEAE-744D-4E20-BA1F-D3039AAC957F}" dt="2023-03-16T10:08:09.032" v="604"/>
          <ac:cxnSpMkLst>
            <pc:docMk/>
            <pc:sldMk cId="3890064962" sldId="523"/>
            <ac:cxnSpMk id="18" creationId="{257CC542-5DD0-01DA-69B4-379889B9255B}"/>
          </ac:cxnSpMkLst>
        </pc:cxnChg>
        <pc:cxnChg chg="add mod">
          <ac:chgData name="Manish Sharma" userId="b799adb9ba789c8f" providerId="LiveId" clId="{F72FAEAE-744D-4E20-BA1F-D3039AAC957F}" dt="2023-03-16T10:08:15.481" v="605"/>
          <ac:cxnSpMkLst>
            <pc:docMk/>
            <pc:sldMk cId="3890064962" sldId="523"/>
            <ac:cxnSpMk id="20" creationId="{FA1B6F80-56F5-A369-3245-7CCB0E57B6F5}"/>
          </ac:cxnSpMkLst>
        </pc:cxnChg>
        <pc:cxnChg chg="add mod">
          <ac:chgData name="Manish Sharma" userId="b799adb9ba789c8f" providerId="LiveId" clId="{F72FAEAE-744D-4E20-BA1F-D3039AAC957F}" dt="2023-03-16T10:08:15.481" v="605"/>
          <ac:cxnSpMkLst>
            <pc:docMk/>
            <pc:sldMk cId="3890064962" sldId="523"/>
            <ac:cxnSpMk id="22" creationId="{45F2F758-5901-7348-A058-AE586BF9E201}"/>
          </ac:cxnSpMkLst>
        </pc:cxnChg>
        <pc:cxnChg chg="add mod">
          <ac:chgData name="Manish Sharma" userId="b799adb9ba789c8f" providerId="LiveId" clId="{F72FAEAE-744D-4E20-BA1F-D3039AAC957F}" dt="2023-03-16T10:08:25.179" v="606"/>
          <ac:cxnSpMkLst>
            <pc:docMk/>
            <pc:sldMk cId="3890064962" sldId="523"/>
            <ac:cxnSpMk id="24" creationId="{F1238DAB-01F0-0ABC-D2A6-096E73441FAE}"/>
          </ac:cxnSpMkLst>
        </pc:cxnChg>
        <pc:cxnChg chg="add mod">
          <ac:chgData name="Manish Sharma" userId="b799adb9ba789c8f" providerId="LiveId" clId="{F72FAEAE-744D-4E20-BA1F-D3039AAC957F}" dt="2023-03-16T10:08:25.179" v="606"/>
          <ac:cxnSpMkLst>
            <pc:docMk/>
            <pc:sldMk cId="3890064962" sldId="523"/>
            <ac:cxnSpMk id="25" creationId="{B1FCEBC7-EFDC-7C96-BB7B-FE00C3641623}"/>
          </ac:cxnSpMkLst>
        </pc:cxnChg>
      </pc:sldChg>
      <pc:sldChg chg="addSp delSp modSp new mod">
        <pc:chgData name="Manish Sharma" userId="b799adb9ba789c8f" providerId="LiveId" clId="{F72FAEAE-744D-4E20-BA1F-D3039AAC957F}" dt="2023-03-16T10:13:44.835" v="619"/>
        <pc:sldMkLst>
          <pc:docMk/>
          <pc:sldMk cId="2513968741" sldId="524"/>
        </pc:sldMkLst>
        <pc:spChg chg="del">
          <ac:chgData name="Manish Sharma" userId="b799adb9ba789c8f" providerId="LiveId" clId="{F72FAEAE-744D-4E20-BA1F-D3039AAC957F}" dt="2023-03-16T10:09:49.401" v="610" actId="478"/>
          <ac:spMkLst>
            <pc:docMk/>
            <pc:sldMk cId="2513968741" sldId="524"/>
            <ac:spMk id="2" creationId="{024F5096-4C4B-9B34-72C6-EFCD65E73458}"/>
          </ac:spMkLst>
        </pc:spChg>
        <pc:spChg chg="del">
          <ac:chgData name="Manish Sharma" userId="b799adb9ba789c8f" providerId="LiveId" clId="{F72FAEAE-744D-4E20-BA1F-D3039AAC957F}" dt="2023-03-16T10:09:49.401" v="610" actId="478"/>
          <ac:spMkLst>
            <pc:docMk/>
            <pc:sldMk cId="2513968741" sldId="524"/>
            <ac:spMk id="3" creationId="{C7E93415-3529-22CE-8BAF-6DD6DBD0669B}"/>
          </ac:spMkLst>
        </pc:spChg>
        <pc:spChg chg="add mod">
          <ac:chgData name="Manish Sharma" userId="b799adb9ba789c8f" providerId="LiveId" clId="{F72FAEAE-744D-4E20-BA1F-D3039AAC957F}" dt="2023-03-16T10:09:54.640" v="611"/>
          <ac:spMkLst>
            <pc:docMk/>
            <pc:sldMk cId="2513968741" sldId="524"/>
            <ac:spMk id="4" creationId="{602FA704-CE40-C8C0-F51E-D97FF9F1BD36}"/>
          </ac:spMkLst>
        </pc:spChg>
        <pc:spChg chg="add mod">
          <ac:chgData name="Manish Sharma" userId="b799adb9ba789c8f" providerId="LiveId" clId="{F72FAEAE-744D-4E20-BA1F-D3039AAC957F}" dt="2023-03-16T10:10:54.802" v="612"/>
          <ac:spMkLst>
            <pc:docMk/>
            <pc:sldMk cId="2513968741" sldId="524"/>
            <ac:spMk id="5" creationId="{48D285BB-3505-39E0-650D-8CB8B5E15D76}"/>
          </ac:spMkLst>
        </pc:spChg>
        <pc:spChg chg="add mod">
          <ac:chgData name="Manish Sharma" userId="b799adb9ba789c8f" providerId="LiveId" clId="{F72FAEAE-744D-4E20-BA1F-D3039AAC957F}" dt="2023-03-16T10:10:54.802" v="612"/>
          <ac:spMkLst>
            <pc:docMk/>
            <pc:sldMk cId="2513968741" sldId="524"/>
            <ac:spMk id="7" creationId="{28DFC02B-6494-E6C8-EAEB-ED2DE5BEDEE7}"/>
          </ac:spMkLst>
        </pc:spChg>
        <pc:spChg chg="add mod">
          <ac:chgData name="Manish Sharma" userId="b799adb9ba789c8f" providerId="LiveId" clId="{F72FAEAE-744D-4E20-BA1F-D3039AAC957F}" dt="2023-03-16T10:11:06.163" v="613"/>
          <ac:spMkLst>
            <pc:docMk/>
            <pc:sldMk cId="2513968741" sldId="524"/>
            <ac:spMk id="9" creationId="{C913B126-AD70-A47E-5E32-4C7A984C3759}"/>
          </ac:spMkLst>
        </pc:spChg>
        <pc:spChg chg="add mod">
          <ac:chgData name="Manish Sharma" userId="b799adb9ba789c8f" providerId="LiveId" clId="{F72FAEAE-744D-4E20-BA1F-D3039AAC957F}" dt="2023-03-16T10:11:49.298" v="614"/>
          <ac:spMkLst>
            <pc:docMk/>
            <pc:sldMk cId="2513968741" sldId="524"/>
            <ac:spMk id="11" creationId="{8C4BBBE1-65C5-B3CB-B5D8-51F17C172ED1}"/>
          </ac:spMkLst>
        </pc:spChg>
        <pc:spChg chg="add mod">
          <ac:chgData name="Manish Sharma" userId="b799adb9ba789c8f" providerId="LiveId" clId="{F72FAEAE-744D-4E20-BA1F-D3039AAC957F}" dt="2023-03-16T10:11:54.913" v="615"/>
          <ac:spMkLst>
            <pc:docMk/>
            <pc:sldMk cId="2513968741" sldId="524"/>
            <ac:spMk id="12" creationId="{78215892-23B4-089D-075C-51BDE0A9738F}"/>
          </ac:spMkLst>
        </pc:spChg>
        <pc:spChg chg="add mod">
          <ac:chgData name="Manish Sharma" userId="b799adb9ba789c8f" providerId="LiveId" clId="{F72FAEAE-744D-4E20-BA1F-D3039AAC957F}" dt="2023-03-16T10:12:17.686" v="616"/>
          <ac:spMkLst>
            <pc:docMk/>
            <pc:sldMk cId="2513968741" sldId="524"/>
            <ac:spMk id="15" creationId="{922F4EA4-CD83-0A2D-EC63-F4BE9CA739C4}"/>
          </ac:spMkLst>
        </pc:spChg>
        <pc:spChg chg="add mod">
          <ac:chgData name="Manish Sharma" userId="b799adb9ba789c8f" providerId="LiveId" clId="{F72FAEAE-744D-4E20-BA1F-D3039AAC957F}" dt="2023-03-16T10:12:24.469" v="617"/>
          <ac:spMkLst>
            <pc:docMk/>
            <pc:sldMk cId="2513968741" sldId="524"/>
            <ac:spMk id="16" creationId="{5BC462CE-0020-8D1C-6AB5-D6A68CFDCAED}"/>
          </ac:spMkLst>
        </pc:spChg>
        <pc:spChg chg="add mod">
          <ac:chgData name="Manish Sharma" userId="b799adb9ba789c8f" providerId="LiveId" clId="{F72FAEAE-744D-4E20-BA1F-D3039AAC957F}" dt="2023-03-16T10:12:24.469" v="617"/>
          <ac:spMkLst>
            <pc:docMk/>
            <pc:sldMk cId="2513968741" sldId="524"/>
            <ac:spMk id="18" creationId="{A5AD3EEA-7EF3-66CB-01AD-8DB023B7D343}"/>
          </ac:spMkLst>
        </pc:spChg>
        <pc:spChg chg="add mod">
          <ac:chgData name="Manish Sharma" userId="b799adb9ba789c8f" providerId="LiveId" clId="{F72FAEAE-744D-4E20-BA1F-D3039AAC957F}" dt="2023-03-16T10:12:51.751" v="618"/>
          <ac:spMkLst>
            <pc:docMk/>
            <pc:sldMk cId="2513968741" sldId="524"/>
            <ac:spMk id="19" creationId="{E9913D78-E101-FAE7-5313-E40504E1D06D}"/>
          </ac:spMkLst>
        </pc:spChg>
        <pc:spChg chg="add mod">
          <ac:chgData name="Manish Sharma" userId="b799adb9ba789c8f" providerId="LiveId" clId="{F72FAEAE-744D-4E20-BA1F-D3039AAC957F}" dt="2023-03-16T10:13:44.835" v="619"/>
          <ac:spMkLst>
            <pc:docMk/>
            <pc:sldMk cId="2513968741" sldId="524"/>
            <ac:spMk id="21" creationId="{E06D6D97-ADD6-0BD5-21AB-0149EA55A1DF}"/>
          </ac:spMkLst>
        </pc:spChg>
        <pc:cxnChg chg="add mod">
          <ac:chgData name="Manish Sharma" userId="b799adb9ba789c8f" providerId="LiveId" clId="{F72FAEAE-744D-4E20-BA1F-D3039AAC957F}" dt="2023-03-16T10:10:54.802" v="612"/>
          <ac:cxnSpMkLst>
            <pc:docMk/>
            <pc:sldMk cId="2513968741" sldId="524"/>
            <ac:cxnSpMk id="6" creationId="{45A2D937-7BE2-3869-4A14-4675E24FF959}"/>
          </ac:cxnSpMkLst>
        </pc:cxnChg>
        <pc:cxnChg chg="add mod">
          <ac:chgData name="Manish Sharma" userId="b799adb9ba789c8f" providerId="LiveId" clId="{F72FAEAE-744D-4E20-BA1F-D3039AAC957F}" dt="2023-03-16T10:11:06.163" v="613"/>
          <ac:cxnSpMkLst>
            <pc:docMk/>
            <pc:sldMk cId="2513968741" sldId="524"/>
            <ac:cxnSpMk id="8" creationId="{095D1B47-6B5B-BDB7-26B3-31764B269578}"/>
          </ac:cxnSpMkLst>
        </pc:cxnChg>
        <pc:cxnChg chg="add mod">
          <ac:chgData name="Manish Sharma" userId="b799adb9ba789c8f" providerId="LiveId" clId="{F72FAEAE-744D-4E20-BA1F-D3039AAC957F}" dt="2023-03-16T10:11:49.298" v="614"/>
          <ac:cxnSpMkLst>
            <pc:docMk/>
            <pc:sldMk cId="2513968741" sldId="524"/>
            <ac:cxnSpMk id="10" creationId="{5C58ED3D-5465-CC09-575F-5067E25D6AFC}"/>
          </ac:cxnSpMkLst>
        </pc:cxnChg>
        <pc:cxnChg chg="add mod">
          <ac:chgData name="Manish Sharma" userId="b799adb9ba789c8f" providerId="LiveId" clId="{F72FAEAE-744D-4E20-BA1F-D3039AAC957F}" dt="2023-03-16T10:11:54.913" v="615"/>
          <ac:cxnSpMkLst>
            <pc:docMk/>
            <pc:sldMk cId="2513968741" sldId="524"/>
            <ac:cxnSpMk id="13" creationId="{2D3DD061-56C3-27EC-A2D7-6231934A10E8}"/>
          </ac:cxnSpMkLst>
        </pc:cxnChg>
        <pc:cxnChg chg="add mod">
          <ac:chgData name="Manish Sharma" userId="b799adb9ba789c8f" providerId="LiveId" clId="{F72FAEAE-744D-4E20-BA1F-D3039AAC957F}" dt="2023-03-16T10:12:17.686" v="616"/>
          <ac:cxnSpMkLst>
            <pc:docMk/>
            <pc:sldMk cId="2513968741" sldId="524"/>
            <ac:cxnSpMk id="14" creationId="{E59D15B4-8027-9681-DA53-A23081E64B32}"/>
          </ac:cxnSpMkLst>
        </pc:cxnChg>
        <pc:cxnChg chg="add mod">
          <ac:chgData name="Manish Sharma" userId="b799adb9ba789c8f" providerId="LiveId" clId="{F72FAEAE-744D-4E20-BA1F-D3039AAC957F}" dt="2023-03-16T10:12:24.469" v="617"/>
          <ac:cxnSpMkLst>
            <pc:docMk/>
            <pc:sldMk cId="2513968741" sldId="524"/>
            <ac:cxnSpMk id="17" creationId="{8860001B-7182-33DE-045E-4DC18189760B}"/>
          </ac:cxnSpMkLst>
        </pc:cxnChg>
        <pc:cxnChg chg="add mod">
          <ac:chgData name="Manish Sharma" userId="b799adb9ba789c8f" providerId="LiveId" clId="{F72FAEAE-744D-4E20-BA1F-D3039AAC957F}" dt="2023-03-16T10:12:51.751" v="618"/>
          <ac:cxnSpMkLst>
            <pc:docMk/>
            <pc:sldMk cId="2513968741" sldId="524"/>
            <ac:cxnSpMk id="20" creationId="{BE1E1D29-6029-8D3A-85EF-2CB504080B7F}"/>
          </ac:cxnSpMkLst>
        </pc:cxnChg>
        <pc:cxnChg chg="add mod">
          <ac:chgData name="Manish Sharma" userId="b799adb9ba789c8f" providerId="LiveId" clId="{F72FAEAE-744D-4E20-BA1F-D3039AAC957F}" dt="2023-03-16T10:13:44.835" v="619"/>
          <ac:cxnSpMkLst>
            <pc:docMk/>
            <pc:sldMk cId="2513968741" sldId="524"/>
            <ac:cxnSpMk id="22" creationId="{5E5BC896-1742-A238-6FD7-46059E133CFE}"/>
          </ac:cxnSpMkLst>
        </pc:cxnChg>
      </pc:sldChg>
      <pc:sldChg chg="modSp new mod">
        <pc:chgData name="Manish Sharma" userId="b799adb9ba789c8f" providerId="LiveId" clId="{F72FAEAE-744D-4E20-BA1F-D3039AAC957F}" dt="2023-03-16T10:55:21.608" v="1064" actId="20577"/>
        <pc:sldMkLst>
          <pc:docMk/>
          <pc:sldMk cId="352128441" sldId="525"/>
        </pc:sldMkLst>
        <pc:spChg chg="mod">
          <ac:chgData name="Manish Sharma" userId="b799adb9ba789c8f" providerId="LiveId" clId="{F72FAEAE-744D-4E20-BA1F-D3039AAC957F}" dt="2023-03-16T10:51:14.589" v="621"/>
          <ac:spMkLst>
            <pc:docMk/>
            <pc:sldMk cId="352128441" sldId="525"/>
            <ac:spMk id="2" creationId="{23D347CA-B216-93D3-62EE-698C6C591B1F}"/>
          </ac:spMkLst>
        </pc:spChg>
        <pc:spChg chg="mod">
          <ac:chgData name="Manish Sharma" userId="b799adb9ba789c8f" providerId="LiveId" clId="{F72FAEAE-744D-4E20-BA1F-D3039AAC957F}" dt="2023-03-16T10:55:21.608" v="1064" actId="20577"/>
          <ac:spMkLst>
            <pc:docMk/>
            <pc:sldMk cId="352128441" sldId="525"/>
            <ac:spMk id="3" creationId="{B87A07F2-C2E6-9FDF-61F0-3B88A5EC163F}"/>
          </ac:spMkLst>
        </pc:spChg>
      </pc:sldChg>
      <pc:sldChg chg="modSp new mod">
        <pc:chgData name="Manish Sharma" userId="b799adb9ba789c8f" providerId="LiveId" clId="{F72FAEAE-744D-4E20-BA1F-D3039AAC957F}" dt="2023-03-16T10:58:28.486" v="1278" actId="20577"/>
        <pc:sldMkLst>
          <pc:docMk/>
          <pc:sldMk cId="3950123604" sldId="526"/>
        </pc:sldMkLst>
        <pc:spChg chg="mod">
          <ac:chgData name="Manish Sharma" userId="b799adb9ba789c8f" providerId="LiveId" clId="{F72FAEAE-744D-4E20-BA1F-D3039AAC957F}" dt="2023-03-16T10:56:10.680" v="1109" actId="20577"/>
          <ac:spMkLst>
            <pc:docMk/>
            <pc:sldMk cId="3950123604" sldId="526"/>
            <ac:spMk id="2" creationId="{B3389B26-A1D4-0F10-691C-8AFC3C22A9F1}"/>
          </ac:spMkLst>
        </pc:spChg>
        <pc:spChg chg="mod">
          <ac:chgData name="Manish Sharma" userId="b799adb9ba789c8f" providerId="LiveId" clId="{F72FAEAE-744D-4E20-BA1F-D3039AAC957F}" dt="2023-03-16T10:58:28.486" v="1278" actId="20577"/>
          <ac:spMkLst>
            <pc:docMk/>
            <pc:sldMk cId="3950123604" sldId="526"/>
            <ac:spMk id="3" creationId="{D35F407C-53C1-6BE2-D5AA-B22757309FFC}"/>
          </ac:spMkLst>
        </pc:spChg>
      </pc:sldChg>
      <pc:sldChg chg="addSp delSp modSp new mod">
        <pc:chgData name="Manish Sharma" userId="b799adb9ba789c8f" providerId="LiveId" clId="{F72FAEAE-744D-4E20-BA1F-D3039AAC957F}" dt="2023-03-17T06:02:01.815" v="1291"/>
        <pc:sldMkLst>
          <pc:docMk/>
          <pc:sldMk cId="163968184" sldId="527"/>
        </pc:sldMkLst>
        <pc:spChg chg="mod">
          <ac:chgData name="Manish Sharma" userId="b799adb9ba789c8f" providerId="LiveId" clId="{F72FAEAE-744D-4E20-BA1F-D3039AAC957F}" dt="2023-03-17T05:24:44.896" v="1288"/>
          <ac:spMkLst>
            <pc:docMk/>
            <pc:sldMk cId="163968184" sldId="527"/>
            <ac:spMk id="2" creationId="{F5CEC783-AA04-32CD-1BC7-5E17BA3CE877}"/>
          </ac:spMkLst>
        </pc:spChg>
        <pc:spChg chg="del">
          <ac:chgData name="Manish Sharma" userId="b799adb9ba789c8f" providerId="LiveId" clId="{F72FAEAE-744D-4E20-BA1F-D3039AAC957F}" dt="2023-03-17T05:24:47.990" v="1289" actId="478"/>
          <ac:spMkLst>
            <pc:docMk/>
            <pc:sldMk cId="163968184" sldId="527"/>
            <ac:spMk id="3" creationId="{B7DACE5B-9034-7144-FCD9-3B3B123ECCE0}"/>
          </ac:spMkLst>
        </pc:spChg>
        <pc:spChg chg="add mod">
          <ac:chgData name="Manish Sharma" userId="b799adb9ba789c8f" providerId="LiveId" clId="{F72FAEAE-744D-4E20-BA1F-D3039AAC957F}" dt="2023-03-17T05:24:56.608" v="1290"/>
          <ac:spMkLst>
            <pc:docMk/>
            <pc:sldMk cId="163968184" sldId="527"/>
            <ac:spMk id="4" creationId="{1783B952-607F-C906-A267-AD8CF793B177}"/>
          </ac:spMkLst>
        </pc:spChg>
        <pc:spChg chg="add mod">
          <ac:chgData name="Manish Sharma" userId="b799adb9ba789c8f" providerId="LiveId" clId="{F72FAEAE-744D-4E20-BA1F-D3039AAC957F}" dt="2023-03-17T05:24:56.608" v="1290"/>
          <ac:spMkLst>
            <pc:docMk/>
            <pc:sldMk cId="163968184" sldId="527"/>
            <ac:spMk id="5" creationId="{AA60732A-0193-0818-A18D-3F62AE6BC20F}"/>
          </ac:spMkLst>
        </pc:spChg>
        <pc:spChg chg="add mod">
          <ac:chgData name="Manish Sharma" userId="b799adb9ba789c8f" providerId="LiveId" clId="{F72FAEAE-744D-4E20-BA1F-D3039AAC957F}" dt="2023-03-17T05:24:56.608" v="1290"/>
          <ac:spMkLst>
            <pc:docMk/>
            <pc:sldMk cId="163968184" sldId="527"/>
            <ac:spMk id="6" creationId="{EC34FCEE-2685-6AFC-CACA-3758E4D01CBC}"/>
          </ac:spMkLst>
        </pc:spChg>
        <pc:spChg chg="add mod">
          <ac:chgData name="Manish Sharma" userId="b799adb9ba789c8f" providerId="LiveId" clId="{F72FAEAE-744D-4E20-BA1F-D3039AAC957F}" dt="2023-03-17T05:24:56.608" v="1290"/>
          <ac:spMkLst>
            <pc:docMk/>
            <pc:sldMk cId="163968184" sldId="527"/>
            <ac:spMk id="8" creationId="{89BE5A2D-C163-17EE-725B-C5200FEEF008}"/>
          </ac:spMkLst>
        </pc:spChg>
        <pc:spChg chg="add mod">
          <ac:chgData name="Manish Sharma" userId="b799adb9ba789c8f" providerId="LiveId" clId="{F72FAEAE-744D-4E20-BA1F-D3039AAC957F}" dt="2023-03-17T06:02:01.815" v="1291"/>
          <ac:spMkLst>
            <pc:docMk/>
            <pc:sldMk cId="163968184" sldId="527"/>
            <ac:spMk id="9" creationId="{2D2AC791-A035-C155-F56C-70B3AA324D3D}"/>
          </ac:spMkLst>
        </pc:spChg>
        <pc:spChg chg="add mod">
          <ac:chgData name="Manish Sharma" userId="b799adb9ba789c8f" providerId="LiveId" clId="{F72FAEAE-744D-4E20-BA1F-D3039AAC957F}" dt="2023-03-17T06:02:01.815" v="1291"/>
          <ac:spMkLst>
            <pc:docMk/>
            <pc:sldMk cId="163968184" sldId="527"/>
            <ac:spMk id="10" creationId="{1A7D46E3-9225-F55D-DC27-83037B42F2FB}"/>
          </ac:spMkLst>
        </pc:spChg>
        <pc:spChg chg="add mod">
          <ac:chgData name="Manish Sharma" userId="b799adb9ba789c8f" providerId="LiveId" clId="{F72FAEAE-744D-4E20-BA1F-D3039AAC957F}" dt="2023-03-17T06:02:01.815" v="1291"/>
          <ac:spMkLst>
            <pc:docMk/>
            <pc:sldMk cId="163968184" sldId="527"/>
            <ac:spMk id="11" creationId="{8A1DB6A3-4F66-D1DC-15EB-B90D88FC3726}"/>
          </ac:spMkLst>
        </pc:spChg>
        <pc:spChg chg="add mod">
          <ac:chgData name="Manish Sharma" userId="b799adb9ba789c8f" providerId="LiveId" clId="{F72FAEAE-744D-4E20-BA1F-D3039AAC957F}" dt="2023-03-17T06:02:01.815" v="1291"/>
          <ac:spMkLst>
            <pc:docMk/>
            <pc:sldMk cId="163968184" sldId="527"/>
            <ac:spMk id="13" creationId="{B529127C-80B8-31CC-A3C3-F43FDA451294}"/>
          </ac:spMkLst>
        </pc:spChg>
        <pc:cxnChg chg="add mod">
          <ac:chgData name="Manish Sharma" userId="b799adb9ba789c8f" providerId="LiveId" clId="{F72FAEAE-744D-4E20-BA1F-D3039AAC957F}" dt="2023-03-17T05:24:56.608" v="1290"/>
          <ac:cxnSpMkLst>
            <pc:docMk/>
            <pc:sldMk cId="163968184" sldId="527"/>
            <ac:cxnSpMk id="7" creationId="{A7AF4187-2B3D-3052-9346-72840FE301FB}"/>
          </ac:cxnSpMkLst>
        </pc:cxnChg>
        <pc:cxnChg chg="add mod">
          <ac:chgData name="Manish Sharma" userId="b799adb9ba789c8f" providerId="LiveId" clId="{F72FAEAE-744D-4E20-BA1F-D3039AAC957F}" dt="2023-03-17T06:02:01.815" v="1291"/>
          <ac:cxnSpMkLst>
            <pc:docMk/>
            <pc:sldMk cId="163968184" sldId="527"/>
            <ac:cxnSpMk id="12" creationId="{A595E744-2855-184B-F201-40C51F083A88}"/>
          </ac:cxnSpMkLst>
        </pc:cxnChg>
      </pc:sldChg>
      <pc:sldChg chg="modSp new mod">
        <pc:chgData name="Manish Sharma" userId="b799adb9ba789c8f" providerId="LiveId" clId="{F72FAEAE-744D-4E20-BA1F-D3039AAC957F}" dt="2023-03-17T06:06:42.067" v="1661" actId="20577"/>
        <pc:sldMkLst>
          <pc:docMk/>
          <pc:sldMk cId="2702702781" sldId="528"/>
        </pc:sldMkLst>
        <pc:spChg chg="mod">
          <ac:chgData name="Manish Sharma" userId="b799adb9ba789c8f" providerId="LiveId" clId="{F72FAEAE-744D-4E20-BA1F-D3039AAC957F}" dt="2023-03-17T06:04:25.086" v="1293"/>
          <ac:spMkLst>
            <pc:docMk/>
            <pc:sldMk cId="2702702781" sldId="528"/>
            <ac:spMk id="2" creationId="{E28A209F-8077-2103-CD2D-6F0F48B22B80}"/>
          </ac:spMkLst>
        </pc:spChg>
        <pc:spChg chg="mod">
          <ac:chgData name="Manish Sharma" userId="b799adb9ba789c8f" providerId="LiveId" clId="{F72FAEAE-744D-4E20-BA1F-D3039AAC957F}" dt="2023-03-17T06:06:42.067" v="1661" actId="20577"/>
          <ac:spMkLst>
            <pc:docMk/>
            <pc:sldMk cId="2702702781" sldId="528"/>
            <ac:spMk id="3" creationId="{851C1910-327F-6C11-46DA-F0DE2A0BCD9B}"/>
          </ac:spMkLst>
        </pc:spChg>
      </pc:sldChg>
      <pc:sldChg chg="addSp delSp modSp new mod">
        <pc:chgData name="Manish Sharma" userId="b799adb9ba789c8f" providerId="LiveId" clId="{F72FAEAE-744D-4E20-BA1F-D3039AAC957F}" dt="2023-03-17T06:08:23.380" v="1673"/>
        <pc:sldMkLst>
          <pc:docMk/>
          <pc:sldMk cId="1861097810" sldId="529"/>
        </pc:sldMkLst>
        <pc:spChg chg="mod">
          <ac:chgData name="Manish Sharma" userId="b799adb9ba789c8f" providerId="LiveId" clId="{F72FAEAE-744D-4E20-BA1F-D3039AAC957F}" dt="2023-03-17T06:07:16.954" v="1667"/>
          <ac:spMkLst>
            <pc:docMk/>
            <pc:sldMk cId="1861097810" sldId="529"/>
            <ac:spMk id="2" creationId="{13A5B886-9406-9CD2-9DF0-9068A520E22F}"/>
          </ac:spMkLst>
        </pc:spChg>
        <pc:spChg chg="del">
          <ac:chgData name="Manish Sharma" userId="b799adb9ba789c8f" providerId="LiveId" clId="{F72FAEAE-744D-4E20-BA1F-D3039AAC957F}" dt="2023-03-17T06:07:19.342" v="1668" actId="478"/>
          <ac:spMkLst>
            <pc:docMk/>
            <pc:sldMk cId="1861097810" sldId="529"/>
            <ac:spMk id="3" creationId="{0DEF387E-D868-B0EF-19DB-F63187B408E9}"/>
          </ac:spMkLst>
        </pc:spChg>
        <pc:spChg chg="add mod">
          <ac:chgData name="Manish Sharma" userId="b799adb9ba789c8f" providerId="LiveId" clId="{F72FAEAE-744D-4E20-BA1F-D3039AAC957F}" dt="2023-03-17T06:07:26.036" v="1669"/>
          <ac:spMkLst>
            <pc:docMk/>
            <pc:sldMk cId="1861097810" sldId="529"/>
            <ac:spMk id="4" creationId="{AC1AF8A9-EA31-DB54-0EED-F05F807A78C0}"/>
          </ac:spMkLst>
        </pc:spChg>
        <pc:spChg chg="add mod">
          <ac:chgData name="Manish Sharma" userId="b799adb9ba789c8f" providerId="LiveId" clId="{F72FAEAE-744D-4E20-BA1F-D3039AAC957F}" dt="2023-03-17T06:07:26.036" v="1669"/>
          <ac:spMkLst>
            <pc:docMk/>
            <pc:sldMk cId="1861097810" sldId="529"/>
            <ac:spMk id="5" creationId="{A24ACE87-03BD-1527-BF4E-1FB26582E765}"/>
          </ac:spMkLst>
        </pc:spChg>
        <pc:spChg chg="add mod">
          <ac:chgData name="Manish Sharma" userId="b799adb9ba789c8f" providerId="LiveId" clId="{F72FAEAE-744D-4E20-BA1F-D3039AAC957F}" dt="2023-03-17T06:07:26.036" v="1669"/>
          <ac:spMkLst>
            <pc:docMk/>
            <pc:sldMk cId="1861097810" sldId="529"/>
            <ac:spMk id="6" creationId="{05E16DF9-A7D6-EAF4-8E77-9C46548256E7}"/>
          </ac:spMkLst>
        </pc:spChg>
        <pc:spChg chg="add mod">
          <ac:chgData name="Manish Sharma" userId="b799adb9ba789c8f" providerId="LiveId" clId="{F72FAEAE-744D-4E20-BA1F-D3039AAC957F}" dt="2023-03-17T06:08:05.603" v="1671"/>
          <ac:spMkLst>
            <pc:docMk/>
            <pc:sldMk cId="1861097810" sldId="529"/>
            <ac:spMk id="9" creationId="{6B86B924-6CB9-79A3-3EEA-179F48B5028E}"/>
          </ac:spMkLst>
        </pc:spChg>
        <pc:spChg chg="add mod">
          <ac:chgData name="Manish Sharma" userId="b799adb9ba789c8f" providerId="LiveId" clId="{F72FAEAE-744D-4E20-BA1F-D3039AAC957F}" dt="2023-03-17T06:08:11.034" v="1672"/>
          <ac:spMkLst>
            <pc:docMk/>
            <pc:sldMk cId="1861097810" sldId="529"/>
            <ac:spMk id="10" creationId="{BF27DF81-7069-0698-12CD-14703487E247}"/>
          </ac:spMkLst>
        </pc:spChg>
        <pc:spChg chg="add mod">
          <ac:chgData name="Manish Sharma" userId="b799adb9ba789c8f" providerId="LiveId" clId="{F72FAEAE-744D-4E20-BA1F-D3039AAC957F}" dt="2023-03-17T06:08:11.034" v="1672"/>
          <ac:spMkLst>
            <pc:docMk/>
            <pc:sldMk cId="1861097810" sldId="529"/>
            <ac:spMk id="11" creationId="{ECD6C015-C76C-4169-164F-C75FD0CCD976}"/>
          </ac:spMkLst>
        </pc:spChg>
        <pc:spChg chg="add mod">
          <ac:chgData name="Manish Sharma" userId="b799adb9ba789c8f" providerId="LiveId" clId="{F72FAEAE-744D-4E20-BA1F-D3039AAC957F}" dt="2023-03-17T06:08:23.380" v="1673"/>
          <ac:spMkLst>
            <pc:docMk/>
            <pc:sldMk cId="1861097810" sldId="529"/>
            <ac:spMk id="12" creationId="{5133088A-9C9B-6750-F320-38171BDF727C}"/>
          </ac:spMkLst>
        </pc:spChg>
        <pc:spChg chg="add mod">
          <ac:chgData name="Manish Sharma" userId="b799adb9ba789c8f" providerId="LiveId" clId="{F72FAEAE-744D-4E20-BA1F-D3039AAC957F}" dt="2023-03-17T06:08:23.380" v="1673"/>
          <ac:spMkLst>
            <pc:docMk/>
            <pc:sldMk cId="1861097810" sldId="529"/>
            <ac:spMk id="13" creationId="{DB996A66-8E15-672D-9CD2-FDCF4A73362E}"/>
          </ac:spMkLst>
        </pc:spChg>
        <pc:cxnChg chg="add mod">
          <ac:chgData name="Manish Sharma" userId="b799adb9ba789c8f" providerId="LiveId" clId="{F72FAEAE-744D-4E20-BA1F-D3039AAC957F}" dt="2023-03-17T06:07:26.036" v="1669"/>
          <ac:cxnSpMkLst>
            <pc:docMk/>
            <pc:sldMk cId="1861097810" sldId="529"/>
            <ac:cxnSpMk id="7" creationId="{C7E9661E-6AAF-FC8D-7EE0-EC9003B0456F}"/>
          </ac:cxnSpMkLst>
        </pc:cxnChg>
        <pc:cxnChg chg="add mod">
          <ac:chgData name="Manish Sharma" userId="b799adb9ba789c8f" providerId="LiveId" clId="{F72FAEAE-744D-4E20-BA1F-D3039AAC957F}" dt="2023-03-17T06:07:31.016" v="1670"/>
          <ac:cxnSpMkLst>
            <pc:docMk/>
            <pc:sldMk cId="1861097810" sldId="529"/>
            <ac:cxnSpMk id="8" creationId="{F49149F9-9E93-95D1-CB86-F703F5A11D18}"/>
          </ac:cxnSpMkLst>
        </pc:cxnChg>
      </pc:sldChg>
      <pc:sldChg chg="modSp new mod">
        <pc:chgData name="Manish Sharma" userId="b799adb9ba789c8f" providerId="LiveId" clId="{F72FAEAE-744D-4E20-BA1F-D3039AAC957F}" dt="2023-03-20T07:02:37.335" v="1769" actId="20577"/>
        <pc:sldMkLst>
          <pc:docMk/>
          <pc:sldMk cId="3683298374" sldId="530"/>
        </pc:sldMkLst>
        <pc:spChg chg="mod">
          <ac:chgData name="Manish Sharma" userId="b799adb9ba789c8f" providerId="LiveId" clId="{F72FAEAE-744D-4E20-BA1F-D3039AAC957F}" dt="2023-03-20T07:01:00.762" v="1711" actId="20577"/>
          <ac:spMkLst>
            <pc:docMk/>
            <pc:sldMk cId="3683298374" sldId="530"/>
            <ac:spMk id="2" creationId="{06A7E02C-7A9F-C00C-E0EF-7EAFD6D3B2CC}"/>
          </ac:spMkLst>
        </pc:spChg>
        <pc:spChg chg="mod">
          <ac:chgData name="Manish Sharma" userId="b799adb9ba789c8f" providerId="LiveId" clId="{F72FAEAE-744D-4E20-BA1F-D3039AAC957F}" dt="2023-03-20T07:02:37.335" v="1769" actId="20577"/>
          <ac:spMkLst>
            <pc:docMk/>
            <pc:sldMk cId="3683298374" sldId="530"/>
            <ac:spMk id="3" creationId="{88BB568E-1E39-4BC2-2941-A9D105FC62F0}"/>
          </ac:spMkLst>
        </pc:spChg>
      </pc:sldChg>
      <pc:sldChg chg="add">
        <pc:chgData name="Manish Sharma" userId="b799adb9ba789c8f" providerId="LiveId" clId="{F72FAEAE-744D-4E20-BA1F-D3039AAC957F}" dt="2023-03-20T11:36:48.483" v="1773"/>
        <pc:sldMkLst>
          <pc:docMk/>
          <pc:sldMk cId="1773085877" sldId="531"/>
        </pc:sldMkLst>
      </pc:sldChg>
      <pc:sldChg chg="add">
        <pc:chgData name="Manish Sharma" userId="b799adb9ba789c8f" providerId="LiveId" clId="{F72FAEAE-744D-4E20-BA1F-D3039AAC957F}" dt="2023-03-20T11:36:48.483" v="1773"/>
        <pc:sldMkLst>
          <pc:docMk/>
          <pc:sldMk cId="1315387773" sldId="532"/>
        </pc:sldMkLst>
      </pc:sldChg>
      <pc:sldChg chg="add">
        <pc:chgData name="Manish Sharma" userId="b799adb9ba789c8f" providerId="LiveId" clId="{F72FAEAE-744D-4E20-BA1F-D3039AAC957F}" dt="2023-03-20T11:37:24.911" v="1774"/>
        <pc:sldMkLst>
          <pc:docMk/>
          <pc:sldMk cId="3377683499" sldId="533"/>
        </pc:sldMkLst>
      </pc:sldChg>
      <pc:sldChg chg="modSp add mod">
        <pc:chgData name="Manish Sharma" userId="b799adb9ba789c8f" providerId="LiveId" clId="{F72FAEAE-744D-4E20-BA1F-D3039AAC957F}" dt="2023-03-21T05:28:11.235" v="1826" actId="33524"/>
        <pc:sldMkLst>
          <pc:docMk/>
          <pc:sldMk cId="3445655058" sldId="534"/>
        </pc:sldMkLst>
        <pc:spChg chg="mod">
          <ac:chgData name="Manish Sharma" userId="b799adb9ba789c8f" providerId="LiveId" clId="{F72FAEAE-744D-4E20-BA1F-D3039AAC957F}" dt="2023-03-21T05:28:11.235" v="1826" actId="33524"/>
          <ac:spMkLst>
            <pc:docMk/>
            <pc:sldMk cId="3445655058" sldId="534"/>
            <ac:spMk id="3" creationId="{C0EE9709-5D31-4BA3-7917-3EFBFDEB5124}"/>
          </ac:spMkLst>
        </pc:spChg>
      </pc:sldChg>
      <pc:sldChg chg="add">
        <pc:chgData name="Manish Sharma" userId="b799adb9ba789c8f" providerId="LiveId" clId="{F72FAEAE-744D-4E20-BA1F-D3039AAC957F}" dt="2023-03-21T05:28:29.001" v="1827"/>
        <pc:sldMkLst>
          <pc:docMk/>
          <pc:sldMk cId="781192643" sldId="535"/>
        </pc:sldMkLst>
      </pc:sldChg>
      <pc:sldChg chg="add">
        <pc:chgData name="Manish Sharma" userId="b799adb9ba789c8f" providerId="LiveId" clId="{F72FAEAE-744D-4E20-BA1F-D3039AAC957F}" dt="2023-03-21T05:28:36.325" v="1829"/>
        <pc:sldMkLst>
          <pc:docMk/>
          <pc:sldMk cId="2122041938" sldId="536"/>
        </pc:sldMkLst>
      </pc:sldChg>
      <pc:sldChg chg="modSp new mod">
        <pc:chgData name="Manish Sharma" userId="b799adb9ba789c8f" providerId="LiveId" clId="{F72FAEAE-744D-4E20-BA1F-D3039AAC957F}" dt="2023-03-21T05:32:07.918" v="1910" actId="20577"/>
        <pc:sldMkLst>
          <pc:docMk/>
          <pc:sldMk cId="1379213404" sldId="537"/>
        </pc:sldMkLst>
        <pc:spChg chg="mod">
          <ac:chgData name="Manish Sharma" userId="b799adb9ba789c8f" providerId="LiveId" clId="{F72FAEAE-744D-4E20-BA1F-D3039AAC957F}" dt="2023-03-21T05:29:31.898" v="1831"/>
          <ac:spMkLst>
            <pc:docMk/>
            <pc:sldMk cId="1379213404" sldId="537"/>
            <ac:spMk id="2" creationId="{E1467BA9-C24E-43A9-4F59-E6A80528CD37}"/>
          </ac:spMkLst>
        </pc:spChg>
        <pc:spChg chg="mod">
          <ac:chgData name="Manish Sharma" userId="b799adb9ba789c8f" providerId="LiveId" clId="{F72FAEAE-744D-4E20-BA1F-D3039AAC957F}" dt="2023-03-21T05:32:07.918" v="1910" actId="20577"/>
          <ac:spMkLst>
            <pc:docMk/>
            <pc:sldMk cId="1379213404" sldId="537"/>
            <ac:spMk id="3" creationId="{BCF9346B-7327-89B8-5D50-A158E270E9F8}"/>
          </ac:spMkLst>
        </pc:spChg>
      </pc:sldChg>
      <pc:sldChg chg="addSp delSp modSp new mod ord">
        <pc:chgData name="Manish Sharma" userId="b799adb9ba789c8f" providerId="LiveId" clId="{F72FAEAE-744D-4E20-BA1F-D3039AAC957F}" dt="2023-03-21T07:12:44.224" v="1964" actId="20577"/>
        <pc:sldMkLst>
          <pc:docMk/>
          <pc:sldMk cId="367635840" sldId="538"/>
        </pc:sldMkLst>
        <pc:spChg chg="del">
          <ac:chgData name="Manish Sharma" userId="b799adb9ba789c8f" providerId="LiveId" clId="{F72FAEAE-744D-4E20-BA1F-D3039AAC957F}" dt="2023-03-21T05:39:34.076" v="1916" actId="478"/>
          <ac:spMkLst>
            <pc:docMk/>
            <pc:sldMk cId="367635840" sldId="538"/>
            <ac:spMk id="2" creationId="{7D51D0F5-1629-29AE-962B-2630D8447EDE}"/>
          </ac:spMkLst>
        </pc:spChg>
        <pc:spChg chg="del">
          <ac:chgData name="Manish Sharma" userId="b799adb9ba789c8f" providerId="LiveId" clId="{F72FAEAE-744D-4E20-BA1F-D3039AAC957F}" dt="2023-03-21T05:39:34.076" v="1916" actId="478"/>
          <ac:spMkLst>
            <pc:docMk/>
            <pc:sldMk cId="367635840" sldId="538"/>
            <ac:spMk id="3" creationId="{CAC99232-C676-3113-1817-271C2E28789E}"/>
          </ac:spMkLst>
        </pc:spChg>
        <pc:spChg chg="add mod">
          <ac:chgData name="Manish Sharma" userId="b799adb9ba789c8f" providerId="LiveId" clId="{F72FAEAE-744D-4E20-BA1F-D3039AAC957F}" dt="2023-03-21T05:40:46.493" v="1920"/>
          <ac:spMkLst>
            <pc:docMk/>
            <pc:sldMk cId="367635840" sldId="538"/>
            <ac:spMk id="4" creationId="{4AF7F51C-B5FD-4D58-627C-C52DCFD214D8}"/>
          </ac:spMkLst>
        </pc:spChg>
        <pc:spChg chg="add mod">
          <ac:chgData name="Manish Sharma" userId="b799adb9ba789c8f" providerId="LiveId" clId="{F72FAEAE-744D-4E20-BA1F-D3039AAC957F}" dt="2023-03-21T05:40:46.493" v="1920"/>
          <ac:spMkLst>
            <pc:docMk/>
            <pc:sldMk cId="367635840" sldId="538"/>
            <ac:spMk id="5" creationId="{5944C492-7A06-913F-0CC5-48396F0B95F1}"/>
          </ac:spMkLst>
        </pc:spChg>
        <pc:spChg chg="add mod">
          <ac:chgData name="Manish Sharma" userId="b799adb9ba789c8f" providerId="LiveId" clId="{F72FAEAE-744D-4E20-BA1F-D3039AAC957F}" dt="2023-03-21T05:40:57.680" v="1921"/>
          <ac:spMkLst>
            <pc:docMk/>
            <pc:sldMk cId="367635840" sldId="538"/>
            <ac:spMk id="6" creationId="{4E93FB5B-C7B4-BD9F-105E-A3403C120511}"/>
          </ac:spMkLst>
        </pc:spChg>
        <pc:spChg chg="add mod">
          <ac:chgData name="Manish Sharma" userId="b799adb9ba789c8f" providerId="LiveId" clId="{F72FAEAE-744D-4E20-BA1F-D3039AAC957F}" dt="2023-03-21T05:40:57.680" v="1921"/>
          <ac:spMkLst>
            <pc:docMk/>
            <pc:sldMk cId="367635840" sldId="538"/>
            <ac:spMk id="7" creationId="{993F5787-0397-41E3-A07E-D6C61310A0E8}"/>
          </ac:spMkLst>
        </pc:spChg>
        <pc:spChg chg="add mod">
          <ac:chgData name="Manish Sharma" userId="b799adb9ba789c8f" providerId="LiveId" clId="{F72FAEAE-744D-4E20-BA1F-D3039AAC957F}" dt="2023-03-21T05:40:57.680" v="1921"/>
          <ac:spMkLst>
            <pc:docMk/>
            <pc:sldMk cId="367635840" sldId="538"/>
            <ac:spMk id="8" creationId="{DEC71653-4122-B113-1E9F-157871B1C0CA}"/>
          </ac:spMkLst>
        </pc:spChg>
        <pc:spChg chg="add mod">
          <ac:chgData name="Manish Sharma" userId="b799adb9ba789c8f" providerId="LiveId" clId="{F72FAEAE-744D-4E20-BA1F-D3039AAC957F}" dt="2023-03-21T05:40:57.680" v="1921"/>
          <ac:spMkLst>
            <pc:docMk/>
            <pc:sldMk cId="367635840" sldId="538"/>
            <ac:spMk id="9" creationId="{9A67ED0E-3846-C1FB-BB40-771AD181445F}"/>
          </ac:spMkLst>
        </pc:spChg>
        <pc:spChg chg="add mod">
          <ac:chgData name="Manish Sharma" userId="b799adb9ba789c8f" providerId="LiveId" clId="{F72FAEAE-744D-4E20-BA1F-D3039AAC957F}" dt="2023-03-21T05:41:34.944" v="1922"/>
          <ac:spMkLst>
            <pc:docMk/>
            <pc:sldMk cId="367635840" sldId="538"/>
            <ac:spMk id="10" creationId="{1A4D0124-7F3E-3EC1-7CEB-B2E0AF04DBEE}"/>
          </ac:spMkLst>
        </pc:spChg>
        <pc:spChg chg="add mod">
          <ac:chgData name="Manish Sharma" userId="b799adb9ba789c8f" providerId="LiveId" clId="{F72FAEAE-744D-4E20-BA1F-D3039AAC957F}" dt="2023-03-21T05:41:57.208" v="1923"/>
          <ac:spMkLst>
            <pc:docMk/>
            <pc:sldMk cId="367635840" sldId="538"/>
            <ac:spMk id="11" creationId="{EC2F82D2-FE8E-5B47-B21B-42EA535A91B5}"/>
          </ac:spMkLst>
        </pc:spChg>
        <pc:spChg chg="add mod">
          <ac:chgData name="Manish Sharma" userId="b799adb9ba789c8f" providerId="LiveId" clId="{F72FAEAE-744D-4E20-BA1F-D3039AAC957F}" dt="2023-03-21T05:42:02.384" v="1924"/>
          <ac:spMkLst>
            <pc:docMk/>
            <pc:sldMk cId="367635840" sldId="538"/>
            <ac:spMk id="12" creationId="{D7225AF7-74B6-39BE-8A9D-FA6465BE751A}"/>
          </ac:spMkLst>
        </pc:spChg>
        <pc:spChg chg="add mod">
          <ac:chgData name="Manish Sharma" userId="b799adb9ba789c8f" providerId="LiveId" clId="{F72FAEAE-744D-4E20-BA1F-D3039AAC957F}" dt="2023-03-21T05:42:11.939" v="1925"/>
          <ac:spMkLst>
            <pc:docMk/>
            <pc:sldMk cId="367635840" sldId="538"/>
            <ac:spMk id="14" creationId="{7465FE7D-D465-B8ED-27E8-B5991EA29F10}"/>
          </ac:spMkLst>
        </pc:spChg>
        <pc:spChg chg="add mod">
          <ac:chgData name="Manish Sharma" userId="b799adb9ba789c8f" providerId="LiveId" clId="{F72FAEAE-744D-4E20-BA1F-D3039AAC957F}" dt="2023-03-21T05:42:40.944" v="1926"/>
          <ac:spMkLst>
            <pc:docMk/>
            <pc:sldMk cId="367635840" sldId="538"/>
            <ac:spMk id="16" creationId="{DB93ED5B-9905-12E9-96A3-813744950BA2}"/>
          </ac:spMkLst>
        </pc:spChg>
        <pc:spChg chg="add mod">
          <ac:chgData name="Manish Sharma" userId="b799adb9ba789c8f" providerId="LiveId" clId="{F72FAEAE-744D-4E20-BA1F-D3039AAC957F}" dt="2023-03-21T05:42:47.982" v="1927"/>
          <ac:spMkLst>
            <pc:docMk/>
            <pc:sldMk cId="367635840" sldId="538"/>
            <ac:spMk id="17" creationId="{D39585FD-E430-ACD1-87BD-937E8F7B45CB}"/>
          </ac:spMkLst>
        </pc:spChg>
        <pc:spChg chg="add mod">
          <ac:chgData name="Manish Sharma" userId="b799adb9ba789c8f" providerId="LiveId" clId="{F72FAEAE-744D-4E20-BA1F-D3039AAC957F}" dt="2023-03-21T05:42:47.982" v="1927"/>
          <ac:spMkLst>
            <pc:docMk/>
            <pc:sldMk cId="367635840" sldId="538"/>
            <ac:spMk id="18" creationId="{EFD8500A-F76B-6ACB-B407-7E08E7C2E97A}"/>
          </ac:spMkLst>
        </pc:spChg>
        <pc:spChg chg="add mod">
          <ac:chgData name="Manish Sharma" userId="b799adb9ba789c8f" providerId="LiveId" clId="{F72FAEAE-744D-4E20-BA1F-D3039AAC957F}" dt="2023-03-21T05:42:47.982" v="1927"/>
          <ac:spMkLst>
            <pc:docMk/>
            <pc:sldMk cId="367635840" sldId="538"/>
            <ac:spMk id="19" creationId="{A003E5F7-758E-14A4-11A5-10196CE7B866}"/>
          </ac:spMkLst>
        </pc:spChg>
        <pc:spChg chg="add mod">
          <ac:chgData name="Manish Sharma" userId="b799adb9ba789c8f" providerId="LiveId" clId="{F72FAEAE-744D-4E20-BA1F-D3039AAC957F}" dt="2023-03-21T05:42:47.982" v="1927"/>
          <ac:spMkLst>
            <pc:docMk/>
            <pc:sldMk cId="367635840" sldId="538"/>
            <ac:spMk id="20" creationId="{72BA8AFA-C19C-C7B4-7907-0C286370C3C1}"/>
          </ac:spMkLst>
        </pc:spChg>
        <pc:spChg chg="add mod">
          <ac:chgData name="Manish Sharma" userId="b799adb9ba789c8f" providerId="LiveId" clId="{F72FAEAE-744D-4E20-BA1F-D3039AAC957F}" dt="2023-03-21T05:42:47.982" v="1927"/>
          <ac:spMkLst>
            <pc:docMk/>
            <pc:sldMk cId="367635840" sldId="538"/>
            <ac:spMk id="21" creationId="{73F4B9C2-CDDD-F4FA-D240-09557EE200AD}"/>
          </ac:spMkLst>
        </pc:spChg>
        <pc:spChg chg="add mod">
          <ac:chgData name="Manish Sharma" userId="b799adb9ba789c8f" providerId="LiveId" clId="{F72FAEAE-744D-4E20-BA1F-D3039AAC957F}" dt="2023-03-21T05:44:10.941" v="1929"/>
          <ac:spMkLst>
            <pc:docMk/>
            <pc:sldMk cId="367635840" sldId="538"/>
            <ac:spMk id="24" creationId="{B8676104-5A00-043E-AE1B-05AF78CF3108}"/>
          </ac:spMkLst>
        </pc:spChg>
        <pc:spChg chg="add mod">
          <ac:chgData name="Manish Sharma" userId="b799adb9ba789c8f" providerId="LiveId" clId="{F72FAEAE-744D-4E20-BA1F-D3039AAC957F}" dt="2023-03-21T05:44:25.592" v="1930"/>
          <ac:spMkLst>
            <pc:docMk/>
            <pc:sldMk cId="367635840" sldId="538"/>
            <ac:spMk id="26" creationId="{8F57E02E-6448-6E1C-744E-C255E6047601}"/>
          </ac:spMkLst>
        </pc:spChg>
        <pc:spChg chg="add mod">
          <ac:chgData name="Manish Sharma" userId="b799adb9ba789c8f" providerId="LiveId" clId="{F72FAEAE-744D-4E20-BA1F-D3039AAC957F}" dt="2023-03-21T05:44:44.260" v="1931"/>
          <ac:spMkLst>
            <pc:docMk/>
            <pc:sldMk cId="367635840" sldId="538"/>
            <ac:spMk id="28" creationId="{E29ADD7C-CA20-19A8-0B09-98412CCC41CD}"/>
          </ac:spMkLst>
        </pc:spChg>
        <pc:spChg chg="add mod">
          <ac:chgData name="Manish Sharma" userId="b799adb9ba789c8f" providerId="LiveId" clId="{F72FAEAE-744D-4E20-BA1F-D3039AAC957F}" dt="2023-03-21T05:44:57.272" v="1932"/>
          <ac:spMkLst>
            <pc:docMk/>
            <pc:sldMk cId="367635840" sldId="538"/>
            <ac:spMk id="30" creationId="{98DB3417-9D2E-04DA-1339-AC7A37FCFAD2}"/>
          </ac:spMkLst>
        </pc:spChg>
        <pc:spChg chg="add mod">
          <ac:chgData name="Manish Sharma" userId="b799adb9ba789c8f" providerId="LiveId" clId="{F72FAEAE-744D-4E20-BA1F-D3039AAC957F}" dt="2023-03-21T05:45:25.903" v="1933"/>
          <ac:spMkLst>
            <pc:docMk/>
            <pc:sldMk cId="367635840" sldId="538"/>
            <ac:spMk id="31" creationId="{A73454CC-60A7-3AA4-816C-D89C6358CDFF}"/>
          </ac:spMkLst>
        </pc:spChg>
        <pc:spChg chg="add mod">
          <ac:chgData name="Manish Sharma" userId="b799adb9ba789c8f" providerId="LiveId" clId="{F72FAEAE-744D-4E20-BA1F-D3039AAC957F}" dt="2023-03-21T05:45:25.903" v="1933"/>
          <ac:spMkLst>
            <pc:docMk/>
            <pc:sldMk cId="367635840" sldId="538"/>
            <ac:spMk id="32" creationId="{FAA127CE-0BB8-26EF-4667-E88A16412045}"/>
          </ac:spMkLst>
        </pc:spChg>
        <pc:spChg chg="add mod">
          <ac:chgData name="Manish Sharma" userId="b799adb9ba789c8f" providerId="LiveId" clId="{F72FAEAE-744D-4E20-BA1F-D3039AAC957F}" dt="2023-03-21T05:45:25.903" v="1933"/>
          <ac:spMkLst>
            <pc:docMk/>
            <pc:sldMk cId="367635840" sldId="538"/>
            <ac:spMk id="33" creationId="{84601A76-6791-F853-A866-F310517C5F43}"/>
          </ac:spMkLst>
        </pc:spChg>
        <pc:spChg chg="add mod">
          <ac:chgData name="Manish Sharma" userId="b799adb9ba789c8f" providerId="LiveId" clId="{F72FAEAE-744D-4E20-BA1F-D3039AAC957F}" dt="2023-03-21T05:45:25.903" v="1933"/>
          <ac:spMkLst>
            <pc:docMk/>
            <pc:sldMk cId="367635840" sldId="538"/>
            <ac:spMk id="34" creationId="{BA5DCF8A-90CB-DEE3-C2CF-6ABEEDA8150C}"/>
          </ac:spMkLst>
        </pc:spChg>
        <pc:spChg chg="add mod">
          <ac:chgData name="Manish Sharma" userId="b799adb9ba789c8f" providerId="LiveId" clId="{F72FAEAE-744D-4E20-BA1F-D3039AAC957F}" dt="2023-03-21T05:45:25.903" v="1933"/>
          <ac:spMkLst>
            <pc:docMk/>
            <pc:sldMk cId="367635840" sldId="538"/>
            <ac:spMk id="35" creationId="{8DCF09EA-CAA9-85B0-562E-509CC3F59CD2}"/>
          </ac:spMkLst>
        </pc:spChg>
        <pc:spChg chg="add mod">
          <ac:chgData name="Manish Sharma" userId="b799adb9ba789c8f" providerId="LiveId" clId="{F72FAEAE-744D-4E20-BA1F-D3039AAC957F}" dt="2023-03-21T05:45:25.903" v="1933"/>
          <ac:spMkLst>
            <pc:docMk/>
            <pc:sldMk cId="367635840" sldId="538"/>
            <ac:spMk id="36" creationId="{F9025C9B-FC1C-FAA6-29AC-6BCCA8AA32DC}"/>
          </ac:spMkLst>
        </pc:spChg>
        <pc:spChg chg="add mod">
          <ac:chgData name="Manish Sharma" userId="b799adb9ba789c8f" providerId="LiveId" clId="{F72FAEAE-744D-4E20-BA1F-D3039AAC957F}" dt="2023-03-21T07:11:58.857" v="1934"/>
          <ac:spMkLst>
            <pc:docMk/>
            <pc:sldMk cId="367635840" sldId="538"/>
            <ac:spMk id="37" creationId="{56148C47-65F8-ADC5-40EF-225CE9B3A791}"/>
          </ac:spMkLst>
        </pc:spChg>
        <pc:spChg chg="add mod">
          <ac:chgData name="Manish Sharma" userId="b799adb9ba789c8f" providerId="LiveId" clId="{F72FAEAE-744D-4E20-BA1F-D3039AAC957F}" dt="2023-03-21T07:12:02.934" v="1935"/>
          <ac:spMkLst>
            <pc:docMk/>
            <pc:sldMk cId="367635840" sldId="538"/>
            <ac:spMk id="38" creationId="{95CD2A7A-0F9C-9314-1638-7DC492D08513}"/>
          </ac:spMkLst>
        </pc:spChg>
        <pc:spChg chg="add mod">
          <ac:chgData name="Manish Sharma" userId="b799adb9ba789c8f" providerId="LiveId" clId="{F72FAEAE-744D-4E20-BA1F-D3039AAC957F}" dt="2023-03-21T07:12:23.340" v="1954" actId="122"/>
          <ac:spMkLst>
            <pc:docMk/>
            <pc:sldMk cId="367635840" sldId="538"/>
            <ac:spMk id="39" creationId="{CE109809-F9A8-0797-7C1E-0629C2DDB004}"/>
          </ac:spMkLst>
        </pc:spChg>
        <pc:spChg chg="add mod">
          <ac:chgData name="Manish Sharma" userId="b799adb9ba789c8f" providerId="LiveId" clId="{F72FAEAE-744D-4E20-BA1F-D3039AAC957F}" dt="2023-03-21T07:12:44.224" v="1964" actId="20577"/>
          <ac:spMkLst>
            <pc:docMk/>
            <pc:sldMk cId="367635840" sldId="538"/>
            <ac:spMk id="40" creationId="{19F4F77E-BA73-5122-843F-4A3D2A845D4F}"/>
          </ac:spMkLst>
        </pc:spChg>
        <pc:cxnChg chg="add mod">
          <ac:chgData name="Manish Sharma" userId="b799adb9ba789c8f" providerId="LiveId" clId="{F72FAEAE-744D-4E20-BA1F-D3039AAC957F}" dt="2023-03-21T05:42:02.384" v="1924"/>
          <ac:cxnSpMkLst>
            <pc:docMk/>
            <pc:sldMk cId="367635840" sldId="538"/>
            <ac:cxnSpMk id="13" creationId="{53B63B2F-8612-608C-6156-0B63FC099DC7}"/>
          </ac:cxnSpMkLst>
        </pc:cxnChg>
        <pc:cxnChg chg="add mod">
          <ac:chgData name="Manish Sharma" userId="b799adb9ba789c8f" providerId="LiveId" clId="{F72FAEAE-744D-4E20-BA1F-D3039AAC957F}" dt="2023-03-21T05:42:11.939" v="1925"/>
          <ac:cxnSpMkLst>
            <pc:docMk/>
            <pc:sldMk cId="367635840" sldId="538"/>
            <ac:cxnSpMk id="15" creationId="{47810FE3-D80A-398E-318A-2FB121AA9BFB}"/>
          </ac:cxnSpMkLst>
        </pc:cxnChg>
        <pc:cxnChg chg="add mod">
          <ac:chgData name="Manish Sharma" userId="b799adb9ba789c8f" providerId="LiveId" clId="{F72FAEAE-744D-4E20-BA1F-D3039AAC957F}" dt="2023-03-21T05:43:57.552" v="1928"/>
          <ac:cxnSpMkLst>
            <pc:docMk/>
            <pc:sldMk cId="367635840" sldId="538"/>
            <ac:cxnSpMk id="22" creationId="{9D0B30C5-8CF4-4B3C-D017-ECBDBDEF5736}"/>
          </ac:cxnSpMkLst>
        </pc:cxnChg>
        <pc:cxnChg chg="add mod">
          <ac:chgData name="Manish Sharma" userId="b799adb9ba789c8f" providerId="LiveId" clId="{F72FAEAE-744D-4E20-BA1F-D3039AAC957F}" dt="2023-03-21T05:44:10.941" v="1929"/>
          <ac:cxnSpMkLst>
            <pc:docMk/>
            <pc:sldMk cId="367635840" sldId="538"/>
            <ac:cxnSpMk id="23" creationId="{E69C8970-CD99-6A04-0E2F-3DC7BC17C07C}"/>
          </ac:cxnSpMkLst>
        </pc:cxnChg>
        <pc:cxnChg chg="add mod">
          <ac:chgData name="Manish Sharma" userId="b799adb9ba789c8f" providerId="LiveId" clId="{F72FAEAE-744D-4E20-BA1F-D3039AAC957F}" dt="2023-03-21T05:44:25.592" v="1930"/>
          <ac:cxnSpMkLst>
            <pc:docMk/>
            <pc:sldMk cId="367635840" sldId="538"/>
            <ac:cxnSpMk id="25" creationId="{ABCE6188-9596-973D-E546-4E064683BB83}"/>
          </ac:cxnSpMkLst>
        </pc:cxnChg>
        <pc:cxnChg chg="add mod">
          <ac:chgData name="Manish Sharma" userId="b799adb9ba789c8f" providerId="LiveId" clId="{F72FAEAE-744D-4E20-BA1F-D3039AAC957F}" dt="2023-03-21T05:44:44.260" v="1931"/>
          <ac:cxnSpMkLst>
            <pc:docMk/>
            <pc:sldMk cId="367635840" sldId="538"/>
            <ac:cxnSpMk id="27" creationId="{3D4F2BEC-9FA6-9F3C-619E-B484835B8A43}"/>
          </ac:cxnSpMkLst>
        </pc:cxnChg>
        <pc:cxnChg chg="add mod">
          <ac:chgData name="Manish Sharma" userId="b799adb9ba789c8f" providerId="LiveId" clId="{F72FAEAE-744D-4E20-BA1F-D3039AAC957F}" dt="2023-03-21T05:44:57.272" v="1932"/>
          <ac:cxnSpMkLst>
            <pc:docMk/>
            <pc:sldMk cId="367635840" sldId="538"/>
            <ac:cxnSpMk id="29" creationId="{4A66F184-7B71-D1E4-6A68-DB9386276882}"/>
          </ac:cxnSpMkLst>
        </pc:cxnChg>
      </pc:sldChg>
      <pc:sldChg chg="addSp modSp add mod">
        <pc:chgData name="Manish Sharma" userId="b799adb9ba789c8f" providerId="LiveId" clId="{F72FAEAE-744D-4E20-BA1F-D3039AAC957F}" dt="2023-03-21T07:57:19.195" v="1974" actId="167"/>
        <pc:sldMkLst>
          <pc:docMk/>
          <pc:sldMk cId="741013752" sldId="539"/>
        </pc:sldMkLst>
        <pc:spChg chg="add mod">
          <ac:chgData name="Manish Sharma" userId="b799adb9ba789c8f" providerId="LiveId" clId="{F72FAEAE-744D-4E20-BA1F-D3039AAC957F}" dt="2023-03-21T07:36:53.897" v="1967"/>
          <ac:spMkLst>
            <pc:docMk/>
            <pc:sldMk cId="741013752" sldId="539"/>
            <ac:spMk id="2" creationId="{1C040873-95D5-A71D-80C4-0A8B83A010F6}"/>
          </ac:spMkLst>
        </pc:spChg>
        <pc:spChg chg="add mod">
          <ac:chgData name="Manish Sharma" userId="b799adb9ba789c8f" providerId="LiveId" clId="{F72FAEAE-744D-4E20-BA1F-D3039AAC957F}" dt="2023-03-21T07:36:53.897" v="1967"/>
          <ac:spMkLst>
            <pc:docMk/>
            <pc:sldMk cId="741013752" sldId="539"/>
            <ac:spMk id="3" creationId="{B9F627CB-FF82-8269-3D6D-BFF0B84E65CC}"/>
          </ac:spMkLst>
        </pc:spChg>
        <pc:spChg chg="mod">
          <ac:chgData name="Manish Sharma" userId="b799adb9ba789c8f" providerId="LiveId" clId="{F72FAEAE-744D-4E20-BA1F-D3039AAC957F}" dt="2023-03-21T07:36:38.884" v="1966" actId="1076"/>
          <ac:spMkLst>
            <pc:docMk/>
            <pc:sldMk cId="741013752" sldId="539"/>
            <ac:spMk id="24" creationId="{B8676104-5A00-043E-AE1B-05AF78CF3108}"/>
          </ac:spMkLst>
        </pc:spChg>
        <pc:spChg chg="add mod">
          <ac:chgData name="Manish Sharma" userId="b799adb9ba789c8f" providerId="LiveId" clId="{F72FAEAE-744D-4E20-BA1F-D3039AAC957F}" dt="2023-03-21T07:37:16.566" v="1968"/>
          <ac:spMkLst>
            <pc:docMk/>
            <pc:sldMk cId="741013752" sldId="539"/>
            <ac:spMk id="43" creationId="{2F30D360-7247-FE6D-5468-EE7D9B7AD140}"/>
          </ac:spMkLst>
        </pc:spChg>
        <pc:spChg chg="add mod ord">
          <ac:chgData name="Manish Sharma" userId="b799adb9ba789c8f" providerId="LiveId" clId="{F72FAEAE-744D-4E20-BA1F-D3039AAC957F}" dt="2023-03-21T07:57:19.195" v="1974" actId="167"/>
          <ac:spMkLst>
            <pc:docMk/>
            <pc:sldMk cId="741013752" sldId="539"/>
            <ac:spMk id="44" creationId="{835F7A14-80A5-E474-A166-983A7F56AA0C}"/>
          </ac:spMkLst>
        </pc:spChg>
        <pc:cxnChg chg="add mod">
          <ac:chgData name="Manish Sharma" userId="b799adb9ba789c8f" providerId="LiveId" clId="{F72FAEAE-744D-4E20-BA1F-D3039AAC957F}" dt="2023-03-21T07:36:53.897" v="1967"/>
          <ac:cxnSpMkLst>
            <pc:docMk/>
            <pc:sldMk cId="741013752" sldId="539"/>
            <ac:cxnSpMk id="41" creationId="{75847F33-31D8-D4B5-7692-0719A519DAED}"/>
          </ac:cxnSpMkLst>
        </pc:cxnChg>
        <pc:cxnChg chg="add mod">
          <ac:chgData name="Manish Sharma" userId="b799adb9ba789c8f" providerId="LiveId" clId="{F72FAEAE-744D-4E20-BA1F-D3039AAC957F}" dt="2023-03-21T07:36:53.897" v="1967"/>
          <ac:cxnSpMkLst>
            <pc:docMk/>
            <pc:sldMk cId="741013752" sldId="539"/>
            <ac:cxnSpMk id="42" creationId="{3DCCBF0E-D807-6E7B-951F-302B705477EF}"/>
          </ac:cxnSpMkLst>
        </pc:cxnChg>
      </pc:sldChg>
      <pc:sldChg chg="add">
        <pc:chgData name="Manish Sharma" userId="b799adb9ba789c8f" providerId="LiveId" clId="{F72FAEAE-744D-4E20-BA1F-D3039AAC957F}" dt="2023-03-21T09:54:16.046" v="1975"/>
        <pc:sldMkLst>
          <pc:docMk/>
          <pc:sldMk cId="3571136336" sldId="540"/>
        </pc:sldMkLst>
      </pc:sldChg>
      <pc:sldChg chg="add">
        <pc:chgData name="Manish Sharma" userId="b799adb9ba789c8f" providerId="LiveId" clId="{F72FAEAE-744D-4E20-BA1F-D3039AAC957F}" dt="2023-03-21T10:48:25.872" v="1978"/>
        <pc:sldMkLst>
          <pc:docMk/>
          <pc:sldMk cId="287795584" sldId="541"/>
        </pc:sldMkLst>
      </pc:sldChg>
      <pc:sldChg chg="add">
        <pc:chgData name="Manish Sharma" userId="b799adb9ba789c8f" providerId="LiveId" clId="{F72FAEAE-744D-4E20-BA1F-D3039AAC957F}" dt="2023-03-21T10:48:25.872" v="1978"/>
        <pc:sldMkLst>
          <pc:docMk/>
          <pc:sldMk cId="1084127448" sldId="542"/>
        </pc:sldMkLst>
      </pc:sldChg>
    </pc:docChg>
  </pc:docChgLst>
  <pc:docChgLst>
    <pc:chgData name="Manish Sharma" userId="b799adb9ba789c8f" providerId="LiveId" clId="{9299F720-AD1B-4DE8-AE41-CCAD55DAB69C}"/>
    <pc:docChg chg="undo redo custSel addSld delSld modSld sldOrd">
      <pc:chgData name="Manish Sharma" userId="b799adb9ba789c8f" providerId="LiveId" clId="{9299F720-AD1B-4DE8-AE41-CCAD55DAB69C}" dt="2021-11-29T07:32:08.578" v="2439"/>
      <pc:docMkLst>
        <pc:docMk/>
      </pc:docMkLst>
      <pc:sldChg chg="add">
        <pc:chgData name="Manish Sharma" userId="b799adb9ba789c8f" providerId="LiveId" clId="{9299F720-AD1B-4DE8-AE41-CCAD55DAB69C}" dt="2021-11-22T07:21:16.847" v="754"/>
        <pc:sldMkLst>
          <pc:docMk/>
          <pc:sldMk cId="0" sldId="269"/>
        </pc:sldMkLst>
      </pc:sldChg>
      <pc:sldChg chg="add">
        <pc:chgData name="Manish Sharma" userId="b799adb9ba789c8f" providerId="LiveId" clId="{9299F720-AD1B-4DE8-AE41-CCAD55DAB69C}" dt="2021-11-22T07:21:16.847" v="754"/>
        <pc:sldMkLst>
          <pc:docMk/>
          <pc:sldMk cId="354889720" sldId="272"/>
        </pc:sldMkLst>
      </pc:sldChg>
      <pc:sldChg chg="add">
        <pc:chgData name="Manish Sharma" userId="b799adb9ba789c8f" providerId="LiveId" clId="{9299F720-AD1B-4DE8-AE41-CCAD55DAB69C}" dt="2021-11-22T07:21:16.847" v="754"/>
        <pc:sldMkLst>
          <pc:docMk/>
          <pc:sldMk cId="1041794992" sldId="274"/>
        </pc:sldMkLst>
      </pc:sldChg>
      <pc:sldChg chg="add">
        <pc:chgData name="Manish Sharma" userId="b799adb9ba789c8f" providerId="LiveId" clId="{9299F720-AD1B-4DE8-AE41-CCAD55DAB69C}" dt="2021-11-22T07:21:16.847" v="754"/>
        <pc:sldMkLst>
          <pc:docMk/>
          <pc:sldMk cId="1929096108" sldId="275"/>
        </pc:sldMkLst>
      </pc:sldChg>
      <pc:sldChg chg="delSp add setBg delDesignElem">
        <pc:chgData name="Manish Sharma" userId="b799adb9ba789c8f" providerId="LiveId" clId="{9299F720-AD1B-4DE8-AE41-CCAD55DAB69C}" dt="2021-11-22T07:21:16.847" v="754"/>
        <pc:sldMkLst>
          <pc:docMk/>
          <pc:sldMk cId="1327294765" sldId="276"/>
        </pc:sldMkLst>
        <pc:spChg chg="del">
          <ac:chgData name="Manish Sharma" userId="b799adb9ba789c8f" providerId="LiveId" clId="{9299F720-AD1B-4DE8-AE41-CCAD55DAB69C}" dt="2021-11-22T07:21:16.847" v="754"/>
          <ac:spMkLst>
            <pc:docMk/>
            <pc:sldMk cId="1327294765" sldId="276"/>
            <ac:spMk id="9" creationId="{5E39A796-BE83-48B1-B33F-35C4A32AAB57}"/>
          </ac:spMkLst>
        </pc:spChg>
        <pc:spChg chg="del">
          <ac:chgData name="Manish Sharma" userId="b799adb9ba789c8f" providerId="LiveId" clId="{9299F720-AD1B-4DE8-AE41-CCAD55DAB69C}" dt="2021-11-22T07:21:16.847" v="754"/>
          <ac:spMkLst>
            <pc:docMk/>
            <pc:sldMk cId="1327294765" sldId="276"/>
            <ac:spMk id="11" creationId="{72F84B47-E267-4194-8194-831DB7B5547F}"/>
          </ac:spMkLst>
        </pc:spChg>
      </pc:sldChg>
      <pc:sldChg chg="add">
        <pc:chgData name="Manish Sharma" userId="b799adb9ba789c8f" providerId="LiveId" clId="{9299F720-AD1B-4DE8-AE41-CCAD55DAB69C}" dt="2021-11-22T10:57:05.497" v="758"/>
        <pc:sldMkLst>
          <pc:docMk/>
          <pc:sldMk cId="1476634141" sldId="277"/>
        </pc:sldMkLst>
      </pc:sldChg>
      <pc:sldChg chg="add">
        <pc:chgData name="Manish Sharma" userId="b799adb9ba789c8f" providerId="LiveId" clId="{9299F720-AD1B-4DE8-AE41-CCAD55DAB69C}" dt="2021-11-23T03:43:00.484" v="760"/>
        <pc:sldMkLst>
          <pc:docMk/>
          <pc:sldMk cId="3742683978" sldId="278"/>
        </pc:sldMkLst>
      </pc:sldChg>
      <pc:sldChg chg="add">
        <pc:chgData name="Manish Sharma" userId="b799adb9ba789c8f" providerId="LiveId" clId="{9299F720-AD1B-4DE8-AE41-CCAD55DAB69C}" dt="2021-11-22T07:21:16.847" v="754"/>
        <pc:sldMkLst>
          <pc:docMk/>
          <pc:sldMk cId="3722122107" sldId="280"/>
        </pc:sldMkLst>
      </pc:sldChg>
      <pc:sldChg chg="add">
        <pc:chgData name="Manish Sharma" userId="b799adb9ba789c8f" providerId="LiveId" clId="{9299F720-AD1B-4DE8-AE41-CCAD55DAB69C}" dt="2021-11-22T07:21:16.847" v="754"/>
        <pc:sldMkLst>
          <pc:docMk/>
          <pc:sldMk cId="1870224024" sldId="281"/>
        </pc:sldMkLst>
      </pc:sldChg>
      <pc:sldChg chg="add">
        <pc:chgData name="Manish Sharma" userId="b799adb9ba789c8f" providerId="LiveId" clId="{9299F720-AD1B-4DE8-AE41-CCAD55DAB69C}" dt="2021-11-24T05:03:45.944" v="1536"/>
        <pc:sldMkLst>
          <pc:docMk/>
          <pc:sldMk cId="2868707546" sldId="282"/>
        </pc:sldMkLst>
      </pc:sldChg>
      <pc:sldChg chg="add">
        <pc:chgData name="Manish Sharma" userId="b799adb9ba789c8f" providerId="LiveId" clId="{9299F720-AD1B-4DE8-AE41-CCAD55DAB69C}" dt="2021-11-23T05:33:29.962" v="763"/>
        <pc:sldMkLst>
          <pc:docMk/>
          <pc:sldMk cId="4112244625" sldId="283"/>
        </pc:sldMkLst>
      </pc:sldChg>
      <pc:sldChg chg="add">
        <pc:chgData name="Manish Sharma" userId="b799adb9ba789c8f" providerId="LiveId" clId="{9299F720-AD1B-4DE8-AE41-CCAD55DAB69C}" dt="2021-11-23T05:33:29.962" v="763"/>
        <pc:sldMkLst>
          <pc:docMk/>
          <pc:sldMk cId="3526466874" sldId="284"/>
        </pc:sldMkLst>
      </pc:sldChg>
      <pc:sldChg chg="addSp delSp add mod setBg delDesignElem">
        <pc:chgData name="Manish Sharma" userId="b799adb9ba789c8f" providerId="LiveId" clId="{9299F720-AD1B-4DE8-AE41-CCAD55DAB69C}" dt="2021-11-23T05:33:38.691" v="764" actId="26606"/>
        <pc:sldMkLst>
          <pc:docMk/>
          <pc:sldMk cId="3130506059" sldId="285"/>
        </pc:sldMkLst>
        <pc:spChg chg="del">
          <ac:chgData name="Manish Sharma" userId="b799adb9ba789c8f" providerId="LiveId" clId="{9299F720-AD1B-4DE8-AE41-CCAD55DAB69C}" dt="2021-11-23T05:33:29.962" v="763"/>
          <ac:spMkLst>
            <pc:docMk/>
            <pc:sldMk cId="3130506059" sldId="285"/>
            <ac:spMk id="8" creationId="{A4AC5506-6312-4701-8D3C-40187889A947}"/>
          </ac:spMkLst>
        </pc:spChg>
        <pc:spChg chg="add">
          <ac:chgData name="Manish Sharma" userId="b799adb9ba789c8f" providerId="LiveId" clId="{9299F720-AD1B-4DE8-AE41-CCAD55DAB69C}" dt="2021-11-23T05:33:38.691" v="764" actId="26606"/>
          <ac:spMkLst>
            <pc:docMk/>
            <pc:sldMk cId="3130506059" sldId="285"/>
            <ac:spMk id="9" creationId="{A4AC5506-6312-4701-8D3C-40187889A947}"/>
          </ac:spMkLst>
        </pc:spChg>
      </pc:sldChg>
      <pc:sldChg chg="addSp delSp add mod setBg delDesignElem">
        <pc:chgData name="Manish Sharma" userId="b799adb9ba789c8f" providerId="LiveId" clId="{9299F720-AD1B-4DE8-AE41-CCAD55DAB69C}" dt="2021-11-23T05:33:46.038" v="765" actId="26606"/>
        <pc:sldMkLst>
          <pc:docMk/>
          <pc:sldMk cId="1121659111" sldId="286"/>
        </pc:sldMkLst>
        <pc:spChg chg="del">
          <ac:chgData name="Manish Sharma" userId="b799adb9ba789c8f" providerId="LiveId" clId="{9299F720-AD1B-4DE8-AE41-CCAD55DAB69C}" dt="2021-11-23T05:33:29.962" v="763"/>
          <ac:spMkLst>
            <pc:docMk/>
            <pc:sldMk cId="1121659111" sldId="286"/>
            <ac:spMk id="10" creationId="{D4771268-CB57-404A-9271-370EB28F6090}"/>
          </ac:spMkLst>
        </pc:spChg>
        <pc:spChg chg="add">
          <ac:chgData name="Manish Sharma" userId="b799adb9ba789c8f" providerId="LiveId" clId="{9299F720-AD1B-4DE8-AE41-CCAD55DAB69C}" dt="2021-11-23T05:33:46.038" v="765" actId="26606"/>
          <ac:spMkLst>
            <pc:docMk/>
            <pc:sldMk cId="1121659111" sldId="286"/>
            <ac:spMk id="13" creationId="{D4771268-CB57-404A-9271-370EB28F6090}"/>
          </ac:spMkLst>
        </pc:spChg>
      </pc:sldChg>
      <pc:sldChg chg="add">
        <pc:chgData name="Manish Sharma" userId="b799adb9ba789c8f" providerId="LiveId" clId="{9299F720-AD1B-4DE8-AE41-CCAD55DAB69C}" dt="2021-11-24T06:47:59.089" v="1539"/>
        <pc:sldMkLst>
          <pc:docMk/>
          <pc:sldMk cId="3166340807" sldId="287"/>
        </pc:sldMkLst>
      </pc:sldChg>
      <pc:sldChg chg="add">
        <pc:chgData name="Manish Sharma" userId="b799adb9ba789c8f" providerId="LiveId" clId="{9299F720-AD1B-4DE8-AE41-CCAD55DAB69C}" dt="2021-11-22T10:57:05.497" v="758"/>
        <pc:sldMkLst>
          <pc:docMk/>
          <pc:sldMk cId="4016984177" sldId="288"/>
        </pc:sldMkLst>
      </pc:sldChg>
      <pc:sldChg chg="addSp delSp add mod setBg delDesignElem">
        <pc:chgData name="Manish Sharma" userId="b799adb9ba789c8f" providerId="LiveId" clId="{9299F720-AD1B-4DE8-AE41-CCAD55DAB69C}" dt="2021-11-22T10:57:17.377" v="759" actId="26606"/>
        <pc:sldMkLst>
          <pc:docMk/>
          <pc:sldMk cId="4019827636" sldId="289"/>
        </pc:sldMkLst>
        <pc:spChg chg="add">
          <ac:chgData name="Manish Sharma" userId="b799adb9ba789c8f" providerId="LiveId" clId="{9299F720-AD1B-4DE8-AE41-CCAD55DAB69C}" dt="2021-11-22T10:57:17.377" v="759" actId="26606"/>
          <ac:spMkLst>
            <pc:docMk/>
            <pc:sldMk cId="4019827636" sldId="289"/>
            <ac:spMk id="6" creationId="{D4771268-CB57-404A-9271-370EB28F6090}"/>
          </ac:spMkLst>
        </pc:spChg>
        <pc:spChg chg="del">
          <ac:chgData name="Manish Sharma" userId="b799adb9ba789c8f" providerId="LiveId" clId="{9299F720-AD1B-4DE8-AE41-CCAD55DAB69C}" dt="2021-11-22T10:57:05.497" v="758"/>
          <ac:spMkLst>
            <pc:docMk/>
            <pc:sldMk cId="4019827636" sldId="289"/>
            <ac:spMk id="9" creationId="{D4771268-CB57-404A-9271-370EB28F6090}"/>
          </ac:spMkLst>
        </pc:spChg>
      </pc:sldChg>
      <pc:sldChg chg="add">
        <pc:chgData name="Manish Sharma" userId="b799adb9ba789c8f" providerId="LiveId" clId="{9299F720-AD1B-4DE8-AE41-CCAD55DAB69C}" dt="2021-11-22T07:21:16.847" v="754"/>
        <pc:sldMkLst>
          <pc:docMk/>
          <pc:sldMk cId="4234741750" sldId="290"/>
        </pc:sldMkLst>
      </pc:sldChg>
      <pc:sldChg chg="addSp delSp modSp add mod setBg delDesignElem">
        <pc:chgData name="Manish Sharma" userId="b799adb9ba789c8f" providerId="LiveId" clId="{9299F720-AD1B-4DE8-AE41-CCAD55DAB69C}" dt="2021-11-22T10:56:39.437" v="756" actId="27614"/>
        <pc:sldMkLst>
          <pc:docMk/>
          <pc:sldMk cId="3252480271" sldId="291"/>
        </pc:sldMkLst>
        <pc:spChg chg="add">
          <ac:chgData name="Manish Sharma" userId="b799adb9ba789c8f" providerId="LiveId" clId="{9299F720-AD1B-4DE8-AE41-CCAD55DAB69C}" dt="2021-11-22T10:56:35.345" v="755" actId="26606"/>
          <ac:spMkLst>
            <pc:docMk/>
            <pc:sldMk cId="3252480271" sldId="291"/>
            <ac:spMk id="16" creationId="{A4AC5506-6312-4701-8D3C-40187889A947}"/>
          </ac:spMkLst>
        </pc:spChg>
        <pc:spChg chg="del">
          <ac:chgData name="Manish Sharma" userId="b799adb9ba789c8f" providerId="LiveId" clId="{9299F720-AD1B-4DE8-AE41-CCAD55DAB69C}" dt="2021-11-22T07:21:16.847" v="754"/>
          <ac:spMkLst>
            <pc:docMk/>
            <pc:sldMk cId="3252480271" sldId="291"/>
            <ac:spMk id="19" creationId="{A4AC5506-6312-4701-8D3C-40187889A947}"/>
          </ac:spMkLst>
        </pc:spChg>
        <pc:picChg chg="mod">
          <ac:chgData name="Manish Sharma" userId="b799adb9ba789c8f" providerId="LiveId" clId="{9299F720-AD1B-4DE8-AE41-CCAD55DAB69C}" dt="2021-11-22T10:56:39.437" v="756" actId="27614"/>
          <ac:picMkLst>
            <pc:docMk/>
            <pc:sldMk cId="3252480271" sldId="291"/>
            <ac:picMk id="14" creationId="{6C05340D-8FDD-488B-B517-22572644CC52}"/>
          </ac:picMkLst>
        </pc:picChg>
      </pc:sldChg>
      <pc:sldChg chg="add">
        <pc:chgData name="Manish Sharma" userId="b799adb9ba789c8f" providerId="LiveId" clId="{9299F720-AD1B-4DE8-AE41-CCAD55DAB69C}" dt="2021-11-24T09:37:49.179" v="1953"/>
        <pc:sldMkLst>
          <pc:docMk/>
          <pc:sldMk cId="4049329401" sldId="292"/>
        </pc:sldMkLst>
      </pc:sldChg>
      <pc:sldChg chg="add">
        <pc:chgData name="Manish Sharma" userId="b799adb9ba789c8f" providerId="LiveId" clId="{9299F720-AD1B-4DE8-AE41-CCAD55DAB69C}" dt="2021-11-25T03:54:14.960" v="2133"/>
        <pc:sldMkLst>
          <pc:docMk/>
          <pc:sldMk cId="2791508209" sldId="295"/>
        </pc:sldMkLst>
      </pc:sldChg>
      <pc:sldChg chg="add">
        <pc:chgData name="Manish Sharma" userId="b799adb9ba789c8f" providerId="LiveId" clId="{9299F720-AD1B-4DE8-AE41-CCAD55DAB69C}" dt="2021-11-25T08:01:43.509" v="2144"/>
        <pc:sldMkLst>
          <pc:docMk/>
          <pc:sldMk cId="3655672511" sldId="297"/>
        </pc:sldMkLst>
      </pc:sldChg>
      <pc:sldChg chg="add">
        <pc:chgData name="Manish Sharma" userId="b799adb9ba789c8f" providerId="LiveId" clId="{9299F720-AD1B-4DE8-AE41-CCAD55DAB69C}" dt="2021-11-25T10:41:57.343" v="2146"/>
        <pc:sldMkLst>
          <pc:docMk/>
          <pc:sldMk cId="2048991383" sldId="298"/>
        </pc:sldMkLst>
      </pc:sldChg>
      <pc:sldChg chg="add">
        <pc:chgData name="Manish Sharma" userId="b799adb9ba789c8f" providerId="LiveId" clId="{9299F720-AD1B-4DE8-AE41-CCAD55DAB69C}" dt="2021-11-26T04:28:26.448" v="2149"/>
        <pc:sldMkLst>
          <pc:docMk/>
          <pc:sldMk cId="2680455687" sldId="299"/>
        </pc:sldMkLst>
      </pc:sldChg>
      <pc:sldChg chg="add">
        <pc:chgData name="Manish Sharma" userId="b799adb9ba789c8f" providerId="LiveId" clId="{9299F720-AD1B-4DE8-AE41-CCAD55DAB69C}" dt="2021-11-26T10:14:25.247" v="2185"/>
        <pc:sldMkLst>
          <pc:docMk/>
          <pc:sldMk cId="551039886" sldId="300"/>
        </pc:sldMkLst>
      </pc:sldChg>
      <pc:sldChg chg="add">
        <pc:chgData name="Manish Sharma" userId="b799adb9ba789c8f" providerId="LiveId" clId="{9299F720-AD1B-4DE8-AE41-CCAD55DAB69C}" dt="2021-11-26T11:31:30.511" v="2391"/>
        <pc:sldMkLst>
          <pc:docMk/>
          <pc:sldMk cId="631516676" sldId="301"/>
        </pc:sldMkLst>
      </pc:sldChg>
      <pc:sldChg chg="modSp add mod">
        <pc:chgData name="Manish Sharma" userId="b799adb9ba789c8f" providerId="LiveId" clId="{9299F720-AD1B-4DE8-AE41-CCAD55DAB69C}" dt="2021-11-22T04:22:55.757" v="26" actId="20577"/>
        <pc:sldMkLst>
          <pc:docMk/>
          <pc:sldMk cId="1440802295" sldId="307"/>
        </pc:sldMkLst>
        <pc:spChg chg="mod">
          <ac:chgData name="Manish Sharma" userId="b799adb9ba789c8f" providerId="LiveId" clId="{9299F720-AD1B-4DE8-AE41-CCAD55DAB69C}" dt="2021-11-22T04:22:55.757" v="26" actId="20577"/>
          <ac:spMkLst>
            <pc:docMk/>
            <pc:sldMk cId="1440802295" sldId="307"/>
            <ac:spMk id="3" creationId="{089CC8D7-F603-4D60-B49E-BA0BCA93B9FC}"/>
          </ac:spMkLst>
        </pc:spChg>
      </pc:sldChg>
      <pc:sldChg chg="addSp delSp modSp new mod">
        <pc:chgData name="Manish Sharma" userId="b799adb9ba789c8f" providerId="LiveId" clId="{9299F720-AD1B-4DE8-AE41-CCAD55DAB69C}" dt="2021-11-22T04:59:52.571" v="128" actId="1076"/>
        <pc:sldMkLst>
          <pc:docMk/>
          <pc:sldMk cId="1385470561" sldId="308"/>
        </pc:sldMkLst>
        <pc:spChg chg="mod">
          <ac:chgData name="Manish Sharma" userId="b799adb9ba789c8f" providerId="LiveId" clId="{9299F720-AD1B-4DE8-AE41-CCAD55DAB69C}" dt="2021-11-22T04:59:44.534" v="127" actId="1076"/>
          <ac:spMkLst>
            <pc:docMk/>
            <pc:sldMk cId="1385470561" sldId="308"/>
            <ac:spMk id="2" creationId="{955C6B59-62CE-43E4-A2EA-B1E9586F02F5}"/>
          </ac:spMkLst>
        </pc:spChg>
        <pc:spChg chg="del">
          <ac:chgData name="Manish Sharma" userId="b799adb9ba789c8f" providerId="LiveId" clId="{9299F720-AD1B-4DE8-AE41-CCAD55DAB69C}" dt="2021-11-22T04:35:24.714" v="35" actId="478"/>
          <ac:spMkLst>
            <pc:docMk/>
            <pc:sldMk cId="1385470561" sldId="308"/>
            <ac:spMk id="3" creationId="{2DF48A2A-BC9D-44A7-B35E-73B4C749AE16}"/>
          </ac:spMkLst>
        </pc:spChg>
        <pc:spChg chg="add mod">
          <ac:chgData name="Manish Sharma" userId="b799adb9ba789c8f" providerId="LiveId" clId="{9299F720-AD1B-4DE8-AE41-CCAD55DAB69C}" dt="2021-11-22T04:59:52.571" v="128" actId="1076"/>
          <ac:spMkLst>
            <pc:docMk/>
            <pc:sldMk cId="1385470561" sldId="308"/>
            <ac:spMk id="4" creationId="{CB99847D-3804-452B-ABE5-A3E7BD4E22CF}"/>
          </ac:spMkLst>
        </pc:spChg>
        <pc:spChg chg="add mod">
          <ac:chgData name="Manish Sharma" userId="b799adb9ba789c8f" providerId="LiveId" clId="{9299F720-AD1B-4DE8-AE41-CCAD55DAB69C}" dt="2021-11-22T04:59:52.571" v="128" actId="1076"/>
          <ac:spMkLst>
            <pc:docMk/>
            <pc:sldMk cId="1385470561" sldId="308"/>
            <ac:spMk id="5" creationId="{5D801E28-1633-4FB5-B849-E61E9F114C19}"/>
          </ac:spMkLst>
        </pc:spChg>
        <pc:spChg chg="add mod">
          <ac:chgData name="Manish Sharma" userId="b799adb9ba789c8f" providerId="LiveId" clId="{9299F720-AD1B-4DE8-AE41-CCAD55DAB69C}" dt="2021-11-22T04:59:52.571" v="128" actId="1076"/>
          <ac:spMkLst>
            <pc:docMk/>
            <pc:sldMk cId="1385470561" sldId="308"/>
            <ac:spMk id="6" creationId="{A9014BAA-8680-489C-B41F-B677C8A9D40E}"/>
          </ac:spMkLst>
        </pc:spChg>
        <pc:spChg chg="add mod">
          <ac:chgData name="Manish Sharma" userId="b799adb9ba789c8f" providerId="LiveId" clId="{9299F720-AD1B-4DE8-AE41-CCAD55DAB69C}" dt="2021-11-22T04:59:52.571" v="128" actId="1076"/>
          <ac:spMkLst>
            <pc:docMk/>
            <pc:sldMk cId="1385470561" sldId="308"/>
            <ac:spMk id="7" creationId="{85A23E64-065E-406B-944B-221E4FD2CF38}"/>
          </ac:spMkLst>
        </pc:spChg>
        <pc:spChg chg="add mod">
          <ac:chgData name="Manish Sharma" userId="b799adb9ba789c8f" providerId="LiveId" clId="{9299F720-AD1B-4DE8-AE41-CCAD55DAB69C}" dt="2021-11-22T04:59:52.571" v="128" actId="1076"/>
          <ac:spMkLst>
            <pc:docMk/>
            <pc:sldMk cId="1385470561" sldId="308"/>
            <ac:spMk id="8" creationId="{379FCE82-1D13-4CC0-98EC-06BEB87D4291}"/>
          </ac:spMkLst>
        </pc:spChg>
        <pc:spChg chg="add mod">
          <ac:chgData name="Manish Sharma" userId="b799adb9ba789c8f" providerId="LiveId" clId="{9299F720-AD1B-4DE8-AE41-CCAD55DAB69C}" dt="2021-11-22T04:56:05.946" v="122" actId="20577"/>
          <ac:spMkLst>
            <pc:docMk/>
            <pc:sldMk cId="1385470561" sldId="308"/>
            <ac:spMk id="17" creationId="{B794694B-77AE-4194-BC8A-C3307BDA0038}"/>
          </ac:spMkLst>
        </pc:spChg>
        <pc:spChg chg="add mod">
          <ac:chgData name="Manish Sharma" userId="b799adb9ba789c8f" providerId="LiveId" clId="{9299F720-AD1B-4DE8-AE41-CCAD55DAB69C}" dt="2021-11-22T04:37:35.889" v="104" actId="20577"/>
          <ac:spMkLst>
            <pc:docMk/>
            <pc:sldMk cId="1385470561" sldId="308"/>
            <ac:spMk id="18" creationId="{07D8EBD9-A3FD-4AED-9B7D-52D2CA3DEBF9}"/>
          </ac:spMkLst>
        </pc:spChg>
        <pc:spChg chg="add mod">
          <ac:chgData name="Manish Sharma" userId="b799adb9ba789c8f" providerId="LiveId" clId="{9299F720-AD1B-4DE8-AE41-CCAD55DAB69C}" dt="2021-11-22T04:56:13.219" v="125" actId="20577"/>
          <ac:spMkLst>
            <pc:docMk/>
            <pc:sldMk cId="1385470561" sldId="308"/>
            <ac:spMk id="19" creationId="{30993A66-8322-4AD3-A5B9-2CA659FC671C}"/>
          </ac:spMkLst>
        </pc:spChg>
        <pc:spChg chg="add mod">
          <ac:chgData name="Manish Sharma" userId="b799adb9ba789c8f" providerId="LiveId" clId="{9299F720-AD1B-4DE8-AE41-CCAD55DAB69C}" dt="2021-11-22T04:37:19.054" v="94" actId="20577"/>
          <ac:spMkLst>
            <pc:docMk/>
            <pc:sldMk cId="1385470561" sldId="308"/>
            <ac:spMk id="20" creationId="{91703674-9299-49BA-9038-251F7C9311AB}"/>
          </ac:spMkLst>
        </pc:spChg>
        <pc:spChg chg="add mod">
          <ac:chgData name="Manish Sharma" userId="b799adb9ba789c8f" providerId="LiveId" clId="{9299F720-AD1B-4DE8-AE41-CCAD55DAB69C}" dt="2021-11-22T04:37:08.348" v="76" actId="1076"/>
          <ac:spMkLst>
            <pc:docMk/>
            <pc:sldMk cId="1385470561" sldId="308"/>
            <ac:spMk id="21" creationId="{12603915-B59D-405A-B7F8-40C32C8DAC54}"/>
          </ac:spMkLst>
        </pc:spChg>
        <pc:cxnChg chg="add mod">
          <ac:chgData name="Manish Sharma" userId="b799adb9ba789c8f" providerId="LiveId" clId="{9299F720-AD1B-4DE8-AE41-CCAD55DAB69C}" dt="2021-11-22T04:59:52.571" v="128" actId="1076"/>
          <ac:cxnSpMkLst>
            <pc:docMk/>
            <pc:sldMk cId="1385470561" sldId="308"/>
            <ac:cxnSpMk id="10" creationId="{15AF5826-BDD6-468B-8C51-63DF531DEECC}"/>
          </ac:cxnSpMkLst>
        </pc:cxnChg>
        <pc:cxnChg chg="add mod">
          <ac:chgData name="Manish Sharma" userId="b799adb9ba789c8f" providerId="LiveId" clId="{9299F720-AD1B-4DE8-AE41-CCAD55DAB69C}" dt="2021-11-22T04:59:52.571" v="128" actId="1076"/>
          <ac:cxnSpMkLst>
            <pc:docMk/>
            <pc:sldMk cId="1385470561" sldId="308"/>
            <ac:cxnSpMk id="12" creationId="{D5AF05EE-01A7-4F87-974B-91EF9A426FA9}"/>
          </ac:cxnSpMkLst>
        </pc:cxnChg>
        <pc:cxnChg chg="add mod">
          <ac:chgData name="Manish Sharma" userId="b799adb9ba789c8f" providerId="LiveId" clId="{9299F720-AD1B-4DE8-AE41-CCAD55DAB69C}" dt="2021-11-22T04:59:52.571" v="128" actId="1076"/>
          <ac:cxnSpMkLst>
            <pc:docMk/>
            <pc:sldMk cId="1385470561" sldId="308"/>
            <ac:cxnSpMk id="14" creationId="{6E680EA4-9A15-4DAD-ABF2-DE75FEFC8A69}"/>
          </ac:cxnSpMkLst>
        </pc:cxnChg>
        <pc:cxnChg chg="add mod">
          <ac:chgData name="Manish Sharma" userId="b799adb9ba789c8f" providerId="LiveId" clId="{9299F720-AD1B-4DE8-AE41-CCAD55DAB69C}" dt="2021-11-22T04:59:52.571" v="128" actId="1076"/>
          <ac:cxnSpMkLst>
            <pc:docMk/>
            <pc:sldMk cId="1385470561" sldId="308"/>
            <ac:cxnSpMk id="16" creationId="{4A420968-C085-46B2-A625-31FE698C708E}"/>
          </ac:cxnSpMkLst>
        </pc:cxnChg>
        <pc:cxnChg chg="add mod">
          <ac:chgData name="Manish Sharma" userId="b799adb9ba789c8f" providerId="LiveId" clId="{9299F720-AD1B-4DE8-AE41-CCAD55DAB69C}" dt="2021-11-22T04:37:08.348" v="76" actId="1076"/>
          <ac:cxnSpMkLst>
            <pc:docMk/>
            <pc:sldMk cId="1385470561" sldId="308"/>
            <ac:cxnSpMk id="22" creationId="{BC72539F-22C2-49F3-AEB6-31BD5419D9C5}"/>
          </ac:cxnSpMkLst>
        </pc:cxnChg>
        <pc:cxnChg chg="add mod">
          <ac:chgData name="Manish Sharma" userId="b799adb9ba789c8f" providerId="LiveId" clId="{9299F720-AD1B-4DE8-AE41-CCAD55DAB69C}" dt="2021-11-22T04:37:08.348" v="76" actId="1076"/>
          <ac:cxnSpMkLst>
            <pc:docMk/>
            <pc:sldMk cId="1385470561" sldId="308"/>
            <ac:cxnSpMk id="23" creationId="{B469D434-12B9-49BF-BD9B-9E5AE4E9331F}"/>
          </ac:cxnSpMkLst>
        </pc:cxnChg>
        <pc:cxnChg chg="add mod">
          <ac:chgData name="Manish Sharma" userId="b799adb9ba789c8f" providerId="LiveId" clId="{9299F720-AD1B-4DE8-AE41-CCAD55DAB69C}" dt="2021-11-22T04:37:08.348" v="76" actId="1076"/>
          <ac:cxnSpMkLst>
            <pc:docMk/>
            <pc:sldMk cId="1385470561" sldId="308"/>
            <ac:cxnSpMk id="24" creationId="{FF5B59F9-C231-4967-8CD3-0EF8A420464A}"/>
          </ac:cxnSpMkLst>
        </pc:cxnChg>
        <pc:cxnChg chg="add mod">
          <ac:chgData name="Manish Sharma" userId="b799adb9ba789c8f" providerId="LiveId" clId="{9299F720-AD1B-4DE8-AE41-CCAD55DAB69C}" dt="2021-11-22T04:37:08.348" v="76" actId="1076"/>
          <ac:cxnSpMkLst>
            <pc:docMk/>
            <pc:sldMk cId="1385470561" sldId="308"/>
            <ac:cxnSpMk id="25" creationId="{46584824-1ADD-4027-83C8-73BFBB1B0B5B}"/>
          </ac:cxnSpMkLst>
        </pc:cxnChg>
      </pc:sldChg>
      <pc:sldChg chg="add">
        <pc:chgData name="Manish Sharma" userId="b799adb9ba789c8f" providerId="LiveId" clId="{9299F720-AD1B-4DE8-AE41-CCAD55DAB69C}" dt="2021-11-22T05:01:21.766" v="129"/>
        <pc:sldMkLst>
          <pc:docMk/>
          <pc:sldMk cId="1222050639" sldId="309"/>
        </pc:sldMkLst>
      </pc:sldChg>
      <pc:sldChg chg="add">
        <pc:chgData name="Manish Sharma" userId="b799adb9ba789c8f" providerId="LiveId" clId="{9299F720-AD1B-4DE8-AE41-CCAD55DAB69C}" dt="2021-11-22T05:03:44.827" v="130"/>
        <pc:sldMkLst>
          <pc:docMk/>
          <pc:sldMk cId="154785864" sldId="310"/>
        </pc:sldMkLst>
      </pc:sldChg>
      <pc:sldChg chg="add">
        <pc:chgData name="Manish Sharma" userId="b799adb9ba789c8f" providerId="LiveId" clId="{9299F720-AD1B-4DE8-AE41-CCAD55DAB69C}" dt="2021-11-22T05:03:44.827" v="130"/>
        <pc:sldMkLst>
          <pc:docMk/>
          <pc:sldMk cId="600639858" sldId="311"/>
        </pc:sldMkLst>
      </pc:sldChg>
      <pc:sldChg chg="addSp modSp new mod modClrScheme chgLayout">
        <pc:chgData name="Manish Sharma" userId="b799adb9ba789c8f" providerId="LiveId" clId="{9299F720-AD1B-4DE8-AE41-CCAD55DAB69C}" dt="2021-11-22T05:05:38.390" v="226" actId="20577"/>
        <pc:sldMkLst>
          <pc:docMk/>
          <pc:sldMk cId="2719420891" sldId="312"/>
        </pc:sldMkLst>
        <pc:spChg chg="add mod">
          <ac:chgData name="Manish Sharma" userId="b799adb9ba789c8f" providerId="LiveId" clId="{9299F720-AD1B-4DE8-AE41-CCAD55DAB69C}" dt="2021-11-22T05:04:37.032" v="142" actId="20577"/>
          <ac:spMkLst>
            <pc:docMk/>
            <pc:sldMk cId="2719420891" sldId="312"/>
            <ac:spMk id="2" creationId="{AE7BACC2-C720-4BAB-93AB-411958DEE1B5}"/>
          </ac:spMkLst>
        </pc:spChg>
        <pc:spChg chg="add mod">
          <ac:chgData name="Manish Sharma" userId="b799adb9ba789c8f" providerId="LiveId" clId="{9299F720-AD1B-4DE8-AE41-CCAD55DAB69C}" dt="2021-11-22T05:05:38.390" v="226" actId="20577"/>
          <ac:spMkLst>
            <pc:docMk/>
            <pc:sldMk cId="2719420891" sldId="312"/>
            <ac:spMk id="3" creationId="{D5641AC2-D75F-4078-B9B3-99EC7306A8FE}"/>
          </ac:spMkLst>
        </pc:spChg>
      </pc:sldChg>
      <pc:sldChg chg="addSp delSp modSp new mod ord">
        <pc:chgData name="Manish Sharma" userId="b799adb9ba789c8f" providerId="LiveId" clId="{9299F720-AD1B-4DE8-AE41-CCAD55DAB69C}" dt="2021-11-22T05:40:39.353" v="570" actId="14100"/>
        <pc:sldMkLst>
          <pc:docMk/>
          <pc:sldMk cId="4142986020" sldId="313"/>
        </pc:sldMkLst>
        <pc:spChg chg="del">
          <ac:chgData name="Manish Sharma" userId="b799adb9ba789c8f" providerId="LiveId" clId="{9299F720-AD1B-4DE8-AE41-CCAD55DAB69C}" dt="2021-11-22T05:06:06.771" v="228" actId="478"/>
          <ac:spMkLst>
            <pc:docMk/>
            <pc:sldMk cId="4142986020" sldId="313"/>
            <ac:spMk id="2" creationId="{7081F2C8-66BB-479A-B14F-AB13173282A5}"/>
          </ac:spMkLst>
        </pc:spChg>
        <pc:spChg chg="del">
          <ac:chgData name="Manish Sharma" userId="b799adb9ba789c8f" providerId="LiveId" clId="{9299F720-AD1B-4DE8-AE41-CCAD55DAB69C}" dt="2021-11-22T05:06:06.771" v="228" actId="478"/>
          <ac:spMkLst>
            <pc:docMk/>
            <pc:sldMk cId="4142986020" sldId="313"/>
            <ac:spMk id="3" creationId="{BA16187C-53EA-439C-B423-EB661A367569}"/>
          </ac:spMkLst>
        </pc:spChg>
        <pc:spChg chg="add mod">
          <ac:chgData name="Manish Sharma" userId="b799adb9ba789c8f" providerId="LiveId" clId="{9299F720-AD1B-4DE8-AE41-CCAD55DAB69C}" dt="2021-11-22T05:06:20.366" v="229"/>
          <ac:spMkLst>
            <pc:docMk/>
            <pc:sldMk cId="4142986020" sldId="313"/>
            <ac:spMk id="4" creationId="{C14F2BFB-E90A-43C0-98DB-D74B9A4666F8}"/>
          </ac:spMkLst>
        </pc:spChg>
        <pc:spChg chg="add mod">
          <ac:chgData name="Manish Sharma" userId="b799adb9ba789c8f" providerId="LiveId" clId="{9299F720-AD1B-4DE8-AE41-CCAD55DAB69C}" dt="2021-11-22T05:39:53.856" v="565" actId="11530"/>
          <ac:spMkLst>
            <pc:docMk/>
            <pc:sldMk cId="4142986020" sldId="313"/>
            <ac:spMk id="5" creationId="{4CF36B02-C9B9-486F-B96C-1B7EA6A228FA}"/>
          </ac:spMkLst>
        </pc:spChg>
        <pc:spChg chg="add mod">
          <ac:chgData name="Manish Sharma" userId="b799adb9ba789c8f" providerId="LiveId" clId="{9299F720-AD1B-4DE8-AE41-CCAD55DAB69C}" dt="2021-11-22T05:06:20.366" v="229"/>
          <ac:spMkLst>
            <pc:docMk/>
            <pc:sldMk cId="4142986020" sldId="313"/>
            <ac:spMk id="6" creationId="{A622F57C-2496-48F6-8643-2BF92E61CD3F}"/>
          </ac:spMkLst>
        </pc:spChg>
        <pc:spChg chg="add mod">
          <ac:chgData name="Manish Sharma" userId="b799adb9ba789c8f" providerId="LiveId" clId="{9299F720-AD1B-4DE8-AE41-CCAD55DAB69C}" dt="2021-11-22T05:06:20.366" v="229"/>
          <ac:spMkLst>
            <pc:docMk/>
            <pc:sldMk cId="4142986020" sldId="313"/>
            <ac:spMk id="8" creationId="{A5AEE70C-99C5-4376-8785-CFCF563B5E6C}"/>
          </ac:spMkLst>
        </pc:spChg>
        <pc:spChg chg="add mod">
          <ac:chgData name="Manish Sharma" userId="b799adb9ba789c8f" providerId="LiveId" clId="{9299F720-AD1B-4DE8-AE41-CCAD55DAB69C}" dt="2021-11-22T05:06:24.896" v="232" actId="20577"/>
          <ac:spMkLst>
            <pc:docMk/>
            <pc:sldMk cId="4142986020" sldId="313"/>
            <ac:spMk id="10" creationId="{6F946CC3-ACAF-43D4-9C1B-220D72F8569B}"/>
          </ac:spMkLst>
        </pc:spChg>
        <pc:spChg chg="add mod">
          <ac:chgData name="Manish Sharma" userId="b799adb9ba789c8f" providerId="LiveId" clId="{9299F720-AD1B-4DE8-AE41-CCAD55DAB69C}" dt="2021-11-22T05:06:40.577" v="233"/>
          <ac:spMkLst>
            <pc:docMk/>
            <pc:sldMk cId="4142986020" sldId="313"/>
            <ac:spMk id="11" creationId="{869641C1-1EB7-409A-A8C4-ADDC0454580F}"/>
          </ac:spMkLst>
        </pc:spChg>
        <pc:spChg chg="add mod">
          <ac:chgData name="Manish Sharma" userId="b799adb9ba789c8f" providerId="LiveId" clId="{9299F720-AD1B-4DE8-AE41-CCAD55DAB69C}" dt="2021-11-22T05:06:40.577" v="233"/>
          <ac:spMkLst>
            <pc:docMk/>
            <pc:sldMk cId="4142986020" sldId="313"/>
            <ac:spMk id="13" creationId="{24377905-AF96-4540-B7DF-996F43DB86C6}"/>
          </ac:spMkLst>
        </pc:spChg>
        <pc:spChg chg="add mod">
          <ac:chgData name="Manish Sharma" userId="b799adb9ba789c8f" providerId="LiveId" clId="{9299F720-AD1B-4DE8-AE41-CCAD55DAB69C}" dt="2021-11-22T05:06:48.077" v="234"/>
          <ac:spMkLst>
            <pc:docMk/>
            <pc:sldMk cId="4142986020" sldId="313"/>
            <ac:spMk id="14" creationId="{D9D1ECCE-5FA7-4971-83FB-9511DBB93942}"/>
          </ac:spMkLst>
        </pc:spChg>
        <pc:spChg chg="add mod">
          <ac:chgData name="Manish Sharma" userId="b799adb9ba789c8f" providerId="LiveId" clId="{9299F720-AD1B-4DE8-AE41-CCAD55DAB69C}" dt="2021-11-22T05:06:48.077" v="234"/>
          <ac:spMkLst>
            <pc:docMk/>
            <pc:sldMk cId="4142986020" sldId="313"/>
            <ac:spMk id="16" creationId="{641A2B4F-EF48-4704-A924-A3D11F31800D}"/>
          </ac:spMkLst>
        </pc:spChg>
        <pc:spChg chg="add mod">
          <ac:chgData name="Manish Sharma" userId="b799adb9ba789c8f" providerId="LiveId" clId="{9299F720-AD1B-4DE8-AE41-CCAD55DAB69C}" dt="2021-11-22T05:39:38.784" v="564" actId="1076"/>
          <ac:spMkLst>
            <pc:docMk/>
            <pc:sldMk cId="4142986020" sldId="313"/>
            <ac:spMk id="17" creationId="{7757A556-85F0-4799-BD0C-E3AD3C93E13A}"/>
          </ac:spMkLst>
        </pc:spChg>
        <pc:spChg chg="add mod">
          <ac:chgData name="Manish Sharma" userId="b799adb9ba789c8f" providerId="LiveId" clId="{9299F720-AD1B-4DE8-AE41-CCAD55DAB69C}" dt="2021-11-22T05:39:38.784" v="564" actId="1076"/>
          <ac:spMkLst>
            <pc:docMk/>
            <pc:sldMk cId="4142986020" sldId="313"/>
            <ac:spMk id="18" creationId="{16299780-EBBB-4A5B-8749-910DDB7107DD}"/>
          </ac:spMkLst>
        </pc:spChg>
        <pc:spChg chg="add mod">
          <ac:chgData name="Manish Sharma" userId="b799adb9ba789c8f" providerId="LiveId" clId="{9299F720-AD1B-4DE8-AE41-CCAD55DAB69C}" dt="2021-11-22T05:39:38.784" v="564" actId="1076"/>
          <ac:spMkLst>
            <pc:docMk/>
            <pc:sldMk cId="4142986020" sldId="313"/>
            <ac:spMk id="19" creationId="{30ABE053-93F6-4CC9-9BCE-6647400BC21D}"/>
          </ac:spMkLst>
        </pc:spChg>
        <pc:spChg chg="add mod">
          <ac:chgData name="Manish Sharma" userId="b799adb9ba789c8f" providerId="LiveId" clId="{9299F720-AD1B-4DE8-AE41-CCAD55DAB69C}" dt="2021-11-22T05:39:38.784" v="564" actId="1076"/>
          <ac:spMkLst>
            <pc:docMk/>
            <pc:sldMk cId="4142986020" sldId="313"/>
            <ac:spMk id="21" creationId="{4282AFDB-05F3-4C28-A88E-53A598C6D99B}"/>
          </ac:spMkLst>
        </pc:spChg>
        <pc:spChg chg="add mod">
          <ac:chgData name="Manish Sharma" userId="b799adb9ba789c8f" providerId="LiveId" clId="{9299F720-AD1B-4DE8-AE41-CCAD55DAB69C}" dt="2021-11-22T05:39:38.784" v="564" actId="1076"/>
          <ac:spMkLst>
            <pc:docMk/>
            <pc:sldMk cId="4142986020" sldId="313"/>
            <ac:spMk id="23" creationId="{39931CF5-C8B1-4C91-B7E6-196153658BCF}"/>
          </ac:spMkLst>
        </pc:spChg>
        <pc:spChg chg="add mod">
          <ac:chgData name="Manish Sharma" userId="b799adb9ba789c8f" providerId="LiveId" clId="{9299F720-AD1B-4DE8-AE41-CCAD55DAB69C}" dt="2021-11-22T05:39:38.784" v="564" actId="1076"/>
          <ac:spMkLst>
            <pc:docMk/>
            <pc:sldMk cId="4142986020" sldId="313"/>
            <ac:spMk id="24" creationId="{74B27C2C-84BE-4CF9-9402-35380D75A4FE}"/>
          </ac:spMkLst>
        </pc:spChg>
        <pc:spChg chg="add mod">
          <ac:chgData name="Manish Sharma" userId="b799adb9ba789c8f" providerId="LiveId" clId="{9299F720-AD1B-4DE8-AE41-CCAD55DAB69C}" dt="2021-11-22T05:39:38.784" v="564" actId="1076"/>
          <ac:spMkLst>
            <pc:docMk/>
            <pc:sldMk cId="4142986020" sldId="313"/>
            <ac:spMk id="26" creationId="{8BB63770-931D-4B1C-90D8-044D4633C7E3}"/>
          </ac:spMkLst>
        </pc:spChg>
        <pc:spChg chg="add mod">
          <ac:chgData name="Manish Sharma" userId="b799adb9ba789c8f" providerId="LiveId" clId="{9299F720-AD1B-4DE8-AE41-CCAD55DAB69C}" dt="2021-11-22T05:39:38.784" v="564" actId="1076"/>
          <ac:spMkLst>
            <pc:docMk/>
            <pc:sldMk cId="4142986020" sldId="313"/>
            <ac:spMk id="27" creationId="{45DD3584-B82D-4D7F-8C5F-F85C38411B28}"/>
          </ac:spMkLst>
        </pc:spChg>
        <pc:spChg chg="add mod">
          <ac:chgData name="Manish Sharma" userId="b799adb9ba789c8f" providerId="LiveId" clId="{9299F720-AD1B-4DE8-AE41-CCAD55DAB69C}" dt="2021-11-22T05:39:38.784" v="564" actId="1076"/>
          <ac:spMkLst>
            <pc:docMk/>
            <pc:sldMk cId="4142986020" sldId="313"/>
            <ac:spMk id="29" creationId="{B83213D1-7837-4A3B-902F-3A157DFE8CE5}"/>
          </ac:spMkLst>
        </pc:spChg>
        <pc:spChg chg="add mod">
          <ac:chgData name="Manish Sharma" userId="b799adb9ba789c8f" providerId="LiveId" clId="{9299F720-AD1B-4DE8-AE41-CCAD55DAB69C}" dt="2021-11-22T05:40:39.353" v="570" actId="14100"/>
          <ac:spMkLst>
            <pc:docMk/>
            <pc:sldMk cId="4142986020" sldId="313"/>
            <ac:spMk id="30" creationId="{32C8EA9C-FC92-4D5B-B99C-FD94FFFFB655}"/>
          </ac:spMkLst>
        </pc:spChg>
        <pc:spChg chg="add mod">
          <ac:chgData name="Manish Sharma" userId="b799adb9ba789c8f" providerId="LiveId" clId="{9299F720-AD1B-4DE8-AE41-CCAD55DAB69C}" dt="2021-11-22T05:40:23.908" v="567"/>
          <ac:spMkLst>
            <pc:docMk/>
            <pc:sldMk cId="4142986020" sldId="313"/>
            <ac:spMk id="31" creationId="{275AC2FE-F5A6-454D-BC9B-4DC681465A74}"/>
          </ac:spMkLst>
        </pc:spChg>
        <pc:cxnChg chg="add mod">
          <ac:chgData name="Manish Sharma" userId="b799adb9ba789c8f" providerId="LiveId" clId="{9299F720-AD1B-4DE8-AE41-CCAD55DAB69C}" dt="2021-11-22T05:06:20.366" v="229"/>
          <ac:cxnSpMkLst>
            <pc:docMk/>
            <pc:sldMk cId="4142986020" sldId="313"/>
            <ac:cxnSpMk id="7" creationId="{C523F5AD-B14E-4016-AD58-42C6630C22EC}"/>
          </ac:cxnSpMkLst>
        </pc:cxnChg>
        <pc:cxnChg chg="add mod">
          <ac:chgData name="Manish Sharma" userId="b799adb9ba789c8f" providerId="LiveId" clId="{9299F720-AD1B-4DE8-AE41-CCAD55DAB69C}" dt="2021-11-22T05:06:20.366" v="229"/>
          <ac:cxnSpMkLst>
            <pc:docMk/>
            <pc:sldMk cId="4142986020" sldId="313"/>
            <ac:cxnSpMk id="9" creationId="{4E19125E-619F-496B-B6F6-7123BA24AAB1}"/>
          </ac:cxnSpMkLst>
        </pc:cxnChg>
        <pc:cxnChg chg="add mod">
          <ac:chgData name="Manish Sharma" userId="b799adb9ba789c8f" providerId="LiveId" clId="{9299F720-AD1B-4DE8-AE41-CCAD55DAB69C}" dt="2021-11-22T05:06:40.577" v="233"/>
          <ac:cxnSpMkLst>
            <pc:docMk/>
            <pc:sldMk cId="4142986020" sldId="313"/>
            <ac:cxnSpMk id="12" creationId="{6B6BB7AA-3267-4801-8C57-1FEDEDCBFBAC}"/>
          </ac:cxnSpMkLst>
        </pc:cxnChg>
        <pc:cxnChg chg="add mod">
          <ac:chgData name="Manish Sharma" userId="b799adb9ba789c8f" providerId="LiveId" clId="{9299F720-AD1B-4DE8-AE41-CCAD55DAB69C}" dt="2021-11-22T05:06:48.077" v="234"/>
          <ac:cxnSpMkLst>
            <pc:docMk/>
            <pc:sldMk cId="4142986020" sldId="313"/>
            <ac:cxnSpMk id="15" creationId="{2BBB50DD-2263-44C7-8815-3FA248996C18}"/>
          </ac:cxnSpMkLst>
        </pc:cxnChg>
        <pc:cxnChg chg="add mod">
          <ac:chgData name="Manish Sharma" userId="b799adb9ba789c8f" providerId="LiveId" clId="{9299F720-AD1B-4DE8-AE41-CCAD55DAB69C}" dt="2021-11-22T05:39:38.784" v="564" actId="1076"/>
          <ac:cxnSpMkLst>
            <pc:docMk/>
            <pc:sldMk cId="4142986020" sldId="313"/>
            <ac:cxnSpMk id="20" creationId="{9F72BB2B-4305-4185-9C94-A71D64936952}"/>
          </ac:cxnSpMkLst>
        </pc:cxnChg>
        <pc:cxnChg chg="add mod">
          <ac:chgData name="Manish Sharma" userId="b799adb9ba789c8f" providerId="LiveId" clId="{9299F720-AD1B-4DE8-AE41-CCAD55DAB69C}" dt="2021-11-22T05:39:38.784" v="564" actId="1076"/>
          <ac:cxnSpMkLst>
            <pc:docMk/>
            <pc:sldMk cId="4142986020" sldId="313"/>
            <ac:cxnSpMk id="22" creationId="{CF95E019-32E9-4E6F-BA5F-11AFB3ECC60C}"/>
          </ac:cxnSpMkLst>
        </pc:cxnChg>
        <pc:cxnChg chg="add mod">
          <ac:chgData name="Manish Sharma" userId="b799adb9ba789c8f" providerId="LiveId" clId="{9299F720-AD1B-4DE8-AE41-CCAD55DAB69C}" dt="2021-11-22T05:39:38.784" v="564" actId="1076"/>
          <ac:cxnSpMkLst>
            <pc:docMk/>
            <pc:sldMk cId="4142986020" sldId="313"/>
            <ac:cxnSpMk id="25" creationId="{73D8D597-9F5E-463C-94A2-5043A7B7AA31}"/>
          </ac:cxnSpMkLst>
        </pc:cxnChg>
        <pc:cxnChg chg="add mod">
          <ac:chgData name="Manish Sharma" userId="b799adb9ba789c8f" providerId="LiveId" clId="{9299F720-AD1B-4DE8-AE41-CCAD55DAB69C}" dt="2021-11-22T05:39:38.784" v="564" actId="1076"/>
          <ac:cxnSpMkLst>
            <pc:docMk/>
            <pc:sldMk cId="4142986020" sldId="313"/>
            <ac:cxnSpMk id="28" creationId="{2921610A-0258-4BEF-BB3E-744103FC3289}"/>
          </ac:cxnSpMkLst>
        </pc:cxnChg>
      </pc:sldChg>
      <pc:sldChg chg="modSp new mod">
        <pc:chgData name="Manish Sharma" userId="b799adb9ba789c8f" providerId="LiveId" clId="{9299F720-AD1B-4DE8-AE41-CCAD55DAB69C}" dt="2021-11-22T05:27:26.929" v="560" actId="12"/>
        <pc:sldMkLst>
          <pc:docMk/>
          <pc:sldMk cId="1841233370" sldId="314"/>
        </pc:sldMkLst>
        <pc:spChg chg="mod">
          <ac:chgData name="Manish Sharma" userId="b799adb9ba789c8f" providerId="LiveId" clId="{9299F720-AD1B-4DE8-AE41-CCAD55DAB69C}" dt="2021-11-22T05:27:18.036" v="559" actId="20577"/>
          <ac:spMkLst>
            <pc:docMk/>
            <pc:sldMk cId="1841233370" sldId="314"/>
            <ac:spMk id="2" creationId="{90915BB0-6ED7-4DBB-B862-6086B449ABC9}"/>
          </ac:spMkLst>
        </pc:spChg>
        <pc:spChg chg="mod">
          <ac:chgData name="Manish Sharma" userId="b799adb9ba789c8f" providerId="LiveId" clId="{9299F720-AD1B-4DE8-AE41-CCAD55DAB69C}" dt="2021-11-22T05:27:26.929" v="560" actId="12"/>
          <ac:spMkLst>
            <pc:docMk/>
            <pc:sldMk cId="1841233370" sldId="314"/>
            <ac:spMk id="3" creationId="{EA29A2C7-73AD-4C3A-8789-296E49364DDA}"/>
          </ac:spMkLst>
        </pc:spChg>
      </pc:sldChg>
      <pc:sldChg chg="modSp new mod">
        <pc:chgData name="Manish Sharma" userId="b799adb9ba789c8f" providerId="LiveId" clId="{9299F720-AD1B-4DE8-AE41-CCAD55DAB69C}" dt="2021-11-22T05:46:56.704" v="751" actId="20577"/>
        <pc:sldMkLst>
          <pc:docMk/>
          <pc:sldMk cId="91050736" sldId="315"/>
        </pc:sldMkLst>
        <pc:spChg chg="mod">
          <ac:chgData name="Manish Sharma" userId="b799adb9ba789c8f" providerId="LiveId" clId="{9299F720-AD1B-4DE8-AE41-CCAD55DAB69C}" dt="2021-11-22T05:45:28.480" v="606" actId="20577"/>
          <ac:spMkLst>
            <pc:docMk/>
            <pc:sldMk cId="91050736" sldId="315"/>
            <ac:spMk id="2" creationId="{2BE6F860-4060-4C3F-9480-5DE0513E132C}"/>
          </ac:spMkLst>
        </pc:spChg>
        <pc:spChg chg="mod">
          <ac:chgData name="Manish Sharma" userId="b799adb9ba789c8f" providerId="LiveId" clId="{9299F720-AD1B-4DE8-AE41-CCAD55DAB69C}" dt="2021-11-22T05:46:56.704" v="751" actId="20577"/>
          <ac:spMkLst>
            <pc:docMk/>
            <pc:sldMk cId="91050736" sldId="315"/>
            <ac:spMk id="3" creationId="{FD400B18-DEEF-44D2-BEDB-772F49D413D6}"/>
          </ac:spMkLst>
        </pc:spChg>
      </pc:sldChg>
      <pc:sldChg chg="add">
        <pc:chgData name="Manish Sharma" userId="b799adb9ba789c8f" providerId="LiveId" clId="{9299F720-AD1B-4DE8-AE41-CCAD55DAB69C}" dt="2021-11-22T10:57:05.497" v="758"/>
        <pc:sldMkLst>
          <pc:docMk/>
          <pc:sldMk cId="3578439419" sldId="316"/>
        </pc:sldMkLst>
      </pc:sldChg>
      <pc:sldChg chg="add">
        <pc:chgData name="Manish Sharma" userId="b799adb9ba789c8f" providerId="LiveId" clId="{9299F720-AD1B-4DE8-AE41-CCAD55DAB69C}" dt="2021-11-22T10:57:05.497" v="758"/>
        <pc:sldMkLst>
          <pc:docMk/>
          <pc:sldMk cId="2483723510" sldId="317"/>
        </pc:sldMkLst>
      </pc:sldChg>
      <pc:sldChg chg="add">
        <pc:chgData name="Manish Sharma" userId="b799adb9ba789c8f" providerId="LiveId" clId="{9299F720-AD1B-4DE8-AE41-CCAD55DAB69C}" dt="2021-11-22T10:57:05.497" v="758"/>
        <pc:sldMkLst>
          <pc:docMk/>
          <pc:sldMk cId="2383157330" sldId="318"/>
        </pc:sldMkLst>
      </pc:sldChg>
      <pc:sldChg chg="add">
        <pc:chgData name="Manish Sharma" userId="b799adb9ba789c8f" providerId="LiveId" clId="{9299F720-AD1B-4DE8-AE41-CCAD55DAB69C}" dt="2021-11-22T10:57:05.497" v="758"/>
        <pc:sldMkLst>
          <pc:docMk/>
          <pc:sldMk cId="1542734719" sldId="319"/>
        </pc:sldMkLst>
      </pc:sldChg>
      <pc:sldChg chg="add">
        <pc:chgData name="Manish Sharma" userId="b799adb9ba789c8f" providerId="LiveId" clId="{9299F720-AD1B-4DE8-AE41-CCAD55DAB69C}" dt="2021-11-22T10:57:05.497" v="758"/>
        <pc:sldMkLst>
          <pc:docMk/>
          <pc:sldMk cId="1771078964" sldId="320"/>
        </pc:sldMkLst>
      </pc:sldChg>
      <pc:sldChg chg="add">
        <pc:chgData name="Manish Sharma" userId="b799adb9ba789c8f" providerId="LiveId" clId="{9299F720-AD1B-4DE8-AE41-CCAD55DAB69C}" dt="2021-11-22T10:57:05.497" v="758"/>
        <pc:sldMkLst>
          <pc:docMk/>
          <pc:sldMk cId="2175462724" sldId="321"/>
        </pc:sldMkLst>
      </pc:sldChg>
      <pc:sldChg chg="add">
        <pc:chgData name="Manish Sharma" userId="b799adb9ba789c8f" providerId="LiveId" clId="{9299F720-AD1B-4DE8-AE41-CCAD55DAB69C}" dt="2021-11-22T10:57:05.497" v="758"/>
        <pc:sldMkLst>
          <pc:docMk/>
          <pc:sldMk cId="2020432023" sldId="322"/>
        </pc:sldMkLst>
      </pc:sldChg>
      <pc:sldChg chg="add">
        <pc:chgData name="Manish Sharma" userId="b799adb9ba789c8f" providerId="LiveId" clId="{9299F720-AD1B-4DE8-AE41-CCAD55DAB69C}" dt="2021-11-23T03:43:00.484" v="760"/>
        <pc:sldMkLst>
          <pc:docMk/>
          <pc:sldMk cId="992083087" sldId="323"/>
        </pc:sldMkLst>
      </pc:sldChg>
      <pc:sldChg chg="add">
        <pc:chgData name="Manish Sharma" userId="b799adb9ba789c8f" providerId="LiveId" clId="{9299F720-AD1B-4DE8-AE41-CCAD55DAB69C}" dt="2021-11-23T05:33:29.962" v="763"/>
        <pc:sldMkLst>
          <pc:docMk/>
          <pc:sldMk cId="2677077442" sldId="324"/>
        </pc:sldMkLst>
      </pc:sldChg>
      <pc:sldChg chg="add">
        <pc:chgData name="Manish Sharma" userId="b799adb9ba789c8f" providerId="LiveId" clId="{9299F720-AD1B-4DE8-AE41-CCAD55DAB69C}" dt="2021-11-23T05:33:29.962" v="763"/>
        <pc:sldMkLst>
          <pc:docMk/>
          <pc:sldMk cId="976549785" sldId="325"/>
        </pc:sldMkLst>
      </pc:sldChg>
      <pc:sldChg chg="add">
        <pc:chgData name="Manish Sharma" userId="b799adb9ba789c8f" providerId="LiveId" clId="{9299F720-AD1B-4DE8-AE41-CCAD55DAB69C}" dt="2021-11-23T05:33:29.962" v="763"/>
        <pc:sldMkLst>
          <pc:docMk/>
          <pc:sldMk cId="1393763600" sldId="326"/>
        </pc:sldMkLst>
      </pc:sldChg>
      <pc:sldChg chg="add">
        <pc:chgData name="Manish Sharma" userId="b799adb9ba789c8f" providerId="LiveId" clId="{9299F720-AD1B-4DE8-AE41-CCAD55DAB69C}" dt="2021-11-23T06:18:11.968" v="766"/>
        <pc:sldMkLst>
          <pc:docMk/>
          <pc:sldMk cId="1562318406" sldId="327"/>
        </pc:sldMkLst>
      </pc:sldChg>
      <pc:sldChg chg="addSp delSp modSp add mod chgLayout">
        <pc:chgData name="Manish Sharma" userId="b799adb9ba789c8f" providerId="LiveId" clId="{9299F720-AD1B-4DE8-AE41-CCAD55DAB69C}" dt="2021-11-23T06:48:13.809" v="769" actId="6264"/>
        <pc:sldMkLst>
          <pc:docMk/>
          <pc:sldMk cId="869922491" sldId="328"/>
        </pc:sldMkLst>
        <pc:spChg chg="mod ord">
          <ac:chgData name="Manish Sharma" userId="b799adb9ba789c8f" providerId="LiveId" clId="{9299F720-AD1B-4DE8-AE41-CCAD55DAB69C}" dt="2021-11-23T06:48:13.809" v="769" actId="6264"/>
          <ac:spMkLst>
            <pc:docMk/>
            <pc:sldMk cId="869922491" sldId="328"/>
            <ac:spMk id="2" creationId="{3A291CB4-660A-45D3-8EC5-FAEE393ECF51}"/>
          </ac:spMkLst>
        </pc:spChg>
        <pc:spChg chg="mod ord">
          <ac:chgData name="Manish Sharma" userId="b799adb9ba789c8f" providerId="LiveId" clId="{9299F720-AD1B-4DE8-AE41-CCAD55DAB69C}" dt="2021-11-23T06:48:13.809" v="769" actId="6264"/>
          <ac:spMkLst>
            <pc:docMk/>
            <pc:sldMk cId="869922491" sldId="328"/>
            <ac:spMk id="3" creationId="{A413D11A-F06B-411F-845F-855D717885A6}"/>
          </ac:spMkLst>
        </pc:spChg>
        <pc:spChg chg="add del mod">
          <ac:chgData name="Manish Sharma" userId="b799adb9ba789c8f" providerId="LiveId" clId="{9299F720-AD1B-4DE8-AE41-CCAD55DAB69C}" dt="2021-11-23T06:48:13.809" v="769" actId="6264"/>
          <ac:spMkLst>
            <pc:docMk/>
            <pc:sldMk cId="869922491" sldId="328"/>
            <ac:spMk id="4" creationId="{5FA4956B-0CDE-4AC1-BCCE-AAEBE2AF8EAF}"/>
          </ac:spMkLst>
        </pc:spChg>
        <pc:spChg chg="add del mod">
          <ac:chgData name="Manish Sharma" userId="b799adb9ba789c8f" providerId="LiveId" clId="{9299F720-AD1B-4DE8-AE41-CCAD55DAB69C}" dt="2021-11-23T06:48:13.809" v="769" actId="6264"/>
          <ac:spMkLst>
            <pc:docMk/>
            <pc:sldMk cId="869922491" sldId="328"/>
            <ac:spMk id="5" creationId="{70272B34-B8AB-482D-9B20-0318CA08B950}"/>
          </ac:spMkLst>
        </pc:spChg>
      </pc:sldChg>
      <pc:sldChg chg="add">
        <pc:chgData name="Manish Sharma" userId="b799adb9ba789c8f" providerId="LiveId" clId="{9299F720-AD1B-4DE8-AE41-CCAD55DAB69C}" dt="2021-11-23T06:18:11.968" v="766"/>
        <pc:sldMkLst>
          <pc:docMk/>
          <pc:sldMk cId="2301145384" sldId="329"/>
        </pc:sldMkLst>
      </pc:sldChg>
      <pc:sldChg chg="add">
        <pc:chgData name="Manish Sharma" userId="b799adb9ba789c8f" providerId="LiveId" clId="{9299F720-AD1B-4DE8-AE41-CCAD55DAB69C}" dt="2021-11-23T06:18:11.968" v="766"/>
        <pc:sldMkLst>
          <pc:docMk/>
          <pc:sldMk cId="743372294" sldId="330"/>
        </pc:sldMkLst>
      </pc:sldChg>
      <pc:sldChg chg="add">
        <pc:chgData name="Manish Sharma" userId="b799adb9ba789c8f" providerId="LiveId" clId="{9299F720-AD1B-4DE8-AE41-CCAD55DAB69C}" dt="2021-11-23T06:18:11.968" v="766"/>
        <pc:sldMkLst>
          <pc:docMk/>
          <pc:sldMk cId="2086204329" sldId="331"/>
        </pc:sldMkLst>
      </pc:sldChg>
      <pc:sldChg chg="modSp add mod">
        <pc:chgData name="Manish Sharma" userId="b799adb9ba789c8f" providerId="LiveId" clId="{9299F720-AD1B-4DE8-AE41-CCAD55DAB69C}" dt="2021-11-23T09:16:16.491" v="839" actId="113"/>
        <pc:sldMkLst>
          <pc:docMk/>
          <pc:sldMk cId="4024640257" sldId="332"/>
        </pc:sldMkLst>
        <pc:spChg chg="mod">
          <ac:chgData name="Manish Sharma" userId="b799adb9ba789c8f" providerId="LiveId" clId="{9299F720-AD1B-4DE8-AE41-CCAD55DAB69C}" dt="2021-11-23T09:16:16.491" v="839" actId="113"/>
          <ac:spMkLst>
            <pc:docMk/>
            <pc:sldMk cId="4024640257" sldId="332"/>
            <ac:spMk id="3" creationId="{EF029748-2426-4E7C-90BC-D05E0011CDD1}"/>
          </ac:spMkLst>
        </pc:spChg>
      </pc:sldChg>
      <pc:sldChg chg="modSp add mod">
        <pc:chgData name="Manish Sharma" userId="b799adb9ba789c8f" providerId="LiveId" clId="{9299F720-AD1B-4DE8-AE41-CCAD55DAB69C}" dt="2021-11-29T05:25:19.178" v="2418" actId="20577"/>
        <pc:sldMkLst>
          <pc:docMk/>
          <pc:sldMk cId="2986602669" sldId="347"/>
        </pc:sldMkLst>
        <pc:spChg chg="mod">
          <ac:chgData name="Manish Sharma" userId="b799adb9ba789c8f" providerId="LiveId" clId="{9299F720-AD1B-4DE8-AE41-CCAD55DAB69C}" dt="2021-11-29T05:25:19.178" v="2418" actId="20577"/>
          <ac:spMkLst>
            <pc:docMk/>
            <pc:sldMk cId="2986602669" sldId="347"/>
            <ac:spMk id="6" creationId="{23E7895E-D929-4855-9EAF-892D4917DFE9}"/>
          </ac:spMkLst>
        </pc:spChg>
        <pc:spChg chg="mod">
          <ac:chgData name="Manish Sharma" userId="b799adb9ba789c8f" providerId="LiveId" clId="{9299F720-AD1B-4DE8-AE41-CCAD55DAB69C}" dt="2021-11-29T05:10:16.270" v="2409" actId="20577"/>
          <ac:spMkLst>
            <pc:docMk/>
            <pc:sldMk cId="2986602669" sldId="347"/>
            <ac:spMk id="16" creationId="{F04ECF6A-818E-44C5-AFC7-B28901966F3E}"/>
          </ac:spMkLst>
        </pc:spChg>
      </pc:sldChg>
      <pc:sldChg chg="modSp add mod">
        <pc:chgData name="Manish Sharma" userId="b799adb9ba789c8f" providerId="LiveId" clId="{9299F720-AD1B-4DE8-AE41-CCAD55DAB69C}" dt="2021-11-23T09:23:11.290" v="860" actId="20577"/>
        <pc:sldMkLst>
          <pc:docMk/>
          <pc:sldMk cId="3787089593" sldId="358"/>
        </pc:sldMkLst>
        <pc:spChg chg="mod">
          <ac:chgData name="Manish Sharma" userId="b799adb9ba789c8f" providerId="LiveId" clId="{9299F720-AD1B-4DE8-AE41-CCAD55DAB69C}" dt="2021-11-23T09:23:11.290" v="860" actId="20577"/>
          <ac:spMkLst>
            <pc:docMk/>
            <pc:sldMk cId="3787089593" sldId="358"/>
            <ac:spMk id="3" creationId="{91E8C4B2-18E1-4D13-AF33-1D0657731E6B}"/>
          </ac:spMkLst>
        </pc:spChg>
      </pc:sldChg>
      <pc:sldChg chg="addSp delSp modSp add del mod setBg chgLayout">
        <pc:chgData name="Manish Sharma" userId="b799adb9ba789c8f" providerId="LiveId" clId="{9299F720-AD1B-4DE8-AE41-CCAD55DAB69C}" dt="2021-11-23T09:26:40.134" v="861" actId="6264"/>
        <pc:sldMkLst>
          <pc:docMk/>
          <pc:sldMk cId="945998607" sldId="359"/>
        </pc:sldMkLst>
        <pc:spChg chg="mod ord">
          <ac:chgData name="Manish Sharma" userId="b799adb9ba789c8f" providerId="LiveId" clId="{9299F720-AD1B-4DE8-AE41-CCAD55DAB69C}" dt="2021-11-23T09:26:40.134" v="861" actId="6264"/>
          <ac:spMkLst>
            <pc:docMk/>
            <pc:sldMk cId="945998607" sldId="359"/>
            <ac:spMk id="2" creationId="{ED25F978-08F0-49E8-B0C9-52698B47583F}"/>
          </ac:spMkLst>
        </pc:spChg>
        <pc:spChg chg="add del mod">
          <ac:chgData name="Manish Sharma" userId="b799adb9ba789c8f" providerId="LiveId" clId="{9299F720-AD1B-4DE8-AE41-CCAD55DAB69C}" dt="2021-11-23T09:26:40.134" v="861" actId="6264"/>
          <ac:spMkLst>
            <pc:docMk/>
            <pc:sldMk cId="945998607" sldId="359"/>
            <ac:spMk id="3" creationId="{28648E4C-197B-4F95-9DDA-F641B4A53E35}"/>
          </ac:spMkLst>
        </pc:spChg>
        <pc:spChg chg="add del mod">
          <ac:chgData name="Manish Sharma" userId="b799adb9ba789c8f" providerId="LiveId" clId="{9299F720-AD1B-4DE8-AE41-CCAD55DAB69C}" dt="2021-11-23T09:26:40.134" v="861" actId="6264"/>
          <ac:spMkLst>
            <pc:docMk/>
            <pc:sldMk cId="945998607" sldId="359"/>
            <ac:spMk id="5" creationId="{57E9C21E-E4F3-47DA-A768-DD8A9B58709D}"/>
          </ac:spMkLst>
        </pc:spChg>
        <pc:graphicFrameChg chg="mod ord modGraphic">
          <ac:chgData name="Manish Sharma" userId="b799adb9ba789c8f" providerId="LiveId" clId="{9299F720-AD1B-4DE8-AE41-CCAD55DAB69C}" dt="2021-11-23T09:26:40.134" v="861" actId="6264"/>
          <ac:graphicFrameMkLst>
            <pc:docMk/>
            <pc:sldMk cId="945998607" sldId="359"/>
            <ac:graphicFrameMk id="4" creationId="{904E6885-875C-4199-9B84-D895799E3784}"/>
          </ac:graphicFrameMkLst>
        </pc:graphicFrameChg>
      </pc:sldChg>
      <pc:sldChg chg="addSp delSp modSp add mod">
        <pc:chgData name="Manish Sharma" userId="b799adb9ba789c8f" providerId="LiveId" clId="{9299F720-AD1B-4DE8-AE41-CCAD55DAB69C}" dt="2021-11-23T09:39:17.187" v="893" actId="1076"/>
        <pc:sldMkLst>
          <pc:docMk/>
          <pc:sldMk cId="1292131962" sldId="360"/>
        </pc:sldMkLst>
        <pc:spChg chg="del">
          <ac:chgData name="Manish Sharma" userId="b799adb9ba789c8f" providerId="LiveId" clId="{9299F720-AD1B-4DE8-AE41-CCAD55DAB69C}" dt="2021-11-23T09:38:04.663" v="862" actId="478"/>
          <ac:spMkLst>
            <pc:docMk/>
            <pc:sldMk cId="1292131962" sldId="360"/>
            <ac:spMk id="4" creationId="{C14F2BFB-E90A-43C0-98DB-D74B9A4666F8}"/>
          </ac:spMkLst>
        </pc:spChg>
        <pc:spChg chg="del">
          <ac:chgData name="Manish Sharma" userId="b799adb9ba789c8f" providerId="LiveId" clId="{9299F720-AD1B-4DE8-AE41-CCAD55DAB69C}" dt="2021-11-23T09:38:04.663" v="862" actId="478"/>
          <ac:spMkLst>
            <pc:docMk/>
            <pc:sldMk cId="1292131962" sldId="360"/>
            <ac:spMk id="5" creationId="{4CF36B02-C9B9-486F-B96C-1B7EA6A228FA}"/>
          </ac:spMkLst>
        </pc:spChg>
        <pc:spChg chg="del">
          <ac:chgData name="Manish Sharma" userId="b799adb9ba789c8f" providerId="LiveId" clId="{9299F720-AD1B-4DE8-AE41-CCAD55DAB69C}" dt="2021-11-23T09:38:04.663" v="862" actId="478"/>
          <ac:spMkLst>
            <pc:docMk/>
            <pc:sldMk cId="1292131962" sldId="360"/>
            <ac:spMk id="6" creationId="{A622F57C-2496-48F6-8643-2BF92E61CD3F}"/>
          </ac:spMkLst>
        </pc:spChg>
        <pc:spChg chg="del">
          <ac:chgData name="Manish Sharma" userId="b799adb9ba789c8f" providerId="LiveId" clId="{9299F720-AD1B-4DE8-AE41-CCAD55DAB69C}" dt="2021-11-23T09:38:04.663" v="862" actId="478"/>
          <ac:spMkLst>
            <pc:docMk/>
            <pc:sldMk cId="1292131962" sldId="360"/>
            <ac:spMk id="8" creationId="{A5AEE70C-99C5-4376-8785-CFCF563B5E6C}"/>
          </ac:spMkLst>
        </pc:spChg>
        <pc:spChg chg="del">
          <ac:chgData name="Manish Sharma" userId="b799adb9ba789c8f" providerId="LiveId" clId="{9299F720-AD1B-4DE8-AE41-CCAD55DAB69C}" dt="2021-11-23T09:38:04.663" v="862" actId="478"/>
          <ac:spMkLst>
            <pc:docMk/>
            <pc:sldMk cId="1292131962" sldId="360"/>
            <ac:spMk id="10" creationId="{6F946CC3-ACAF-43D4-9C1B-220D72F8569B}"/>
          </ac:spMkLst>
        </pc:spChg>
        <pc:spChg chg="del">
          <ac:chgData name="Manish Sharma" userId="b799adb9ba789c8f" providerId="LiveId" clId="{9299F720-AD1B-4DE8-AE41-CCAD55DAB69C}" dt="2021-11-23T09:38:04.663" v="862" actId="478"/>
          <ac:spMkLst>
            <pc:docMk/>
            <pc:sldMk cId="1292131962" sldId="360"/>
            <ac:spMk id="11" creationId="{869641C1-1EB7-409A-A8C4-ADDC0454580F}"/>
          </ac:spMkLst>
        </pc:spChg>
        <pc:spChg chg="del">
          <ac:chgData name="Manish Sharma" userId="b799adb9ba789c8f" providerId="LiveId" clId="{9299F720-AD1B-4DE8-AE41-CCAD55DAB69C}" dt="2021-11-23T09:38:04.663" v="862" actId="478"/>
          <ac:spMkLst>
            <pc:docMk/>
            <pc:sldMk cId="1292131962" sldId="360"/>
            <ac:spMk id="13" creationId="{24377905-AF96-4540-B7DF-996F43DB86C6}"/>
          </ac:spMkLst>
        </pc:spChg>
        <pc:spChg chg="del">
          <ac:chgData name="Manish Sharma" userId="b799adb9ba789c8f" providerId="LiveId" clId="{9299F720-AD1B-4DE8-AE41-CCAD55DAB69C}" dt="2021-11-23T09:38:04.663" v="862" actId="478"/>
          <ac:spMkLst>
            <pc:docMk/>
            <pc:sldMk cId="1292131962" sldId="360"/>
            <ac:spMk id="14" creationId="{D9D1ECCE-5FA7-4971-83FB-9511DBB93942}"/>
          </ac:spMkLst>
        </pc:spChg>
        <pc:spChg chg="del">
          <ac:chgData name="Manish Sharma" userId="b799adb9ba789c8f" providerId="LiveId" clId="{9299F720-AD1B-4DE8-AE41-CCAD55DAB69C}" dt="2021-11-23T09:38:04.663" v="862" actId="478"/>
          <ac:spMkLst>
            <pc:docMk/>
            <pc:sldMk cId="1292131962" sldId="360"/>
            <ac:spMk id="16" creationId="{641A2B4F-EF48-4704-A924-A3D11F31800D}"/>
          </ac:spMkLst>
        </pc:spChg>
        <pc:spChg chg="mod">
          <ac:chgData name="Manish Sharma" userId="b799adb9ba789c8f" providerId="LiveId" clId="{9299F720-AD1B-4DE8-AE41-CCAD55DAB69C}" dt="2021-11-23T09:38:10.621" v="863" actId="1076"/>
          <ac:spMkLst>
            <pc:docMk/>
            <pc:sldMk cId="1292131962" sldId="360"/>
            <ac:spMk id="17" creationId="{7757A556-85F0-4799-BD0C-E3AD3C93E13A}"/>
          </ac:spMkLst>
        </pc:spChg>
        <pc:spChg chg="mod">
          <ac:chgData name="Manish Sharma" userId="b799adb9ba789c8f" providerId="LiveId" clId="{9299F720-AD1B-4DE8-AE41-CCAD55DAB69C}" dt="2021-11-23T09:38:10.621" v="863" actId="1076"/>
          <ac:spMkLst>
            <pc:docMk/>
            <pc:sldMk cId="1292131962" sldId="360"/>
            <ac:spMk id="18" creationId="{16299780-EBBB-4A5B-8749-910DDB7107DD}"/>
          </ac:spMkLst>
        </pc:spChg>
        <pc:spChg chg="mod">
          <ac:chgData name="Manish Sharma" userId="b799adb9ba789c8f" providerId="LiveId" clId="{9299F720-AD1B-4DE8-AE41-CCAD55DAB69C}" dt="2021-11-23T09:38:10.621" v="863" actId="1076"/>
          <ac:spMkLst>
            <pc:docMk/>
            <pc:sldMk cId="1292131962" sldId="360"/>
            <ac:spMk id="19" creationId="{30ABE053-93F6-4CC9-9BCE-6647400BC21D}"/>
          </ac:spMkLst>
        </pc:spChg>
        <pc:spChg chg="mod">
          <ac:chgData name="Manish Sharma" userId="b799adb9ba789c8f" providerId="LiveId" clId="{9299F720-AD1B-4DE8-AE41-CCAD55DAB69C}" dt="2021-11-23T09:38:10.621" v="863" actId="1076"/>
          <ac:spMkLst>
            <pc:docMk/>
            <pc:sldMk cId="1292131962" sldId="360"/>
            <ac:spMk id="21" creationId="{4282AFDB-05F3-4C28-A88E-53A598C6D99B}"/>
          </ac:spMkLst>
        </pc:spChg>
        <pc:spChg chg="mod">
          <ac:chgData name="Manish Sharma" userId="b799adb9ba789c8f" providerId="LiveId" clId="{9299F720-AD1B-4DE8-AE41-CCAD55DAB69C}" dt="2021-11-23T09:38:10.621" v="863" actId="1076"/>
          <ac:spMkLst>
            <pc:docMk/>
            <pc:sldMk cId="1292131962" sldId="360"/>
            <ac:spMk id="23" creationId="{39931CF5-C8B1-4C91-B7E6-196153658BCF}"/>
          </ac:spMkLst>
        </pc:spChg>
        <pc:spChg chg="mod">
          <ac:chgData name="Manish Sharma" userId="b799adb9ba789c8f" providerId="LiveId" clId="{9299F720-AD1B-4DE8-AE41-CCAD55DAB69C}" dt="2021-11-23T09:38:10.621" v="863" actId="1076"/>
          <ac:spMkLst>
            <pc:docMk/>
            <pc:sldMk cId="1292131962" sldId="360"/>
            <ac:spMk id="24" creationId="{74B27C2C-84BE-4CF9-9402-35380D75A4FE}"/>
          </ac:spMkLst>
        </pc:spChg>
        <pc:spChg chg="mod">
          <ac:chgData name="Manish Sharma" userId="b799adb9ba789c8f" providerId="LiveId" clId="{9299F720-AD1B-4DE8-AE41-CCAD55DAB69C}" dt="2021-11-23T09:38:10.621" v="863" actId="1076"/>
          <ac:spMkLst>
            <pc:docMk/>
            <pc:sldMk cId="1292131962" sldId="360"/>
            <ac:spMk id="26" creationId="{8BB63770-931D-4B1C-90D8-044D4633C7E3}"/>
          </ac:spMkLst>
        </pc:spChg>
        <pc:spChg chg="mod">
          <ac:chgData name="Manish Sharma" userId="b799adb9ba789c8f" providerId="LiveId" clId="{9299F720-AD1B-4DE8-AE41-CCAD55DAB69C}" dt="2021-11-23T09:38:10.621" v="863" actId="1076"/>
          <ac:spMkLst>
            <pc:docMk/>
            <pc:sldMk cId="1292131962" sldId="360"/>
            <ac:spMk id="27" creationId="{45DD3584-B82D-4D7F-8C5F-F85C38411B28}"/>
          </ac:spMkLst>
        </pc:spChg>
        <pc:spChg chg="mod">
          <ac:chgData name="Manish Sharma" userId="b799adb9ba789c8f" providerId="LiveId" clId="{9299F720-AD1B-4DE8-AE41-CCAD55DAB69C}" dt="2021-11-23T09:38:10.621" v="863" actId="1076"/>
          <ac:spMkLst>
            <pc:docMk/>
            <pc:sldMk cId="1292131962" sldId="360"/>
            <ac:spMk id="29" creationId="{B83213D1-7837-4A3B-902F-3A157DFE8CE5}"/>
          </ac:spMkLst>
        </pc:spChg>
        <pc:spChg chg="mod">
          <ac:chgData name="Manish Sharma" userId="b799adb9ba789c8f" providerId="LiveId" clId="{9299F720-AD1B-4DE8-AE41-CCAD55DAB69C}" dt="2021-11-23T09:38:10.621" v="863" actId="1076"/>
          <ac:spMkLst>
            <pc:docMk/>
            <pc:sldMk cId="1292131962" sldId="360"/>
            <ac:spMk id="30" creationId="{32C8EA9C-FC92-4D5B-B99C-FD94FFFFB655}"/>
          </ac:spMkLst>
        </pc:spChg>
        <pc:spChg chg="mod">
          <ac:chgData name="Manish Sharma" userId="b799adb9ba789c8f" providerId="LiveId" clId="{9299F720-AD1B-4DE8-AE41-CCAD55DAB69C}" dt="2021-11-23T09:38:10.621" v="863" actId="1076"/>
          <ac:spMkLst>
            <pc:docMk/>
            <pc:sldMk cId="1292131962" sldId="360"/>
            <ac:spMk id="31" creationId="{275AC2FE-F5A6-454D-BC9B-4DC681465A74}"/>
          </ac:spMkLst>
        </pc:spChg>
        <pc:spChg chg="add mod">
          <ac:chgData name="Manish Sharma" userId="b799adb9ba789c8f" providerId="LiveId" clId="{9299F720-AD1B-4DE8-AE41-CCAD55DAB69C}" dt="2021-11-23T09:38:22.776" v="865" actId="1076"/>
          <ac:spMkLst>
            <pc:docMk/>
            <pc:sldMk cId="1292131962" sldId="360"/>
            <ac:spMk id="32" creationId="{74023376-CEA2-42F0-A4FC-5F1C764F53D9}"/>
          </ac:spMkLst>
        </pc:spChg>
        <pc:spChg chg="add mod">
          <ac:chgData name="Manish Sharma" userId="b799adb9ba789c8f" providerId="LiveId" clId="{9299F720-AD1B-4DE8-AE41-CCAD55DAB69C}" dt="2021-11-23T09:38:22.776" v="865" actId="1076"/>
          <ac:spMkLst>
            <pc:docMk/>
            <pc:sldMk cId="1292131962" sldId="360"/>
            <ac:spMk id="33" creationId="{C392D5EA-A414-494F-8A81-E0C086182181}"/>
          </ac:spMkLst>
        </pc:spChg>
        <pc:spChg chg="add mod">
          <ac:chgData name="Manish Sharma" userId="b799adb9ba789c8f" providerId="LiveId" clId="{9299F720-AD1B-4DE8-AE41-CCAD55DAB69C}" dt="2021-11-23T09:38:22.776" v="865" actId="1076"/>
          <ac:spMkLst>
            <pc:docMk/>
            <pc:sldMk cId="1292131962" sldId="360"/>
            <ac:spMk id="34" creationId="{63F884FB-79C6-4859-977B-BF3CED2B0172}"/>
          </ac:spMkLst>
        </pc:spChg>
        <pc:spChg chg="add mod">
          <ac:chgData name="Manish Sharma" userId="b799adb9ba789c8f" providerId="LiveId" clId="{9299F720-AD1B-4DE8-AE41-CCAD55DAB69C}" dt="2021-11-23T09:38:22.776" v="865" actId="1076"/>
          <ac:spMkLst>
            <pc:docMk/>
            <pc:sldMk cId="1292131962" sldId="360"/>
            <ac:spMk id="36" creationId="{7220BB5A-7212-40EC-B40B-59F5AD1272B4}"/>
          </ac:spMkLst>
        </pc:spChg>
        <pc:spChg chg="add mod">
          <ac:chgData name="Manish Sharma" userId="b799adb9ba789c8f" providerId="LiveId" clId="{9299F720-AD1B-4DE8-AE41-CCAD55DAB69C}" dt="2021-11-23T09:38:22.776" v="865" actId="1076"/>
          <ac:spMkLst>
            <pc:docMk/>
            <pc:sldMk cId="1292131962" sldId="360"/>
            <ac:spMk id="38" creationId="{0E05EF67-DEE9-4D8E-BF60-6310B6595CB7}"/>
          </ac:spMkLst>
        </pc:spChg>
        <pc:spChg chg="add mod">
          <ac:chgData name="Manish Sharma" userId="b799adb9ba789c8f" providerId="LiveId" clId="{9299F720-AD1B-4DE8-AE41-CCAD55DAB69C}" dt="2021-11-23T09:38:22.776" v="865" actId="1076"/>
          <ac:spMkLst>
            <pc:docMk/>
            <pc:sldMk cId="1292131962" sldId="360"/>
            <ac:spMk id="39" creationId="{63CC1CA1-D625-4168-AD1D-1C616DE07763}"/>
          </ac:spMkLst>
        </pc:spChg>
        <pc:spChg chg="add mod">
          <ac:chgData name="Manish Sharma" userId="b799adb9ba789c8f" providerId="LiveId" clId="{9299F720-AD1B-4DE8-AE41-CCAD55DAB69C}" dt="2021-11-23T09:38:22.776" v="865" actId="1076"/>
          <ac:spMkLst>
            <pc:docMk/>
            <pc:sldMk cId="1292131962" sldId="360"/>
            <ac:spMk id="41" creationId="{F1E2D831-724A-440B-BD92-0A734513103E}"/>
          </ac:spMkLst>
        </pc:spChg>
        <pc:spChg chg="add mod">
          <ac:chgData name="Manish Sharma" userId="b799adb9ba789c8f" providerId="LiveId" clId="{9299F720-AD1B-4DE8-AE41-CCAD55DAB69C}" dt="2021-11-23T09:38:22.776" v="865" actId="1076"/>
          <ac:spMkLst>
            <pc:docMk/>
            <pc:sldMk cId="1292131962" sldId="360"/>
            <ac:spMk id="42" creationId="{5F6F93B1-4FB4-4D7C-A9B4-C07AC3B29643}"/>
          </ac:spMkLst>
        </pc:spChg>
        <pc:spChg chg="add mod">
          <ac:chgData name="Manish Sharma" userId="b799adb9ba789c8f" providerId="LiveId" clId="{9299F720-AD1B-4DE8-AE41-CCAD55DAB69C}" dt="2021-11-23T09:38:22.776" v="865" actId="1076"/>
          <ac:spMkLst>
            <pc:docMk/>
            <pc:sldMk cId="1292131962" sldId="360"/>
            <ac:spMk id="44" creationId="{8A9CEE81-C251-4600-B588-C09A32409C69}"/>
          </ac:spMkLst>
        </pc:spChg>
        <pc:spChg chg="add mod">
          <ac:chgData name="Manish Sharma" userId="b799adb9ba789c8f" providerId="LiveId" clId="{9299F720-AD1B-4DE8-AE41-CCAD55DAB69C}" dt="2021-11-23T09:38:28.511" v="866" actId="14100"/>
          <ac:spMkLst>
            <pc:docMk/>
            <pc:sldMk cId="1292131962" sldId="360"/>
            <ac:spMk id="45" creationId="{9ABF8990-97AA-4333-807C-716148EC147B}"/>
          </ac:spMkLst>
        </pc:spChg>
        <pc:spChg chg="add mod">
          <ac:chgData name="Manish Sharma" userId="b799adb9ba789c8f" providerId="LiveId" clId="{9299F720-AD1B-4DE8-AE41-CCAD55DAB69C}" dt="2021-11-23T09:39:17.187" v="893" actId="1076"/>
          <ac:spMkLst>
            <pc:docMk/>
            <pc:sldMk cId="1292131962" sldId="360"/>
            <ac:spMk id="46" creationId="{7ABAB26F-2832-438B-B16B-3FE6D0D7461A}"/>
          </ac:spMkLst>
        </pc:spChg>
        <pc:cxnChg chg="del mod">
          <ac:chgData name="Manish Sharma" userId="b799adb9ba789c8f" providerId="LiveId" clId="{9299F720-AD1B-4DE8-AE41-CCAD55DAB69C}" dt="2021-11-23T09:38:04.663" v="862" actId="478"/>
          <ac:cxnSpMkLst>
            <pc:docMk/>
            <pc:sldMk cId="1292131962" sldId="360"/>
            <ac:cxnSpMk id="7" creationId="{C523F5AD-B14E-4016-AD58-42C6630C22EC}"/>
          </ac:cxnSpMkLst>
        </pc:cxnChg>
        <pc:cxnChg chg="del mod">
          <ac:chgData name="Manish Sharma" userId="b799adb9ba789c8f" providerId="LiveId" clId="{9299F720-AD1B-4DE8-AE41-CCAD55DAB69C}" dt="2021-11-23T09:38:04.663" v="862" actId="478"/>
          <ac:cxnSpMkLst>
            <pc:docMk/>
            <pc:sldMk cId="1292131962" sldId="360"/>
            <ac:cxnSpMk id="9" creationId="{4E19125E-619F-496B-B6F6-7123BA24AAB1}"/>
          </ac:cxnSpMkLst>
        </pc:cxnChg>
        <pc:cxnChg chg="del mod">
          <ac:chgData name="Manish Sharma" userId="b799adb9ba789c8f" providerId="LiveId" clId="{9299F720-AD1B-4DE8-AE41-CCAD55DAB69C}" dt="2021-11-23T09:38:04.663" v="862" actId="478"/>
          <ac:cxnSpMkLst>
            <pc:docMk/>
            <pc:sldMk cId="1292131962" sldId="360"/>
            <ac:cxnSpMk id="12" creationId="{6B6BB7AA-3267-4801-8C57-1FEDEDCBFBAC}"/>
          </ac:cxnSpMkLst>
        </pc:cxnChg>
        <pc:cxnChg chg="del mod">
          <ac:chgData name="Manish Sharma" userId="b799adb9ba789c8f" providerId="LiveId" clId="{9299F720-AD1B-4DE8-AE41-CCAD55DAB69C}" dt="2021-11-23T09:38:04.663" v="862" actId="478"/>
          <ac:cxnSpMkLst>
            <pc:docMk/>
            <pc:sldMk cId="1292131962" sldId="360"/>
            <ac:cxnSpMk id="15" creationId="{2BBB50DD-2263-44C7-8815-3FA248996C18}"/>
          </ac:cxnSpMkLst>
        </pc:cxnChg>
        <pc:cxnChg chg="mod">
          <ac:chgData name="Manish Sharma" userId="b799adb9ba789c8f" providerId="LiveId" clId="{9299F720-AD1B-4DE8-AE41-CCAD55DAB69C}" dt="2021-11-23T09:38:10.621" v="863" actId="1076"/>
          <ac:cxnSpMkLst>
            <pc:docMk/>
            <pc:sldMk cId="1292131962" sldId="360"/>
            <ac:cxnSpMk id="20" creationId="{9F72BB2B-4305-4185-9C94-A71D64936952}"/>
          </ac:cxnSpMkLst>
        </pc:cxnChg>
        <pc:cxnChg chg="mod">
          <ac:chgData name="Manish Sharma" userId="b799adb9ba789c8f" providerId="LiveId" clId="{9299F720-AD1B-4DE8-AE41-CCAD55DAB69C}" dt="2021-11-23T09:38:10.621" v="863" actId="1076"/>
          <ac:cxnSpMkLst>
            <pc:docMk/>
            <pc:sldMk cId="1292131962" sldId="360"/>
            <ac:cxnSpMk id="22" creationId="{CF95E019-32E9-4E6F-BA5F-11AFB3ECC60C}"/>
          </ac:cxnSpMkLst>
        </pc:cxnChg>
        <pc:cxnChg chg="mod">
          <ac:chgData name="Manish Sharma" userId="b799adb9ba789c8f" providerId="LiveId" clId="{9299F720-AD1B-4DE8-AE41-CCAD55DAB69C}" dt="2021-11-23T09:38:10.621" v="863" actId="1076"/>
          <ac:cxnSpMkLst>
            <pc:docMk/>
            <pc:sldMk cId="1292131962" sldId="360"/>
            <ac:cxnSpMk id="25" creationId="{73D8D597-9F5E-463C-94A2-5043A7B7AA31}"/>
          </ac:cxnSpMkLst>
        </pc:cxnChg>
        <pc:cxnChg chg="mod">
          <ac:chgData name="Manish Sharma" userId="b799adb9ba789c8f" providerId="LiveId" clId="{9299F720-AD1B-4DE8-AE41-CCAD55DAB69C}" dt="2021-11-23T09:38:10.621" v="863" actId="1076"/>
          <ac:cxnSpMkLst>
            <pc:docMk/>
            <pc:sldMk cId="1292131962" sldId="360"/>
            <ac:cxnSpMk id="28" creationId="{2921610A-0258-4BEF-BB3E-744103FC3289}"/>
          </ac:cxnSpMkLst>
        </pc:cxnChg>
        <pc:cxnChg chg="add mod">
          <ac:chgData name="Manish Sharma" userId="b799adb9ba789c8f" providerId="LiveId" clId="{9299F720-AD1B-4DE8-AE41-CCAD55DAB69C}" dt="2021-11-23T09:38:22.776" v="865" actId="1076"/>
          <ac:cxnSpMkLst>
            <pc:docMk/>
            <pc:sldMk cId="1292131962" sldId="360"/>
            <ac:cxnSpMk id="35" creationId="{5D0DB240-5B94-4A53-8DE4-E10F9B966642}"/>
          </ac:cxnSpMkLst>
        </pc:cxnChg>
        <pc:cxnChg chg="add mod">
          <ac:chgData name="Manish Sharma" userId="b799adb9ba789c8f" providerId="LiveId" clId="{9299F720-AD1B-4DE8-AE41-CCAD55DAB69C}" dt="2021-11-23T09:38:22.776" v="865" actId="1076"/>
          <ac:cxnSpMkLst>
            <pc:docMk/>
            <pc:sldMk cId="1292131962" sldId="360"/>
            <ac:cxnSpMk id="37" creationId="{8B9D478D-61CA-4702-9FA6-F39CE5E32CF0}"/>
          </ac:cxnSpMkLst>
        </pc:cxnChg>
        <pc:cxnChg chg="add mod">
          <ac:chgData name="Manish Sharma" userId="b799adb9ba789c8f" providerId="LiveId" clId="{9299F720-AD1B-4DE8-AE41-CCAD55DAB69C}" dt="2021-11-23T09:38:22.776" v="865" actId="1076"/>
          <ac:cxnSpMkLst>
            <pc:docMk/>
            <pc:sldMk cId="1292131962" sldId="360"/>
            <ac:cxnSpMk id="40" creationId="{95D15A07-BC87-4171-A442-A0E8D4EF32B9}"/>
          </ac:cxnSpMkLst>
        </pc:cxnChg>
        <pc:cxnChg chg="add mod">
          <ac:chgData name="Manish Sharma" userId="b799adb9ba789c8f" providerId="LiveId" clId="{9299F720-AD1B-4DE8-AE41-CCAD55DAB69C}" dt="2021-11-23T09:38:22.776" v="865" actId="1076"/>
          <ac:cxnSpMkLst>
            <pc:docMk/>
            <pc:sldMk cId="1292131962" sldId="360"/>
            <ac:cxnSpMk id="43" creationId="{453D6571-D122-4569-A411-E635B734144F}"/>
          </ac:cxnSpMkLst>
        </pc:cxnChg>
      </pc:sldChg>
      <pc:sldChg chg="add">
        <pc:chgData name="Manish Sharma" userId="b799adb9ba789c8f" providerId="LiveId" clId="{9299F720-AD1B-4DE8-AE41-CCAD55DAB69C}" dt="2021-11-23T06:19:06.853" v="768"/>
        <pc:sldMkLst>
          <pc:docMk/>
          <pc:sldMk cId="972214110" sldId="361"/>
        </pc:sldMkLst>
      </pc:sldChg>
      <pc:sldChg chg="add">
        <pc:chgData name="Manish Sharma" userId="b799adb9ba789c8f" providerId="LiveId" clId="{9299F720-AD1B-4DE8-AE41-CCAD55DAB69C}" dt="2021-11-23T06:19:06.853" v="768"/>
        <pc:sldMkLst>
          <pc:docMk/>
          <pc:sldMk cId="3609562850" sldId="362"/>
        </pc:sldMkLst>
      </pc:sldChg>
      <pc:sldChg chg="add ord">
        <pc:chgData name="Manish Sharma" userId="b799adb9ba789c8f" providerId="LiveId" clId="{9299F720-AD1B-4DE8-AE41-CCAD55DAB69C}" dt="2021-11-23T09:43:15.858" v="904"/>
        <pc:sldMkLst>
          <pc:docMk/>
          <pc:sldMk cId="3959681348" sldId="363"/>
        </pc:sldMkLst>
      </pc:sldChg>
      <pc:sldChg chg="add">
        <pc:chgData name="Manish Sharma" userId="b799adb9ba789c8f" providerId="LiveId" clId="{9299F720-AD1B-4DE8-AE41-CCAD55DAB69C}" dt="2021-11-23T06:19:06.853" v="768"/>
        <pc:sldMkLst>
          <pc:docMk/>
          <pc:sldMk cId="3963583470" sldId="364"/>
        </pc:sldMkLst>
      </pc:sldChg>
      <pc:sldChg chg="modSp new mod">
        <pc:chgData name="Manish Sharma" userId="b799adb9ba789c8f" providerId="LiveId" clId="{9299F720-AD1B-4DE8-AE41-CCAD55DAB69C}" dt="2021-11-23T07:54:56.911" v="809" actId="207"/>
        <pc:sldMkLst>
          <pc:docMk/>
          <pc:sldMk cId="199736760" sldId="365"/>
        </pc:sldMkLst>
        <pc:spChg chg="mod">
          <ac:chgData name="Manish Sharma" userId="b799adb9ba789c8f" providerId="LiveId" clId="{9299F720-AD1B-4DE8-AE41-CCAD55DAB69C}" dt="2021-11-23T07:52:37.890" v="773"/>
          <ac:spMkLst>
            <pc:docMk/>
            <pc:sldMk cId="199736760" sldId="365"/>
            <ac:spMk id="2" creationId="{72DC2989-6E00-4B96-A69A-0B4211199005}"/>
          </ac:spMkLst>
        </pc:spChg>
        <pc:spChg chg="mod">
          <ac:chgData name="Manish Sharma" userId="b799adb9ba789c8f" providerId="LiveId" clId="{9299F720-AD1B-4DE8-AE41-CCAD55DAB69C}" dt="2021-11-23T07:54:56.911" v="809" actId="207"/>
          <ac:spMkLst>
            <pc:docMk/>
            <pc:sldMk cId="199736760" sldId="365"/>
            <ac:spMk id="3" creationId="{FB2BC2BF-1518-4A25-AA26-5BE6A414707D}"/>
          </ac:spMkLst>
        </pc:spChg>
      </pc:sldChg>
      <pc:sldChg chg="addSp delSp modSp new mod">
        <pc:chgData name="Manish Sharma" userId="b799adb9ba789c8f" providerId="LiveId" clId="{9299F720-AD1B-4DE8-AE41-CCAD55DAB69C}" dt="2021-11-23T07:57:28.098" v="831" actId="20577"/>
        <pc:sldMkLst>
          <pc:docMk/>
          <pc:sldMk cId="1637558743" sldId="366"/>
        </pc:sldMkLst>
        <pc:spChg chg="mod">
          <ac:chgData name="Manish Sharma" userId="b799adb9ba789c8f" providerId="LiveId" clId="{9299F720-AD1B-4DE8-AE41-CCAD55DAB69C}" dt="2021-11-23T07:57:28.098" v="831" actId="20577"/>
          <ac:spMkLst>
            <pc:docMk/>
            <pc:sldMk cId="1637558743" sldId="366"/>
            <ac:spMk id="2" creationId="{96DB91BE-29F5-4C66-A057-7275D43912E1}"/>
          </ac:spMkLst>
        </pc:spChg>
        <pc:spChg chg="add del mod">
          <ac:chgData name="Manish Sharma" userId="b799adb9ba789c8f" providerId="LiveId" clId="{9299F720-AD1B-4DE8-AE41-CCAD55DAB69C}" dt="2021-11-23T07:57:05.348" v="820" actId="113"/>
          <ac:spMkLst>
            <pc:docMk/>
            <pc:sldMk cId="1637558743" sldId="366"/>
            <ac:spMk id="3" creationId="{A4A05415-F767-415C-AB93-4FC1D219B07F}"/>
          </ac:spMkLst>
        </pc:spChg>
        <pc:spChg chg="add del mod">
          <ac:chgData name="Manish Sharma" userId="b799adb9ba789c8f" providerId="LiveId" clId="{9299F720-AD1B-4DE8-AE41-CCAD55DAB69C}" dt="2021-11-23T07:56:44.750" v="814"/>
          <ac:spMkLst>
            <pc:docMk/>
            <pc:sldMk cId="1637558743" sldId="366"/>
            <ac:spMk id="4" creationId="{EC4BADCE-BF8A-4BA3-B95E-8E385B74CD9F}"/>
          </ac:spMkLst>
        </pc:spChg>
      </pc:sldChg>
      <pc:sldChg chg="modSp new mod">
        <pc:chgData name="Manish Sharma" userId="b799adb9ba789c8f" providerId="LiveId" clId="{9299F720-AD1B-4DE8-AE41-CCAD55DAB69C}" dt="2021-11-23T09:42:01.622" v="902"/>
        <pc:sldMkLst>
          <pc:docMk/>
          <pc:sldMk cId="1880727731" sldId="367"/>
        </pc:sldMkLst>
        <pc:spChg chg="mod">
          <ac:chgData name="Manish Sharma" userId="b799adb9ba789c8f" providerId="LiveId" clId="{9299F720-AD1B-4DE8-AE41-CCAD55DAB69C}" dt="2021-11-23T09:42:01.622" v="902"/>
          <ac:spMkLst>
            <pc:docMk/>
            <pc:sldMk cId="1880727731" sldId="367"/>
            <ac:spMk id="2" creationId="{4B91D95E-CBC4-412A-B9FA-2C5FA3D71DEA}"/>
          </ac:spMkLst>
        </pc:spChg>
        <pc:spChg chg="mod">
          <ac:chgData name="Manish Sharma" userId="b799adb9ba789c8f" providerId="LiveId" clId="{9299F720-AD1B-4DE8-AE41-CCAD55DAB69C}" dt="2021-11-23T09:41:43.649" v="899" actId="113"/>
          <ac:spMkLst>
            <pc:docMk/>
            <pc:sldMk cId="1880727731" sldId="367"/>
            <ac:spMk id="3" creationId="{640409D5-3B87-4B1B-928D-C046AF53F550}"/>
          </ac:spMkLst>
        </pc:spChg>
      </pc:sldChg>
      <pc:sldChg chg="addSp delSp modSp new mod">
        <pc:chgData name="Manish Sharma" userId="b799adb9ba789c8f" providerId="LiveId" clId="{9299F720-AD1B-4DE8-AE41-CCAD55DAB69C}" dt="2021-11-23T10:58:39.261" v="997" actId="33524"/>
        <pc:sldMkLst>
          <pc:docMk/>
          <pc:sldMk cId="2506147202" sldId="368"/>
        </pc:sldMkLst>
        <pc:spChg chg="mod">
          <ac:chgData name="Manish Sharma" userId="b799adb9ba789c8f" providerId="LiveId" clId="{9299F720-AD1B-4DE8-AE41-CCAD55DAB69C}" dt="2021-11-23T10:53:54.756" v="962"/>
          <ac:spMkLst>
            <pc:docMk/>
            <pc:sldMk cId="2506147202" sldId="368"/>
            <ac:spMk id="2" creationId="{628009AF-DE2B-4B1F-A8E3-7677A2840FF3}"/>
          </ac:spMkLst>
        </pc:spChg>
        <pc:spChg chg="add del mod">
          <ac:chgData name="Manish Sharma" userId="b799adb9ba789c8f" providerId="LiveId" clId="{9299F720-AD1B-4DE8-AE41-CCAD55DAB69C}" dt="2021-11-23T10:58:39.261" v="997" actId="33524"/>
          <ac:spMkLst>
            <pc:docMk/>
            <pc:sldMk cId="2506147202" sldId="368"/>
            <ac:spMk id="3" creationId="{35DECFFA-2705-428E-94CA-D0D583648A1B}"/>
          </ac:spMkLst>
        </pc:spChg>
        <pc:spChg chg="add del mod">
          <ac:chgData name="Manish Sharma" userId="b799adb9ba789c8f" providerId="LiveId" clId="{9299F720-AD1B-4DE8-AE41-CCAD55DAB69C}" dt="2021-11-23T10:54:04.407" v="964"/>
          <ac:spMkLst>
            <pc:docMk/>
            <pc:sldMk cId="2506147202" sldId="368"/>
            <ac:spMk id="4" creationId="{A3241C71-5612-464A-A077-1EE37914CC4A}"/>
          </ac:spMkLst>
        </pc:spChg>
        <pc:spChg chg="add del">
          <ac:chgData name="Manish Sharma" userId="b799adb9ba789c8f" providerId="LiveId" clId="{9299F720-AD1B-4DE8-AE41-CCAD55DAB69C}" dt="2021-11-23T10:56:48.918" v="977"/>
          <ac:spMkLst>
            <pc:docMk/>
            <pc:sldMk cId="2506147202" sldId="368"/>
            <ac:spMk id="5" creationId="{53647F1F-8EBC-4635-AA48-D0488DD1A95A}"/>
          </ac:spMkLst>
        </pc:spChg>
      </pc:sldChg>
      <pc:sldChg chg="addSp delSp add mod setBg delDesignElem">
        <pc:chgData name="Manish Sharma" userId="b799adb9ba789c8f" providerId="LiveId" clId="{9299F720-AD1B-4DE8-AE41-CCAD55DAB69C}" dt="2021-11-23T11:00:50.820" v="1000" actId="26606"/>
        <pc:sldMkLst>
          <pc:docMk/>
          <pc:sldMk cId="754349178" sldId="369"/>
        </pc:sldMkLst>
        <pc:spChg chg="add">
          <ac:chgData name="Manish Sharma" userId="b799adb9ba789c8f" providerId="LiveId" clId="{9299F720-AD1B-4DE8-AE41-CCAD55DAB69C}" dt="2021-11-23T11:00:50.820" v="1000" actId="26606"/>
          <ac:spMkLst>
            <pc:docMk/>
            <pc:sldMk cId="754349178" sldId="369"/>
            <ac:spMk id="7" creationId="{934F1179-B481-4F9E-BCA3-AFB972070F83}"/>
          </ac:spMkLst>
        </pc:spChg>
        <pc:spChg chg="add">
          <ac:chgData name="Manish Sharma" userId="b799adb9ba789c8f" providerId="LiveId" clId="{9299F720-AD1B-4DE8-AE41-CCAD55DAB69C}" dt="2021-11-23T11:00:50.820" v="1000" actId="26606"/>
          <ac:spMkLst>
            <pc:docMk/>
            <pc:sldMk cId="754349178" sldId="369"/>
            <ac:spMk id="8" creationId="{827DC2C4-B485-428A-BF4A-472D2967F47F}"/>
          </ac:spMkLst>
        </pc:spChg>
        <pc:spChg chg="add">
          <ac:chgData name="Manish Sharma" userId="b799adb9ba789c8f" providerId="LiveId" clId="{9299F720-AD1B-4DE8-AE41-CCAD55DAB69C}" dt="2021-11-23T11:00:50.820" v="1000" actId="26606"/>
          <ac:spMkLst>
            <pc:docMk/>
            <pc:sldMk cId="754349178" sldId="369"/>
            <ac:spMk id="9" creationId="{EE04B5EB-F158-4507-90DD-BD23620C7CC9}"/>
          </ac:spMkLst>
        </pc:spChg>
        <pc:spChg chg="del">
          <ac:chgData name="Manish Sharma" userId="b799adb9ba789c8f" providerId="LiveId" clId="{9299F720-AD1B-4DE8-AE41-CCAD55DAB69C}" dt="2021-11-23T11:00:41.687" v="999"/>
          <ac:spMkLst>
            <pc:docMk/>
            <pc:sldMk cId="754349178" sldId="369"/>
            <ac:spMk id="10" creationId="{934F1179-B481-4F9E-BCA3-AFB972070F83}"/>
          </ac:spMkLst>
        </pc:spChg>
        <pc:spChg chg="del">
          <ac:chgData name="Manish Sharma" userId="b799adb9ba789c8f" providerId="LiveId" clId="{9299F720-AD1B-4DE8-AE41-CCAD55DAB69C}" dt="2021-11-23T11:00:41.687" v="999"/>
          <ac:spMkLst>
            <pc:docMk/>
            <pc:sldMk cId="754349178" sldId="369"/>
            <ac:spMk id="12" creationId="{827DC2C4-B485-428A-BF4A-472D2967F47F}"/>
          </ac:spMkLst>
        </pc:spChg>
        <pc:spChg chg="del">
          <ac:chgData name="Manish Sharma" userId="b799adb9ba789c8f" providerId="LiveId" clId="{9299F720-AD1B-4DE8-AE41-CCAD55DAB69C}" dt="2021-11-23T11:00:41.687" v="999"/>
          <ac:spMkLst>
            <pc:docMk/>
            <pc:sldMk cId="754349178" sldId="369"/>
            <ac:spMk id="14" creationId="{EE04B5EB-F158-4507-90DD-BD23620C7CC9}"/>
          </ac:spMkLst>
        </pc:spChg>
      </pc:sldChg>
      <pc:sldChg chg="modSp add mod">
        <pc:chgData name="Manish Sharma" userId="b799adb9ba789c8f" providerId="LiveId" clId="{9299F720-AD1B-4DE8-AE41-CCAD55DAB69C}" dt="2021-11-23T11:05:56.921" v="1005" actId="20577"/>
        <pc:sldMkLst>
          <pc:docMk/>
          <pc:sldMk cId="493138841" sldId="370"/>
        </pc:sldMkLst>
        <pc:spChg chg="mod">
          <ac:chgData name="Manish Sharma" userId="b799adb9ba789c8f" providerId="LiveId" clId="{9299F720-AD1B-4DE8-AE41-CCAD55DAB69C}" dt="2021-11-23T11:05:56.921" v="1005" actId="20577"/>
          <ac:spMkLst>
            <pc:docMk/>
            <pc:sldMk cId="493138841" sldId="370"/>
            <ac:spMk id="3" creationId="{00D03CB7-7F7A-4376-9693-4163852D9499}"/>
          </ac:spMkLst>
        </pc:spChg>
      </pc:sldChg>
      <pc:sldChg chg="addSp delSp modSp add mod setBg delDesignElem">
        <pc:chgData name="Manish Sharma" userId="b799adb9ba789c8f" providerId="LiveId" clId="{9299F720-AD1B-4DE8-AE41-CCAD55DAB69C}" dt="2021-11-23T11:06:42.595" v="1014"/>
        <pc:sldMkLst>
          <pc:docMk/>
          <pc:sldMk cId="1828995850" sldId="371"/>
        </pc:sldMkLst>
        <pc:spChg chg="add">
          <ac:chgData name="Manish Sharma" userId="b799adb9ba789c8f" providerId="LiveId" clId="{9299F720-AD1B-4DE8-AE41-CCAD55DAB69C}" dt="2021-11-23T11:06:16.768" v="1006" actId="26606"/>
          <ac:spMkLst>
            <pc:docMk/>
            <pc:sldMk cId="1828995850" sldId="371"/>
            <ac:spMk id="12" creationId="{A1F6BF70-C7D1-4AF9-8DB4-BEEB8A9C3529}"/>
          </ac:spMkLst>
        </pc:spChg>
        <pc:spChg chg="del">
          <ac:chgData name="Manish Sharma" userId="b799adb9ba789c8f" providerId="LiveId" clId="{9299F720-AD1B-4DE8-AE41-CCAD55DAB69C}" dt="2021-11-23T11:05:33.990" v="1002"/>
          <ac:spMkLst>
            <pc:docMk/>
            <pc:sldMk cId="1828995850" sldId="371"/>
            <ac:spMk id="17" creationId="{A1F6BF70-C7D1-4AF9-8DB4-BEEB8A9C3529}"/>
          </ac:spMkLst>
        </pc:spChg>
        <pc:spChg chg="add">
          <ac:chgData name="Manish Sharma" userId="b799adb9ba789c8f" providerId="LiveId" clId="{9299F720-AD1B-4DE8-AE41-CCAD55DAB69C}" dt="2021-11-23T11:06:16.768" v="1006" actId="26606"/>
          <ac:spMkLst>
            <pc:docMk/>
            <pc:sldMk cId="1828995850" sldId="371"/>
            <ac:spMk id="18" creationId="{2C1BBA94-3F40-40AA-8BB9-E69E25E537C1}"/>
          </ac:spMkLst>
        </pc:spChg>
        <pc:spChg chg="del">
          <ac:chgData name="Manish Sharma" userId="b799adb9ba789c8f" providerId="LiveId" clId="{9299F720-AD1B-4DE8-AE41-CCAD55DAB69C}" dt="2021-11-23T11:05:33.990" v="1002"/>
          <ac:spMkLst>
            <pc:docMk/>
            <pc:sldMk cId="1828995850" sldId="371"/>
            <ac:spMk id="20" creationId="{2C1BBA94-3F40-40AA-8BB9-E69E25E537C1}"/>
          </ac:spMkLst>
        </pc:spChg>
        <pc:grpChg chg="add">
          <ac:chgData name="Manish Sharma" userId="b799adb9ba789c8f" providerId="LiveId" clId="{9299F720-AD1B-4DE8-AE41-CCAD55DAB69C}" dt="2021-11-23T11:06:16.768" v="1006" actId="26606"/>
          <ac:grpSpMkLst>
            <pc:docMk/>
            <pc:sldMk cId="1828995850" sldId="371"/>
            <ac:grpSpMk id="14" creationId="{0C66A8B6-1F6E-4FCC-93B9-B9986B6FD111}"/>
          </ac:grpSpMkLst>
        </pc:grpChg>
        <pc:grpChg chg="del">
          <ac:chgData name="Manish Sharma" userId="b799adb9ba789c8f" providerId="LiveId" clId="{9299F720-AD1B-4DE8-AE41-CCAD55DAB69C}" dt="2021-11-23T11:05:33.990" v="1002"/>
          <ac:grpSpMkLst>
            <pc:docMk/>
            <pc:sldMk cId="1828995850" sldId="371"/>
            <ac:grpSpMk id="19" creationId="{0C66A8B6-1F6E-4FCC-93B9-B9986B6FD111}"/>
          </ac:grpSpMkLst>
        </pc:grpChg>
        <pc:graphicFrameChg chg="mod modGraphic">
          <ac:chgData name="Manish Sharma" userId="b799adb9ba789c8f" providerId="LiveId" clId="{9299F720-AD1B-4DE8-AE41-CCAD55DAB69C}" dt="2021-11-23T11:06:42.595" v="1014"/>
          <ac:graphicFrameMkLst>
            <pc:docMk/>
            <pc:sldMk cId="1828995850" sldId="371"/>
            <ac:graphicFrameMk id="7" creationId="{3BD316A2-0619-463A-98AF-99E90FD451FD}"/>
          </ac:graphicFrameMkLst>
        </pc:graphicFrameChg>
      </pc:sldChg>
      <pc:sldChg chg="modSp add mod">
        <pc:chgData name="Manish Sharma" userId="b799adb9ba789c8f" providerId="LiveId" clId="{9299F720-AD1B-4DE8-AE41-CCAD55DAB69C}" dt="2021-11-23T11:07:31.727" v="1040" actId="1076"/>
        <pc:sldMkLst>
          <pc:docMk/>
          <pc:sldMk cId="2861925348" sldId="372"/>
        </pc:sldMkLst>
        <pc:spChg chg="mod">
          <ac:chgData name="Manish Sharma" userId="b799adb9ba789c8f" providerId="LiveId" clId="{9299F720-AD1B-4DE8-AE41-CCAD55DAB69C}" dt="2021-11-23T11:07:14.120" v="1024" actId="1076"/>
          <ac:spMkLst>
            <pc:docMk/>
            <pc:sldMk cId="2861925348" sldId="372"/>
            <ac:spMk id="28" creationId="{653C8F34-11C6-4540-A883-D4CFAA163347}"/>
          </ac:spMkLst>
        </pc:spChg>
        <pc:spChg chg="mod">
          <ac:chgData name="Manish Sharma" userId="b799adb9ba789c8f" providerId="LiveId" clId="{9299F720-AD1B-4DE8-AE41-CCAD55DAB69C}" dt="2021-11-23T11:07:31.727" v="1040" actId="1076"/>
          <ac:spMkLst>
            <pc:docMk/>
            <pc:sldMk cId="2861925348" sldId="372"/>
            <ac:spMk id="29" creationId="{A145F430-7423-4523-8ED5-79FB29331EC1}"/>
          </ac:spMkLst>
        </pc:spChg>
      </pc:sldChg>
      <pc:sldChg chg="delSp modSp add mod">
        <pc:chgData name="Manish Sharma" userId="b799adb9ba789c8f" providerId="LiveId" clId="{9299F720-AD1B-4DE8-AE41-CCAD55DAB69C}" dt="2021-11-23T11:11:37.682" v="1134" actId="1076"/>
        <pc:sldMkLst>
          <pc:docMk/>
          <pc:sldMk cId="2646288447" sldId="373"/>
        </pc:sldMkLst>
        <pc:spChg chg="mod">
          <ac:chgData name="Manish Sharma" userId="b799adb9ba789c8f" providerId="LiveId" clId="{9299F720-AD1B-4DE8-AE41-CCAD55DAB69C}" dt="2021-11-23T11:10:49.784" v="1131" actId="20577"/>
          <ac:spMkLst>
            <pc:docMk/>
            <pc:sldMk cId="2646288447" sldId="373"/>
            <ac:spMk id="2" creationId="{84405B57-21FB-4D1C-AAB8-6A80E4300EB0}"/>
          </ac:spMkLst>
        </pc:spChg>
        <pc:spChg chg="del topLvl">
          <ac:chgData name="Manish Sharma" userId="b799adb9ba789c8f" providerId="LiveId" clId="{9299F720-AD1B-4DE8-AE41-CCAD55DAB69C}" dt="2021-11-23T11:09:58.456" v="1103" actId="478"/>
          <ac:spMkLst>
            <pc:docMk/>
            <pc:sldMk cId="2646288447" sldId="373"/>
            <ac:spMk id="4" creationId="{CA66922E-49E4-4E4C-A899-9416C8D25CB3}"/>
          </ac:spMkLst>
        </pc:spChg>
        <pc:spChg chg="mod topLvl">
          <ac:chgData name="Manish Sharma" userId="b799adb9ba789c8f" providerId="LiveId" clId="{9299F720-AD1B-4DE8-AE41-CCAD55DAB69C}" dt="2021-11-23T11:11:13.679" v="1133" actId="6549"/>
          <ac:spMkLst>
            <pc:docMk/>
            <pc:sldMk cId="2646288447" sldId="373"/>
            <ac:spMk id="5" creationId="{1797CDA6-EC6B-4F5A-8C8E-6FD09FD7D257}"/>
          </ac:spMkLst>
        </pc:spChg>
        <pc:spChg chg="mod">
          <ac:chgData name="Manish Sharma" userId="b799adb9ba789c8f" providerId="LiveId" clId="{9299F720-AD1B-4DE8-AE41-CCAD55DAB69C}" dt="2021-11-23T11:10:28.700" v="1113" actId="20577"/>
          <ac:spMkLst>
            <pc:docMk/>
            <pc:sldMk cId="2646288447" sldId="373"/>
            <ac:spMk id="11" creationId="{7DBBDC43-FE73-48AD-95B4-9D809AD8D97F}"/>
          </ac:spMkLst>
        </pc:spChg>
        <pc:spChg chg="del">
          <ac:chgData name="Manish Sharma" userId="b799adb9ba789c8f" providerId="LiveId" clId="{9299F720-AD1B-4DE8-AE41-CCAD55DAB69C}" dt="2021-11-23T11:10:07.817" v="1105" actId="478"/>
          <ac:spMkLst>
            <pc:docMk/>
            <pc:sldMk cId="2646288447" sldId="373"/>
            <ac:spMk id="13" creationId="{1CFC4683-A985-44A9-B73D-044BD986E42B}"/>
          </ac:spMkLst>
        </pc:spChg>
        <pc:spChg chg="del">
          <ac:chgData name="Manish Sharma" userId="b799adb9ba789c8f" providerId="LiveId" clId="{9299F720-AD1B-4DE8-AE41-CCAD55DAB69C}" dt="2021-11-23T11:10:07.817" v="1105" actId="478"/>
          <ac:spMkLst>
            <pc:docMk/>
            <pc:sldMk cId="2646288447" sldId="373"/>
            <ac:spMk id="14" creationId="{D17F77B4-B0E4-4ED8-BF30-6C991D687ACA}"/>
          </ac:spMkLst>
        </pc:spChg>
        <pc:spChg chg="mod">
          <ac:chgData name="Manish Sharma" userId="b799adb9ba789c8f" providerId="LiveId" clId="{9299F720-AD1B-4DE8-AE41-CCAD55DAB69C}" dt="2021-11-23T11:09:35.339" v="1091" actId="20577"/>
          <ac:spMkLst>
            <pc:docMk/>
            <pc:sldMk cId="2646288447" sldId="373"/>
            <ac:spMk id="30" creationId="{E2CAF12B-20B8-4E91-9BAF-ACCFB68143D8}"/>
          </ac:spMkLst>
        </pc:spChg>
        <pc:spChg chg="mod">
          <ac:chgData name="Manish Sharma" userId="b799adb9ba789c8f" providerId="LiveId" clId="{9299F720-AD1B-4DE8-AE41-CCAD55DAB69C}" dt="2021-11-23T11:09:22.930" v="1080" actId="1076"/>
          <ac:spMkLst>
            <pc:docMk/>
            <pc:sldMk cId="2646288447" sldId="373"/>
            <ac:spMk id="37" creationId="{F626A99A-915C-4339-87E3-B5848010FC3F}"/>
          </ac:spMkLst>
        </pc:spChg>
        <pc:spChg chg="mod">
          <ac:chgData name="Manish Sharma" userId="b799adb9ba789c8f" providerId="LiveId" clId="{9299F720-AD1B-4DE8-AE41-CCAD55DAB69C}" dt="2021-11-23T11:11:37.682" v="1134" actId="1076"/>
          <ac:spMkLst>
            <pc:docMk/>
            <pc:sldMk cId="2646288447" sldId="373"/>
            <ac:spMk id="39" creationId="{2BD7293B-919A-4203-9B1B-070F601CA867}"/>
          </ac:spMkLst>
        </pc:spChg>
        <pc:grpChg chg="del">
          <ac:chgData name="Manish Sharma" userId="b799adb9ba789c8f" providerId="LiveId" clId="{9299F720-AD1B-4DE8-AE41-CCAD55DAB69C}" dt="2021-11-23T11:09:58.456" v="1103" actId="478"/>
          <ac:grpSpMkLst>
            <pc:docMk/>
            <pc:sldMk cId="2646288447" sldId="373"/>
            <ac:grpSpMk id="3" creationId="{579E2EAF-9768-4A96-8464-E8E3BBF4ADCA}"/>
          </ac:grpSpMkLst>
        </pc:grpChg>
        <pc:grpChg chg="mod">
          <ac:chgData name="Manish Sharma" userId="b799adb9ba789c8f" providerId="LiveId" clId="{9299F720-AD1B-4DE8-AE41-CCAD55DAB69C}" dt="2021-11-23T11:10:58.327" v="1132" actId="1076"/>
          <ac:grpSpMkLst>
            <pc:docMk/>
            <pc:sldMk cId="2646288447" sldId="373"/>
            <ac:grpSpMk id="6" creationId="{48744790-23AA-4274-833F-D771A615A109}"/>
          </ac:grpSpMkLst>
        </pc:grpChg>
        <pc:grpChg chg="mod">
          <ac:chgData name="Manish Sharma" userId="b799adb9ba789c8f" providerId="LiveId" clId="{9299F720-AD1B-4DE8-AE41-CCAD55DAB69C}" dt="2021-11-23T11:10:58.327" v="1132" actId="1076"/>
          <ac:grpSpMkLst>
            <pc:docMk/>
            <pc:sldMk cId="2646288447" sldId="373"/>
            <ac:grpSpMk id="9" creationId="{7A46D6CF-1831-4497-A6CC-C4ADAC8D4F14}"/>
          </ac:grpSpMkLst>
        </pc:grpChg>
        <pc:cxnChg chg="del">
          <ac:chgData name="Manish Sharma" userId="b799adb9ba789c8f" providerId="LiveId" clId="{9299F720-AD1B-4DE8-AE41-CCAD55DAB69C}" dt="2021-11-23T11:10:07.817" v="1105" actId="478"/>
          <ac:cxnSpMkLst>
            <pc:docMk/>
            <pc:sldMk cId="2646288447" sldId="373"/>
            <ac:cxnSpMk id="12" creationId="{6132F39B-369F-4285-891F-EDDE7DEC36FD}"/>
          </ac:cxnSpMkLst>
        </pc:cxnChg>
      </pc:sldChg>
      <pc:sldChg chg="addSp modSp new mod">
        <pc:chgData name="Manish Sharma" userId="b799adb9ba789c8f" providerId="LiveId" clId="{9299F720-AD1B-4DE8-AE41-CCAD55DAB69C}" dt="2021-11-23T11:17:43.028" v="1304" actId="1076"/>
        <pc:sldMkLst>
          <pc:docMk/>
          <pc:sldMk cId="110170452" sldId="374"/>
        </pc:sldMkLst>
        <pc:spChg chg="add mod">
          <ac:chgData name="Manish Sharma" userId="b799adb9ba789c8f" providerId="LiveId" clId="{9299F720-AD1B-4DE8-AE41-CCAD55DAB69C}" dt="2021-11-23T11:13:14.496" v="1149" actId="1076"/>
          <ac:spMkLst>
            <pc:docMk/>
            <pc:sldMk cId="110170452" sldId="374"/>
            <ac:spMk id="2" creationId="{B112D47F-13A2-4989-8121-31CC01D5235C}"/>
          </ac:spMkLst>
        </pc:spChg>
        <pc:spChg chg="add mod">
          <ac:chgData name="Manish Sharma" userId="b799adb9ba789c8f" providerId="LiveId" clId="{9299F720-AD1B-4DE8-AE41-CCAD55DAB69C}" dt="2021-11-23T11:13:14.496" v="1149" actId="1076"/>
          <ac:spMkLst>
            <pc:docMk/>
            <pc:sldMk cId="110170452" sldId="374"/>
            <ac:spMk id="3" creationId="{0341F6DB-C809-44A2-8A4A-C1BCC000647D}"/>
          </ac:spMkLst>
        </pc:spChg>
        <pc:spChg chg="add mod">
          <ac:chgData name="Manish Sharma" userId="b799adb9ba789c8f" providerId="LiveId" clId="{9299F720-AD1B-4DE8-AE41-CCAD55DAB69C}" dt="2021-11-23T11:13:14.496" v="1149" actId="1076"/>
          <ac:spMkLst>
            <pc:docMk/>
            <pc:sldMk cId="110170452" sldId="374"/>
            <ac:spMk id="4" creationId="{EBE6F3E6-5805-4C6F-A888-83412F408D35}"/>
          </ac:spMkLst>
        </pc:spChg>
        <pc:spChg chg="add mod">
          <ac:chgData name="Manish Sharma" userId="b799adb9ba789c8f" providerId="LiveId" clId="{9299F720-AD1B-4DE8-AE41-CCAD55DAB69C}" dt="2021-11-23T11:14:32.784" v="1243" actId="1076"/>
          <ac:spMkLst>
            <pc:docMk/>
            <pc:sldMk cId="110170452" sldId="374"/>
            <ac:spMk id="5" creationId="{4748A1CC-CDA1-47F8-AE48-39850ECB5B4A}"/>
          </ac:spMkLst>
        </pc:spChg>
        <pc:spChg chg="add mod">
          <ac:chgData name="Manish Sharma" userId="b799adb9ba789c8f" providerId="LiveId" clId="{9299F720-AD1B-4DE8-AE41-CCAD55DAB69C}" dt="2021-11-23T11:16:08.228" v="1267" actId="1076"/>
          <ac:spMkLst>
            <pc:docMk/>
            <pc:sldMk cId="110170452" sldId="374"/>
            <ac:spMk id="12" creationId="{E5030A73-E3E0-4E5E-9375-1D2259E21DF9}"/>
          </ac:spMkLst>
        </pc:spChg>
        <pc:spChg chg="add mod">
          <ac:chgData name="Manish Sharma" userId="b799adb9ba789c8f" providerId="LiveId" clId="{9299F720-AD1B-4DE8-AE41-CCAD55DAB69C}" dt="2021-11-23T11:16:27.801" v="1269" actId="1076"/>
          <ac:spMkLst>
            <pc:docMk/>
            <pc:sldMk cId="110170452" sldId="374"/>
            <ac:spMk id="13" creationId="{1CD810D0-5090-45F3-95CC-7F52503911F8}"/>
          </ac:spMkLst>
        </pc:spChg>
        <pc:spChg chg="add mod">
          <ac:chgData name="Manish Sharma" userId="b799adb9ba789c8f" providerId="LiveId" clId="{9299F720-AD1B-4DE8-AE41-CCAD55DAB69C}" dt="2021-11-23T11:16:27.801" v="1269" actId="1076"/>
          <ac:spMkLst>
            <pc:docMk/>
            <pc:sldMk cId="110170452" sldId="374"/>
            <ac:spMk id="14" creationId="{DD3EFDA5-85E9-4A3C-85B5-95E00D98D84B}"/>
          </ac:spMkLst>
        </pc:spChg>
        <pc:spChg chg="add mod">
          <ac:chgData name="Manish Sharma" userId="b799adb9ba789c8f" providerId="LiveId" clId="{9299F720-AD1B-4DE8-AE41-CCAD55DAB69C}" dt="2021-11-23T11:16:27.801" v="1269" actId="1076"/>
          <ac:spMkLst>
            <pc:docMk/>
            <pc:sldMk cId="110170452" sldId="374"/>
            <ac:spMk id="15" creationId="{CAFAC244-0359-4E9A-9559-234D4C65C660}"/>
          </ac:spMkLst>
        </pc:spChg>
        <pc:spChg chg="add mod">
          <ac:chgData name="Manish Sharma" userId="b799adb9ba789c8f" providerId="LiveId" clId="{9299F720-AD1B-4DE8-AE41-CCAD55DAB69C}" dt="2021-11-23T11:16:38.960" v="1271" actId="20577"/>
          <ac:spMkLst>
            <pc:docMk/>
            <pc:sldMk cId="110170452" sldId="374"/>
            <ac:spMk id="16" creationId="{80A42224-DE1E-4D89-A4D9-9962E51B8FDA}"/>
          </ac:spMkLst>
        </pc:spChg>
        <pc:spChg chg="add mod">
          <ac:chgData name="Manish Sharma" userId="b799adb9ba789c8f" providerId="LiveId" clId="{9299F720-AD1B-4DE8-AE41-CCAD55DAB69C}" dt="2021-11-23T11:16:27.801" v="1269" actId="1076"/>
          <ac:spMkLst>
            <pc:docMk/>
            <pc:sldMk cId="110170452" sldId="374"/>
            <ac:spMk id="20" creationId="{EF7770C2-0B86-45E8-8302-31A270C8B771}"/>
          </ac:spMkLst>
        </pc:spChg>
        <pc:spChg chg="add mod">
          <ac:chgData name="Manish Sharma" userId="b799adb9ba789c8f" providerId="LiveId" clId="{9299F720-AD1B-4DE8-AE41-CCAD55DAB69C}" dt="2021-11-23T11:17:24.334" v="1286" actId="1076"/>
          <ac:spMkLst>
            <pc:docMk/>
            <pc:sldMk cId="110170452" sldId="374"/>
            <ac:spMk id="23" creationId="{32D436A2-19FA-4CC6-989A-0ED58EAA962E}"/>
          </ac:spMkLst>
        </pc:spChg>
        <pc:spChg chg="add mod">
          <ac:chgData name="Manish Sharma" userId="b799adb9ba789c8f" providerId="LiveId" clId="{9299F720-AD1B-4DE8-AE41-CCAD55DAB69C}" dt="2021-11-23T11:17:43.028" v="1304" actId="1076"/>
          <ac:spMkLst>
            <pc:docMk/>
            <pc:sldMk cId="110170452" sldId="374"/>
            <ac:spMk id="24" creationId="{3245434B-607D-410C-970D-AD2DF1DB3726}"/>
          </ac:spMkLst>
        </pc:spChg>
        <pc:cxnChg chg="add">
          <ac:chgData name="Manish Sharma" userId="b799adb9ba789c8f" providerId="LiveId" clId="{9299F720-AD1B-4DE8-AE41-CCAD55DAB69C}" dt="2021-11-23T11:14:40.601" v="1244" actId="11529"/>
          <ac:cxnSpMkLst>
            <pc:docMk/>
            <pc:sldMk cId="110170452" sldId="374"/>
            <ac:cxnSpMk id="7" creationId="{F6C34FC4-6BAF-441E-A9DF-4449E98D676E}"/>
          </ac:cxnSpMkLst>
        </pc:cxnChg>
        <pc:cxnChg chg="add">
          <ac:chgData name="Manish Sharma" userId="b799adb9ba789c8f" providerId="LiveId" clId="{9299F720-AD1B-4DE8-AE41-CCAD55DAB69C}" dt="2021-11-23T11:14:51.269" v="1245" actId="11529"/>
          <ac:cxnSpMkLst>
            <pc:docMk/>
            <pc:sldMk cId="110170452" sldId="374"/>
            <ac:cxnSpMk id="9" creationId="{546099AE-F49D-4502-87F8-E34CE86F74C5}"/>
          </ac:cxnSpMkLst>
        </pc:cxnChg>
        <pc:cxnChg chg="add">
          <ac:chgData name="Manish Sharma" userId="b799adb9ba789c8f" providerId="LiveId" clId="{9299F720-AD1B-4DE8-AE41-CCAD55DAB69C}" dt="2021-11-23T11:14:59.339" v="1246" actId="11529"/>
          <ac:cxnSpMkLst>
            <pc:docMk/>
            <pc:sldMk cId="110170452" sldId="374"/>
            <ac:cxnSpMk id="11" creationId="{D08B76DE-D8F3-4C06-99D6-1133976128B8}"/>
          </ac:cxnSpMkLst>
        </pc:cxnChg>
        <pc:cxnChg chg="add mod">
          <ac:chgData name="Manish Sharma" userId="b799adb9ba789c8f" providerId="LiveId" clId="{9299F720-AD1B-4DE8-AE41-CCAD55DAB69C}" dt="2021-11-23T11:16:27.801" v="1269" actId="1076"/>
          <ac:cxnSpMkLst>
            <pc:docMk/>
            <pc:sldMk cId="110170452" sldId="374"/>
            <ac:cxnSpMk id="17" creationId="{44258330-DDFE-4905-8F7C-3ACD2C870892}"/>
          </ac:cxnSpMkLst>
        </pc:cxnChg>
        <pc:cxnChg chg="add mod">
          <ac:chgData name="Manish Sharma" userId="b799adb9ba789c8f" providerId="LiveId" clId="{9299F720-AD1B-4DE8-AE41-CCAD55DAB69C}" dt="2021-11-23T11:16:27.801" v="1269" actId="1076"/>
          <ac:cxnSpMkLst>
            <pc:docMk/>
            <pc:sldMk cId="110170452" sldId="374"/>
            <ac:cxnSpMk id="18" creationId="{DCB9E8F7-835F-4F1D-9ECA-E40FB3FD881B}"/>
          </ac:cxnSpMkLst>
        </pc:cxnChg>
        <pc:cxnChg chg="add mod">
          <ac:chgData name="Manish Sharma" userId="b799adb9ba789c8f" providerId="LiveId" clId="{9299F720-AD1B-4DE8-AE41-CCAD55DAB69C}" dt="2021-11-23T11:16:27.801" v="1269" actId="1076"/>
          <ac:cxnSpMkLst>
            <pc:docMk/>
            <pc:sldMk cId="110170452" sldId="374"/>
            <ac:cxnSpMk id="19" creationId="{62E7EC5E-2665-46BA-B32E-B92017250F3F}"/>
          </ac:cxnSpMkLst>
        </pc:cxnChg>
        <pc:cxnChg chg="add mod">
          <ac:chgData name="Manish Sharma" userId="b799adb9ba789c8f" providerId="LiveId" clId="{9299F720-AD1B-4DE8-AE41-CCAD55DAB69C}" dt="2021-11-23T11:17:09.119" v="1273" actId="1582"/>
          <ac:cxnSpMkLst>
            <pc:docMk/>
            <pc:sldMk cId="110170452" sldId="374"/>
            <ac:cxnSpMk id="22" creationId="{9EA9200A-7F7F-432A-8FBF-A7512769CAEC}"/>
          </ac:cxnSpMkLst>
        </pc:cxnChg>
      </pc:sldChg>
      <pc:sldChg chg="addSp modSp new mod modClrScheme chgLayout">
        <pc:chgData name="Manish Sharma" userId="b799adb9ba789c8f" providerId="LiveId" clId="{9299F720-AD1B-4DE8-AE41-CCAD55DAB69C}" dt="2021-11-23T11:23:14.249" v="1464" actId="15"/>
        <pc:sldMkLst>
          <pc:docMk/>
          <pc:sldMk cId="2504461139" sldId="375"/>
        </pc:sldMkLst>
        <pc:spChg chg="add mod">
          <ac:chgData name="Manish Sharma" userId="b799adb9ba789c8f" providerId="LiveId" clId="{9299F720-AD1B-4DE8-AE41-CCAD55DAB69C}" dt="2021-11-23T11:21:36.408" v="1455" actId="20577"/>
          <ac:spMkLst>
            <pc:docMk/>
            <pc:sldMk cId="2504461139" sldId="375"/>
            <ac:spMk id="2" creationId="{52AD23DF-46A4-4325-9592-F17FA65E3936}"/>
          </ac:spMkLst>
        </pc:spChg>
        <pc:spChg chg="add mod">
          <ac:chgData name="Manish Sharma" userId="b799adb9ba789c8f" providerId="LiveId" clId="{9299F720-AD1B-4DE8-AE41-CCAD55DAB69C}" dt="2021-11-23T11:23:14.249" v="1464" actId="15"/>
          <ac:spMkLst>
            <pc:docMk/>
            <pc:sldMk cId="2504461139" sldId="375"/>
            <ac:spMk id="3" creationId="{E1976CB6-36A4-4E02-BF60-5F0393180B82}"/>
          </ac:spMkLst>
        </pc:spChg>
      </pc:sldChg>
      <pc:sldChg chg="addSp delSp modSp new mod">
        <pc:chgData name="Manish Sharma" userId="b799adb9ba789c8f" providerId="LiveId" clId="{9299F720-AD1B-4DE8-AE41-CCAD55DAB69C}" dt="2021-11-23T11:24:09.635" v="1485"/>
        <pc:sldMkLst>
          <pc:docMk/>
          <pc:sldMk cId="1356356675" sldId="376"/>
        </pc:sldMkLst>
        <pc:spChg chg="mod">
          <ac:chgData name="Manish Sharma" userId="b799adb9ba789c8f" providerId="LiveId" clId="{9299F720-AD1B-4DE8-AE41-CCAD55DAB69C}" dt="2021-11-23T11:23:28.617" v="1479" actId="20577"/>
          <ac:spMkLst>
            <pc:docMk/>
            <pc:sldMk cId="1356356675" sldId="376"/>
            <ac:spMk id="2" creationId="{380DD4C4-9C6C-4666-B7D3-2A3E4F4D25D8}"/>
          </ac:spMkLst>
        </pc:spChg>
        <pc:spChg chg="del">
          <ac:chgData name="Manish Sharma" userId="b799adb9ba789c8f" providerId="LiveId" clId="{9299F720-AD1B-4DE8-AE41-CCAD55DAB69C}" dt="2021-11-23T11:23:32.419" v="1480" actId="478"/>
          <ac:spMkLst>
            <pc:docMk/>
            <pc:sldMk cId="1356356675" sldId="376"/>
            <ac:spMk id="3" creationId="{A9B94F43-FC3A-419E-B2E9-F58717D9789C}"/>
          </ac:spMkLst>
        </pc:spChg>
        <pc:spChg chg="add mod">
          <ac:chgData name="Manish Sharma" userId="b799adb9ba789c8f" providerId="LiveId" clId="{9299F720-AD1B-4DE8-AE41-CCAD55DAB69C}" dt="2021-11-23T11:23:43.101" v="1481"/>
          <ac:spMkLst>
            <pc:docMk/>
            <pc:sldMk cId="1356356675" sldId="376"/>
            <ac:spMk id="4" creationId="{2D1860B6-E512-406C-A06B-2D3609BC259B}"/>
          </ac:spMkLst>
        </pc:spChg>
        <pc:spChg chg="add mod">
          <ac:chgData name="Manish Sharma" userId="b799adb9ba789c8f" providerId="LiveId" clId="{9299F720-AD1B-4DE8-AE41-CCAD55DAB69C}" dt="2021-11-23T11:23:47.712" v="1482"/>
          <ac:spMkLst>
            <pc:docMk/>
            <pc:sldMk cId="1356356675" sldId="376"/>
            <ac:spMk id="5" creationId="{5F445E28-BE2C-4AD8-B7F5-6ACC0FD6DD7B}"/>
          </ac:spMkLst>
        </pc:spChg>
        <pc:spChg chg="add mod">
          <ac:chgData name="Manish Sharma" userId="b799adb9ba789c8f" providerId="LiveId" clId="{9299F720-AD1B-4DE8-AE41-CCAD55DAB69C}" dt="2021-11-23T11:23:57.168" v="1483"/>
          <ac:spMkLst>
            <pc:docMk/>
            <pc:sldMk cId="1356356675" sldId="376"/>
            <ac:spMk id="6" creationId="{ADA937FF-F08D-47CA-BA80-8792A4929F5A}"/>
          </ac:spMkLst>
        </pc:spChg>
        <pc:spChg chg="add mod">
          <ac:chgData name="Manish Sharma" userId="b799adb9ba789c8f" providerId="LiveId" clId="{9299F720-AD1B-4DE8-AE41-CCAD55DAB69C}" dt="2021-11-23T11:24:03.595" v="1484"/>
          <ac:spMkLst>
            <pc:docMk/>
            <pc:sldMk cId="1356356675" sldId="376"/>
            <ac:spMk id="7" creationId="{9E2B71D5-C773-4C3B-8EB4-1E0CB6B45636}"/>
          </ac:spMkLst>
        </pc:spChg>
        <pc:spChg chg="add mod">
          <ac:chgData name="Manish Sharma" userId="b799adb9ba789c8f" providerId="LiveId" clId="{9299F720-AD1B-4DE8-AE41-CCAD55DAB69C}" dt="2021-11-23T11:24:03.595" v="1484"/>
          <ac:spMkLst>
            <pc:docMk/>
            <pc:sldMk cId="1356356675" sldId="376"/>
            <ac:spMk id="8" creationId="{574B931C-D785-468A-A6AF-318C15958D05}"/>
          </ac:spMkLst>
        </pc:spChg>
        <pc:spChg chg="add mod">
          <ac:chgData name="Manish Sharma" userId="b799adb9ba789c8f" providerId="LiveId" clId="{9299F720-AD1B-4DE8-AE41-CCAD55DAB69C}" dt="2021-11-23T11:24:09.635" v="1485"/>
          <ac:spMkLst>
            <pc:docMk/>
            <pc:sldMk cId="1356356675" sldId="376"/>
            <ac:spMk id="9" creationId="{BC9E2469-9758-45FB-94C1-87C1A0EED6D3}"/>
          </ac:spMkLst>
        </pc:spChg>
      </pc:sldChg>
      <pc:sldChg chg="modSp add mod">
        <pc:chgData name="Manish Sharma" userId="b799adb9ba789c8f" providerId="LiveId" clId="{9299F720-AD1B-4DE8-AE41-CCAD55DAB69C}" dt="2021-11-24T03:59:05.304" v="1516" actId="20577"/>
        <pc:sldMkLst>
          <pc:docMk/>
          <pc:sldMk cId="3996413173" sldId="377"/>
        </pc:sldMkLst>
        <pc:spChg chg="mod">
          <ac:chgData name="Manish Sharma" userId="b799adb9ba789c8f" providerId="LiveId" clId="{9299F720-AD1B-4DE8-AE41-CCAD55DAB69C}" dt="2021-11-24T03:59:05.304" v="1516" actId="20577"/>
          <ac:spMkLst>
            <pc:docMk/>
            <pc:sldMk cId="3996413173" sldId="377"/>
            <ac:spMk id="3" creationId="{DB4144A5-1FEA-4E7F-966B-484A5CEC69D9}"/>
          </ac:spMkLst>
        </pc:spChg>
      </pc:sldChg>
      <pc:sldChg chg="modSp add mod">
        <pc:chgData name="Manish Sharma" userId="b799adb9ba789c8f" providerId="LiveId" clId="{9299F720-AD1B-4DE8-AE41-CCAD55DAB69C}" dt="2021-11-24T04:02:55.761" v="1527" actId="20577"/>
        <pc:sldMkLst>
          <pc:docMk/>
          <pc:sldMk cId="1122893291" sldId="378"/>
        </pc:sldMkLst>
        <pc:spChg chg="mod">
          <ac:chgData name="Manish Sharma" userId="b799adb9ba789c8f" providerId="LiveId" clId="{9299F720-AD1B-4DE8-AE41-CCAD55DAB69C}" dt="2021-11-24T04:02:55.761" v="1527" actId="20577"/>
          <ac:spMkLst>
            <pc:docMk/>
            <pc:sldMk cId="1122893291" sldId="378"/>
            <ac:spMk id="3" creationId="{DB4144A5-1FEA-4E7F-966B-484A5CEC69D9}"/>
          </ac:spMkLst>
        </pc:spChg>
      </pc:sldChg>
      <pc:sldChg chg="add">
        <pc:chgData name="Manish Sharma" userId="b799adb9ba789c8f" providerId="LiveId" clId="{9299F720-AD1B-4DE8-AE41-CCAD55DAB69C}" dt="2021-11-24T04:53:35.026" v="1528"/>
        <pc:sldMkLst>
          <pc:docMk/>
          <pc:sldMk cId="2235251600" sldId="379"/>
        </pc:sldMkLst>
      </pc:sldChg>
      <pc:sldChg chg="addSp delSp modSp new mod">
        <pc:chgData name="Manish Sharma" userId="b799adb9ba789c8f" providerId="LiveId" clId="{9299F720-AD1B-4DE8-AE41-CCAD55DAB69C}" dt="2021-11-24T05:00:20.571" v="1535"/>
        <pc:sldMkLst>
          <pc:docMk/>
          <pc:sldMk cId="2694981293" sldId="380"/>
        </pc:sldMkLst>
        <pc:spChg chg="del">
          <ac:chgData name="Manish Sharma" userId="b799adb9ba789c8f" providerId="LiveId" clId="{9299F720-AD1B-4DE8-AE41-CCAD55DAB69C}" dt="2021-11-24T04:59:56.855" v="1530" actId="478"/>
          <ac:spMkLst>
            <pc:docMk/>
            <pc:sldMk cId="2694981293" sldId="380"/>
            <ac:spMk id="2" creationId="{ED77269B-F665-4C6F-B1FA-34FF551F4F85}"/>
          </ac:spMkLst>
        </pc:spChg>
        <pc:spChg chg="del">
          <ac:chgData name="Manish Sharma" userId="b799adb9ba789c8f" providerId="LiveId" clId="{9299F720-AD1B-4DE8-AE41-CCAD55DAB69C}" dt="2021-11-24T04:59:56.855" v="1530" actId="478"/>
          <ac:spMkLst>
            <pc:docMk/>
            <pc:sldMk cId="2694981293" sldId="380"/>
            <ac:spMk id="3" creationId="{B4A271C5-BC2A-48C0-8928-4DF4B153BBB9}"/>
          </ac:spMkLst>
        </pc:spChg>
        <pc:spChg chg="add mod">
          <ac:chgData name="Manish Sharma" userId="b799adb9ba789c8f" providerId="LiveId" clId="{9299F720-AD1B-4DE8-AE41-CCAD55DAB69C}" dt="2021-11-24T04:59:57.817" v="1531"/>
          <ac:spMkLst>
            <pc:docMk/>
            <pc:sldMk cId="2694981293" sldId="380"/>
            <ac:spMk id="4" creationId="{BEE67B49-4219-428D-B97D-3F51F71DAF59}"/>
          </ac:spMkLst>
        </pc:spChg>
        <pc:spChg chg="add mod">
          <ac:chgData name="Manish Sharma" userId="b799adb9ba789c8f" providerId="LiveId" clId="{9299F720-AD1B-4DE8-AE41-CCAD55DAB69C}" dt="2021-11-24T05:00:02.369" v="1532"/>
          <ac:spMkLst>
            <pc:docMk/>
            <pc:sldMk cId="2694981293" sldId="380"/>
            <ac:spMk id="5" creationId="{59978C74-AE60-4BEA-84B0-0DAC359A7FA9}"/>
          </ac:spMkLst>
        </pc:spChg>
        <pc:spChg chg="add mod">
          <ac:chgData name="Manish Sharma" userId="b799adb9ba789c8f" providerId="LiveId" clId="{9299F720-AD1B-4DE8-AE41-CCAD55DAB69C}" dt="2021-11-24T05:00:08.432" v="1533"/>
          <ac:spMkLst>
            <pc:docMk/>
            <pc:sldMk cId="2694981293" sldId="380"/>
            <ac:spMk id="6" creationId="{C0A0E4F2-5AB6-478B-B1E6-C60DF5948F3B}"/>
          </ac:spMkLst>
        </pc:spChg>
        <pc:spChg chg="add mod">
          <ac:chgData name="Manish Sharma" userId="b799adb9ba789c8f" providerId="LiveId" clId="{9299F720-AD1B-4DE8-AE41-CCAD55DAB69C}" dt="2021-11-24T05:00:08.432" v="1533"/>
          <ac:spMkLst>
            <pc:docMk/>
            <pc:sldMk cId="2694981293" sldId="380"/>
            <ac:spMk id="7" creationId="{4F193AC2-BA26-4564-BE1B-7A3C8259C98D}"/>
          </ac:spMkLst>
        </pc:spChg>
        <pc:spChg chg="add mod">
          <ac:chgData name="Manish Sharma" userId="b799adb9ba789c8f" providerId="LiveId" clId="{9299F720-AD1B-4DE8-AE41-CCAD55DAB69C}" dt="2021-11-24T05:00:14.526" v="1534"/>
          <ac:spMkLst>
            <pc:docMk/>
            <pc:sldMk cId="2694981293" sldId="380"/>
            <ac:spMk id="8" creationId="{4965A48F-75AB-45E6-BEC5-3D7051B7DE46}"/>
          </ac:spMkLst>
        </pc:spChg>
        <pc:spChg chg="add mod">
          <ac:chgData name="Manish Sharma" userId="b799adb9ba789c8f" providerId="LiveId" clId="{9299F720-AD1B-4DE8-AE41-CCAD55DAB69C}" dt="2021-11-24T05:00:20.571" v="1535"/>
          <ac:spMkLst>
            <pc:docMk/>
            <pc:sldMk cId="2694981293" sldId="380"/>
            <ac:spMk id="9" creationId="{354A7101-1617-47F7-8030-DE47787F2734}"/>
          </ac:spMkLst>
        </pc:spChg>
      </pc:sldChg>
      <pc:sldChg chg="add">
        <pc:chgData name="Manish Sharma" userId="b799adb9ba789c8f" providerId="LiveId" clId="{9299F720-AD1B-4DE8-AE41-CCAD55DAB69C}" dt="2021-11-24T06:38:38.557" v="1537"/>
        <pc:sldMkLst>
          <pc:docMk/>
          <pc:sldMk cId="539293575" sldId="381"/>
        </pc:sldMkLst>
      </pc:sldChg>
      <pc:sldChg chg="add">
        <pc:chgData name="Manish Sharma" userId="b799adb9ba789c8f" providerId="LiveId" clId="{9299F720-AD1B-4DE8-AE41-CCAD55DAB69C}" dt="2021-11-24T06:47:48.275" v="1538"/>
        <pc:sldMkLst>
          <pc:docMk/>
          <pc:sldMk cId="2390603842" sldId="382"/>
        </pc:sldMkLst>
      </pc:sldChg>
      <pc:sldChg chg="add">
        <pc:chgData name="Manish Sharma" userId="b799adb9ba789c8f" providerId="LiveId" clId="{9299F720-AD1B-4DE8-AE41-CCAD55DAB69C}" dt="2021-11-24T06:47:59.089" v="1539"/>
        <pc:sldMkLst>
          <pc:docMk/>
          <pc:sldMk cId="3222575608" sldId="383"/>
        </pc:sldMkLst>
      </pc:sldChg>
      <pc:sldChg chg="addSp delSp modSp new mod">
        <pc:chgData name="Manish Sharma" userId="b799adb9ba789c8f" providerId="LiveId" clId="{9299F720-AD1B-4DE8-AE41-CCAD55DAB69C}" dt="2021-11-24T07:41:24.709" v="1757" actId="20577"/>
        <pc:sldMkLst>
          <pc:docMk/>
          <pc:sldMk cId="4262467837" sldId="384"/>
        </pc:sldMkLst>
        <pc:spChg chg="mod">
          <ac:chgData name="Manish Sharma" userId="b799adb9ba789c8f" providerId="LiveId" clId="{9299F720-AD1B-4DE8-AE41-CCAD55DAB69C}" dt="2021-11-24T07:41:24.709" v="1757" actId="20577"/>
          <ac:spMkLst>
            <pc:docMk/>
            <pc:sldMk cId="4262467837" sldId="384"/>
            <ac:spMk id="2" creationId="{9326B9CB-CE0C-4AEE-B2D2-AFD3D48DF7E9}"/>
          </ac:spMkLst>
        </pc:spChg>
        <pc:spChg chg="add del mod">
          <ac:chgData name="Manish Sharma" userId="b799adb9ba789c8f" providerId="LiveId" clId="{9299F720-AD1B-4DE8-AE41-CCAD55DAB69C}" dt="2021-11-24T07:28:12.915" v="1564" actId="20577"/>
          <ac:spMkLst>
            <pc:docMk/>
            <pc:sldMk cId="4262467837" sldId="384"/>
            <ac:spMk id="3" creationId="{7FA4AB94-CA75-4D04-A33E-2B573ED699B9}"/>
          </ac:spMkLst>
        </pc:spChg>
        <pc:spChg chg="add del mod">
          <ac:chgData name="Manish Sharma" userId="b799adb9ba789c8f" providerId="LiveId" clId="{9299F720-AD1B-4DE8-AE41-CCAD55DAB69C}" dt="2021-11-24T07:27:35.154" v="1557"/>
          <ac:spMkLst>
            <pc:docMk/>
            <pc:sldMk cId="4262467837" sldId="384"/>
            <ac:spMk id="4" creationId="{C7C179BB-462D-4728-A3D0-A2FA37CED639}"/>
          </ac:spMkLst>
        </pc:spChg>
      </pc:sldChg>
      <pc:sldChg chg="addSp delSp modSp new mod">
        <pc:chgData name="Manish Sharma" userId="b799adb9ba789c8f" providerId="LiveId" clId="{9299F720-AD1B-4DE8-AE41-CCAD55DAB69C}" dt="2021-11-24T07:41:36.225" v="1760" actId="20577"/>
        <pc:sldMkLst>
          <pc:docMk/>
          <pc:sldMk cId="2791342229" sldId="385"/>
        </pc:sldMkLst>
        <pc:spChg chg="mod">
          <ac:chgData name="Manish Sharma" userId="b799adb9ba789c8f" providerId="LiveId" clId="{9299F720-AD1B-4DE8-AE41-CCAD55DAB69C}" dt="2021-11-24T07:41:36.225" v="1760" actId="20577"/>
          <ac:spMkLst>
            <pc:docMk/>
            <pc:sldMk cId="2791342229" sldId="385"/>
            <ac:spMk id="2" creationId="{BFD32830-ED00-4043-9B8C-8BB04A2966D8}"/>
          </ac:spMkLst>
        </pc:spChg>
        <pc:spChg chg="del">
          <ac:chgData name="Manish Sharma" userId="b799adb9ba789c8f" providerId="LiveId" clId="{9299F720-AD1B-4DE8-AE41-CCAD55DAB69C}" dt="2021-11-24T07:29:03.426" v="1581" actId="478"/>
          <ac:spMkLst>
            <pc:docMk/>
            <pc:sldMk cId="2791342229" sldId="385"/>
            <ac:spMk id="3" creationId="{0966AA4B-8302-4089-80C7-B408240852EE}"/>
          </ac:spMkLst>
        </pc:spChg>
        <pc:spChg chg="add mod">
          <ac:chgData name="Manish Sharma" userId="b799adb9ba789c8f" providerId="LiveId" clId="{9299F720-AD1B-4DE8-AE41-CCAD55DAB69C}" dt="2021-11-24T07:34:14.782" v="1739" actId="1076"/>
          <ac:spMkLst>
            <pc:docMk/>
            <pc:sldMk cId="2791342229" sldId="385"/>
            <ac:spMk id="4" creationId="{FCF464AE-57AE-4450-935A-19EAB717186B}"/>
          </ac:spMkLst>
        </pc:spChg>
        <pc:spChg chg="add mod">
          <ac:chgData name="Manish Sharma" userId="b799adb9ba789c8f" providerId="LiveId" clId="{9299F720-AD1B-4DE8-AE41-CCAD55DAB69C}" dt="2021-11-24T07:40:53.305" v="1740" actId="13822"/>
          <ac:spMkLst>
            <pc:docMk/>
            <pc:sldMk cId="2791342229" sldId="385"/>
            <ac:spMk id="5" creationId="{396CCB52-43A4-4220-9B0C-3F21926BD321}"/>
          </ac:spMkLst>
        </pc:spChg>
        <pc:spChg chg="add mod">
          <ac:chgData name="Manish Sharma" userId="b799adb9ba789c8f" providerId="LiveId" clId="{9299F720-AD1B-4DE8-AE41-CCAD55DAB69C}" dt="2021-11-24T07:40:53.305" v="1740" actId="13822"/>
          <ac:spMkLst>
            <pc:docMk/>
            <pc:sldMk cId="2791342229" sldId="385"/>
            <ac:spMk id="6" creationId="{907FA325-83D9-405B-8382-3DC60BF60F9E}"/>
          </ac:spMkLst>
        </pc:spChg>
        <pc:spChg chg="add mod">
          <ac:chgData name="Manish Sharma" userId="b799adb9ba789c8f" providerId="LiveId" clId="{9299F720-AD1B-4DE8-AE41-CCAD55DAB69C}" dt="2021-11-24T07:34:14.782" v="1739" actId="1076"/>
          <ac:spMkLst>
            <pc:docMk/>
            <pc:sldMk cId="2791342229" sldId="385"/>
            <ac:spMk id="7" creationId="{20566802-31D5-4623-BF65-91C722E5DAB9}"/>
          </ac:spMkLst>
        </pc:spChg>
        <pc:spChg chg="add mod">
          <ac:chgData name="Manish Sharma" userId="b799adb9ba789c8f" providerId="LiveId" clId="{9299F720-AD1B-4DE8-AE41-CCAD55DAB69C}" dt="2021-11-24T07:34:14.782" v="1739" actId="1076"/>
          <ac:spMkLst>
            <pc:docMk/>
            <pc:sldMk cId="2791342229" sldId="385"/>
            <ac:spMk id="8" creationId="{5AFB430E-3F64-4479-870C-FAB7BAE810E4}"/>
          </ac:spMkLst>
        </pc:spChg>
        <pc:spChg chg="add mod">
          <ac:chgData name="Manish Sharma" userId="b799adb9ba789c8f" providerId="LiveId" clId="{9299F720-AD1B-4DE8-AE41-CCAD55DAB69C}" dt="2021-11-24T07:34:14.782" v="1739" actId="1076"/>
          <ac:spMkLst>
            <pc:docMk/>
            <pc:sldMk cId="2791342229" sldId="385"/>
            <ac:spMk id="14" creationId="{BF98D2AA-8A22-41ED-926F-40723405F987}"/>
          </ac:spMkLst>
        </pc:spChg>
        <pc:spChg chg="add mod">
          <ac:chgData name="Manish Sharma" userId="b799adb9ba789c8f" providerId="LiveId" clId="{9299F720-AD1B-4DE8-AE41-CCAD55DAB69C}" dt="2021-11-24T07:34:14.782" v="1739" actId="1076"/>
          <ac:spMkLst>
            <pc:docMk/>
            <pc:sldMk cId="2791342229" sldId="385"/>
            <ac:spMk id="15" creationId="{9DA3AD83-B044-47F0-B430-C0B195B0F5EA}"/>
          </ac:spMkLst>
        </pc:spChg>
        <pc:spChg chg="add mod">
          <ac:chgData name="Manish Sharma" userId="b799adb9ba789c8f" providerId="LiveId" clId="{9299F720-AD1B-4DE8-AE41-CCAD55DAB69C}" dt="2021-11-24T07:34:14.782" v="1739" actId="1076"/>
          <ac:spMkLst>
            <pc:docMk/>
            <pc:sldMk cId="2791342229" sldId="385"/>
            <ac:spMk id="19" creationId="{9D2413BD-3232-4E08-B9C1-D18F246E9642}"/>
          </ac:spMkLst>
        </pc:spChg>
        <pc:spChg chg="add mod">
          <ac:chgData name="Manish Sharma" userId="b799adb9ba789c8f" providerId="LiveId" clId="{9299F720-AD1B-4DE8-AE41-CCAD55DAB69C}" dt="2021-11-24T07:34:14.782" v="1739" actId="1076"/>
          <ac:spMkLst>
            <pc:docMk/>
            <pc:sldMk cId="2791342229" sldId="385"/>
            <ac:spMk id="20" creationId="{19588379-AA18-4B8F-980D-EE820C0620DB}"/>
          </ac:spMkLst>
        </pc:spChg>
        <pc:cxnChg chg="add mod">
          <ac:chgData name="Manish Sharma" userId="b799adb9ba789c8f" providerId="LiveId" clId="{9299F720-AD1B-4DE8-AE41-CCAD55DAB69C}" dt="2021-11-24T07:34:14.782" v="1739" actId="1076"/>
          <ac:cxnSpMkLst>
            <pc:docMk/>
            <pc:sldMk cId="2791342229" sldId="385"/>
            <ac:cxnSpMk id="10" creationId="{CD1042DC-D5B8-416C-BC58-87E52ACC6C89}"/>
          </ac:cxnSpMkLst>
        </pc:cxnChg>
        <pc:cxnChg chg="add mod">
          <ac:chgData name="Manish Sharma" userId="b799adb9ba789c8f" providerId="LiveId" clId="{9299F720-AD1B-4DE8-AE41-CCAD55DAB69C}" dt="2021-11-24T07:34:14.782" v="1739" actId="1076"/>
          <ac:cxnSpMkLst>
            <pc:docMk/>
            <pc:sldMk cId="2791342229" sldId="385"/>
            <ac:cxnSpMk id="11" creationId="{D73C2850-7870-4F1A-AAD0-D8E48257E2A4}"/>
          </ac:cxnSpMkLst>
        </pc:cxnChg>
        <pc:cxnChg chg="add mod">
          <ac:chgData name="Manish Sharma" userId="b799adb9ba789c8f" providerId="LiveId" clId="{9299F720-AD1B-4DE8-AE41-CCAD55DAB69C}" dt="2021-11-24T07:34:14.782" v="1739" actId="1076"/>
          <ac:cxnSpMkLst>
            <pc:docMk/>
            <pc:sldMk cId="2791342229" sldId="385"/>
            <ac:cxnSpMk id="16" creationId="{0A476E8D-EF08-40A3-A0E9-BA9841145CE2}"/>
          </ac:cxnSpMkLst>
        </pc:cxnChg>
        <pc:cxnChg chg="add mod">
          <ac:chgData name="Manish Sharma" userId="b799adb9ba789c8f" providerId="LiveId" clId="{9299F720-AD1B-4DE8-AE41-CCAD55DAB69C}" dt="2021-11-24T07:34:14.782" v="1739" actId="1076"/>
          <ac:cxnSpMkLst>
            <pc:docMk/>
            <pc:sldMk cId="2791342229" sldId="385"/>
            <ac:cxnSpMk id="21" creationId="{1F545225-7588-430C-B934-CB5D835C6FC3}"/>
          </ac:cxnSpMkLst>
        </pc:cxnChg>
      </pc:sldChg>
      <pc:sldChg chg="modSp new mod ord">
        <pc:chgData name="Manish Sharma" userId="b799adb9ba789c8f" providerId="LiveId" clId="{9299F720-AD1B-4DE8-AE41-CCAD55DAB69C}" dt="2021-11-24T07:58:51.020" v="1952"/>
        <pc:sldMkLst>
          <pc:docMk/>
          <pc:sldMk cId="3525173823" sldId="386"/>
        </pc:sldMkLst>
        <pc:spChg chg="mod">
          <ac:chgData name="Manish Sharma" userId="b799adb9ba789c8f" providerId="LiveId" clId="{9299F720-AD1B-4DE8-AE41-CCAD55DAB69C}" dt="2021-11-24T07:54:13.356" v="1795" actId="20577"/>
          <ac:spMkLst>
            <pc:docMk/>
            <pc:sldMk cId="3525173823" sldId="386"/>
            <ac:spMk id="2" creationId="{D07AC536-7992-4BA6-9D1C-DC73F3BEBCBC}"/>
          </ac:spMkLst>
        </pc:spChg>
        <pc:spChg chg="mod">
          <ac:chgData name="Manish Sharma" userId="b799adb9ba789c8f" providerId="LiveId" clId="{9299F720-AD1B-4DE8-AE41-CCAD55DAB69C}" dt="2021-11-24T07:57:14.374" v="1950" actId="6549"/>
          <ac:spMkLst>
            <pc:docMk/>
            <pc:sldMk cId="3525173823" sldId="386"/>
            <ac:spMk id="3" creationId="{BA95B9CE-65EB-4CA4-9477-50C0EBA3519B}"/>
          </ac:spMkLst>
        </pc:spChg>
      </pc:sldChg>
      <pc:sldChg chg="add">
        <pc:chgData name="Manish Sharma" userId="b799adb9ba789c8f" providerId="LiveId" clId="{9299F720-AD1B-4DE8-AE41-CCAD55DAB69C}" dt="2021-11-24T09:37:49.179" v="1953"/>
        <pc:sldMkLst>
          <pc:docMk/>
          <pc:sldMk cId="1302610745" sldId="387"/>
        </pc:sldMkLst>
      </pc:sldChg>
      <pc:sldChg chg="add">
        <pc:chgData name="Manish Sharma" userId="b799adb9ba789c8f" providerId="LiveId" clId="{9299F720-AD1B-4DE8-AE41-CCAD55DAB69C}" dt="2021-11-24T09:37:49.179" v="1953"/>
        <pc:sldMkLst>
          <pc:docMk/>
          <pc:sldMk cId="3344806649" sldId="388"/>
        </pc:sldMkLst>
      </pc:sldChg>
      <pc:sldChg chg="add">
        <pc:chgData name="Manish Sharma" userId="b799adb9ba789c8f" providerId="LiveId" clId="{9299F720-AD1B-4DE8-AE41-CCAD55DAB69C}" dt="2021-11-24T09:39:43.826" v="1954"/>
        <pc:sldMkLst>
          <pc:docMk/>
          <pc:sldMk cId="3925259308" sldId="389"/>
        </pc:sldMkLst>
      </pc:sldChg>
      <pc:sldChg chg="addSp delSp modSp new mod">
        <pc:chgData name="Manish Sharma" userId="b799adb9ba789c8f" providerId="LiveId" clId="{9299F720-AD1B-4DE8-AE41-CCAD55DAB69C}" dt="2021-11-24T11:08:12.433" v="2132" actId="1076"/>
        <pc:sldMkLst>
          <pc:docMk/>
          <pc:sldMk cId="323477750" sldId="390"/>
        </pc:sldMkLst>
        <pc:spChg chg="mod">
          <ac:chgData name="Manish Sharma" userId="b799adb9ba789c8f" providerId="LiveId" clId="{9299F720-AD1B-4DE8-AE41-CCAD55DAB69C}" dt="2021-11-24T09:40:02.994" v="1956"/>
          <ac:spMkLst>
            <pc:docMk/>
            <pc:sldMk cId="323477750" sldId="390"/>
            <ac:spMk id="2" creationId="{6496AF35-C0FD-46ED-94C1-38CCFEE8D1D5}"/>
          </ac:spMkLst>
        </pc:spChg>
        <pc:spChg chg="del">
          <ac:chgData name="Manish Sharma" userId="b799adb9ba789c8f" providerId="LiveId" clId="{9299F720-AD1B-4DE8-AE41-CCAD55DAB69C}" dt="2021-11-24T09:40:05.683" v="1957" actId="478"/>
          <ac:spMkLst>
            <pc:docMk/>
            <pc:sldMk cId="323477750" sldId="390"/>
            <ac:spMk id="3" creationId="{83A38D00-A9AB-4E23-9CC5-0BF0D3BAF464}"/>
          </ac:spMkLst>
        </pc:spChg>
        <pc:spChg chg="add mod">
          <ac:chgData name="Manish Sharma" userId="b799adb9ba789c8f" providerId="LiveId" clId="{9299F720-AD1B-4DE8-AE41-CCAD55DAB69C}" dt="2021-11-24T09:40:10.305" v="1958"/>
          <ac:spMkLst>
            <pc:docMk/>
            <pc:sldMk cId="323477750" sldId="390"/>
            <ac:spMk id="4" creationId="{82E52487-4C0B-4753-9128-F4B2CD99BB31}"/>
          </ac:spMkLst>
        </pc:spChg>
        <pc:spChg chg="add mod">
          <ac:chgData name="Manish Sharma" userId="b799adb9ba789c8f" providerId="LiveId" clId="{9299F720-AD1B-4DE8-AE41-CCAD55DAB69C}" dt="2021-11-24T09:40:34.549" v="1960" actId="1076"/>
          <ac:spMkLst>
            <pc:docMk/>
            <pc:sldMk cId="323477750" sldId="390"/>
            <ac:spMk id="5" creationId="{797578D2-BFAE-43D0-A723-9B0C421954AB}"/>
          </ac:spMkLst>
        </pc:spChg>
        <pc:spChg chg="add mod">
          <ac:chgData name="Manish Sharma" userId="b799adb9ba789c8f" providerId="LiveId" clId="{9299F720-AD1B-4DE8-AE41-CCAD55DAB69C}" dt="2021-11-24T11:06:42.128" v="2079" actId="1076"/>
          <ac:spMkLst>
            <pc:docMk/>
            <pc:sldMk cId="323477750" sldId="390"/>
            <ac:spMk id="11" creationId="{B82F38F6-8B8F-4969-AC55-8CD547C51763}"/>
          </ac:spMkLst>
        </pc:spChg>
        <pc:spChg chg="add mod">
          <ac:chgData name="Manish Sharma" userId="b799adb9ba789c8f" providerId="LiveId" clId="{9299F720-AD1B-4DE8-AE41-CCAD55DAB69C}" dt="2021-11-24T11:07:27.365" v="2097" actId="20577"/>
          <ac:spMkLst>
            <pc:docMk/>
            <pc:sldMk cId="323477750" sldId="390"/>
            <ac:spMk id="12" creationId="{2C36A3ED-DC4E-4732-9EE9-054459F6EA24}"/>
          </ac:spMkLst>
        </pc:spChg>
        <pc:spChg chg="add mod">
          <ac:chgData name="Manish Sharma" userId="b799adb9ba789c8f" providerId="LiveId" clId="{9299F720-AD1B-4DE8-AE41-CCAD55DAB69C}" dt="2021-11-24T11:08:12.433" v="2132" actId="1076"/>
          <ac:spMkLst>
            <pc:docMk/>
            <pc:sldMk cId="323477750" sldId="390"/>
            <ac:spMk id="13" creationId="{BF37F18C-7139-423A-B885-14FE79E7AFE0}"/>
          </ac:spMkLst>
        </pc:spChg>
        <pc:cxnChg chg="add mod">
          <ac:chgData name="Manish Sharma" userId="b799adb9ba789c8f" providerId="LiveId" clId="{9299F720-AD1B-4DE8-AE41-CCAD55DAB69C}" dt="2021-11-24T09:40:53.638" v="1962" actId="1582"/>
          <ac:cxnSpMkLst>
            <pc:docMk/>
            <pc:sldMk cId="323477750" sldId="390"/>
            <ac:cxnSpMk id="7" creationId="{46A25974-327D-4CBD-996D-4592F1973372}"/>
          </ac:cxnSpMkLst>
        </pc:cxnChg>
        <pc:cxnChg chg="add mod">
          <ac:chgData name="Manish Sharma" userId="b799adb9ba789c8f" providerId="LiveId" clId="{9299F720-AD1B-4DE8-AE41-CCAD55DAB69C}" dt="2021-11-24T09:41:42.614" v="1970" actId="1076"/>
          <ac:cxnSpMkLst>
            <pc:docMk/>
            <pc:sldMk cId="323477750" sldId="390"/>
            <ac:cxnSpMk id="8" creationId="{5B5F721A-D3E8-4966-B27A-4393E11E94CE}"/>
          </ac:cxnSpMkLst>
        </pc:cxnChg>
        <pc:cxnChg chg="add mod">
          <ac:chgData name="Manish Sharma" userId="b799adb9ba789c8f" providerId="LiveId" clId="{9299F720-AD1B-4DE8-AE41-CCAD55DAB69C}" dt="2021-11-24T09:41:36.389" v="1969" actId="1076"/>
          <ac:cxnSpMkLst>
            <pc:docMk/>
            <pc:sldMk cId="323477750" sldId="390"/>
            <ac:cxnSpMk id="9" creationId="{1E113F8A-5A9A-41F2-ABF2-F5279145C56C}"/>
          </ac:cxnSpMkLst>
        </pc:cxnChg>
        <pc:cxnChg chg="add mod">
          <ac:chgData name="Manish Sharma" userId="b799adb9ba789c8f" providerId="LiveId" clId="{9299F720-AD1B-4DE8-AE41-CCAD55DAB69C}" dt="2021-11-24T09:41:36.389" v="1969" actId="1076"/>
          <ac:cxnSpMkLst>
            <pc:docMk/>
            <pc:sldMk cId="323477750" sldId="390"/>
            <ac:cxnSpMk id="10" creationId="{1338E1A4-BA4A-45B5-AFD1-791C3AF7AD48}"/>
          </ac:cxnSpMkLst>
        </pc:cxnChg>
      </pc:sldChg>
      <pc:sldChg chg="addSp delSp modSp new mod modClrScheme chgLayout">
        <pc:chgData name="Manish Sharma" userId="b799adb9ba789c8f" providerId="LiveId" clId="{9299F720-AD1B-4DE8-AE41-CCAD55DAB69C}" dt="2021-11-24T09:52:52.294" v="2077" actId="20577"/>
        <pc:sldMkLst>
          <pc:docMk/>
          <pc:sldMk cId="1767199199" sldId="391"/>
        </pc:sldMkLst>
        <pc:spChg chg="del">
          <ac:chgData name="Manish Sharma" userId="b799adb9ba789c8f" providerId="LiveId" clId="{9299F720-AD1B-4DE8-AE41-CCAD55DAB69C}" dt="2021-11-24T09:49:21.556" v="1972" actId="478"/>
          <ac:spMkLst>
            <pc:docMk/>
            <pc:sldMk cId="1767199199" sldId="391"/>
            <ac:spMk id="2" creationId="{B1CCC820-6948-4A31-9F72-6CFECFE51C1A}"/>
          </ac:spMkLst>
        </pc:spChg>
        <pc:spChg chg="del">
          <ac:chgData name="Manish Sharma" userId="b799adb9ba789c8f" providerId="LiveId" clId="{9299F720-AD1B-4DE8-AE41-CCAD55DAB69C}" dt="2021-11-24T09:49:21.556" v="1972" actId="478"/>
          <ac:spMkLst>
            <pc:docMk/>
            <pc:sldMk cId="1767199199" sldId="391"/>
            <ac:spMk id="3" creationId="{FE6F5697-008B-4577-AB0B-6F72D391B1AA}"/>
          </ac:spMkLst>
        </pc:spChg>
        <pc:spChg chg="add mod">
          <ac:chgData name="Manish Sharma" userId="b799adb9ba789c8f" providerId="LiveId" clId="{9299F720-AD1B-4DE8-AE41-CCAD55DAB69C}" dt="2021-11-24T09:52:42.389" v="2055" actId="1076"/>
          <ac:spMkLst>
            <pc:docMk/>
            <pc:sldMk cId="1767199199" sldId="391"/>
            <ac:spMk id="4" creationId="{5D69B781-6AD8-478A-974A-26E1F7A5D17A}"/>
          </ac:spMkLst>
        </pc:spChg>
        <pc:spChg chg="add mod">
          <ac:chgData name="Manish Sharma" userId="b799adb9ba789c8f" providerId="LiveId" clId="{9299F720-AD1B-4DE8-AE41-CCAD55DAB69C}" dt="2021-11-24T09:52:42.389" v="2055" actId="1076"/>
          <ac:spMkLst>
            <pc:docMk/>
            <pc:sldMk cId="1767199199" sldId="391"/>
            <ac:spMk id="5" creationId="{3E1BCDB3-E75C-4A5B-BA07-BDBCADD4D740}"/>
          </ac:spMkLst>
        </pc:spChg>
        <pc:spChg chg="add mod">
          <ac:chgData name="Manish Sharma" userId="b799adb9ba789c8f" providerId="LiveId" clId="{9299F720-AD1B-4DE8-AE41-CCAD55DAB69C}" dt="2021-11-24T09:52:42.389" v="2055" actId="1076"/>
          <ac:spMkLst>
            <pc:docMk/>
            <pc:sldMk cId="1767199199" sldId="391"/>
            <ac:spMk id="6" creationId="{F95F5D79-2C2D-4762-BAD7-84E91A2439F1}"/>
          </ac:spMkLst>
        </pc:spChg>
        <pc:spChg chg="add mod">
          <ac:chgData name="Manish Sharma" userId="b799adb9ba789c8f" providerId="LiveId" clId="{9299F720-AD1B-4DE8-AE41-CCAD55DAB69C}" dt="2021-11-24T09:52:42.389" v="2055" actId="1076"/>
          <ac:spMkLst>
            <pc:docMk/>
            <pc:sldMk cId="1767199199" sldId="391"/>
            <ac:spMk id="7" creationId="{7596938F-E0D6-42E2-A3CD-DC51AF7413B3}"/>
          </ac:spMkLst>
        </pc:spChg>
        <pc:spChg chg="add mod">
          <ac:chgData name="Manish Sharma" userId="b799adb9ba789c8f" providerId="LiveId" clId="{9299F720-AD1B-4DE8-AE41-CCAD55DAB69C}" dt="2021-11-24T09:52:42.389" v="2055" actId="1076"/>
          <ac:spMkLst>
            <pc:docMk/>
            <pc:sldMk cId="1767199199" sldId="391"/>
            <ac:spMk id="8" creationId="{4CD7DEE0-BF7A-4228-BBBC-30D98F89EB5D}"/>
          </ac:spMkLst>
        </pc:spChg>
        <pc:spChg chg="add mod">
          <ac:chgData name="Manish Sharma" userId="b799adb9ba789c8f" providerId="LiveId" clId="{9299F720-AD1B-4DE8-AE41-CCAD55DAB69C}" dt="2021-11-24T09:52:42.389" v="2055" actId="1076"/>
          <ac:spMkLst>
            <pc:docMk/>
            <pc:sldMk cId="1767199199" sldId="391"/>
            <ac:spMk id="9" creationId="{499AFF26-2B17-4CBC-9D4F-0D0D923F8727}"/>
          </ac:spMkLst>
        </pc:spChg>
        <pc:spChg chg="add mod">
          <ac:chgData name="Manish Sharma" userId="b799adb9ba789c8f" providerId="LiveId" clId="{9299F720-AD1B-4DE8-AE41-CCAD55DAB69C}" dt="2021-11-24T09:52:42.389" v="2055" actId="1076"/>
          <ac:spMkLst>
            <pc:docMk/>
            <pc:sldMk cId="1767199199" sldId="391"/>
            <ac:spMk id="10" creationId="{4A00B074-4491-41B5-84CB-0938C0C54AAE}"/>
          </ac:spMkLst>
        </pc:spChg>
        <pc:spChg chg="add mod ord">
          <ac:chgData name="Manish Sharma" userId="b799adb9ba789c8f" providerId="LiveId" clId="{9299F720-AD1B-4DE8-AE41-CCAD55DAB69C}" dt="2021-11-24T09:52:52.294" v="2077" actId="20577"/>
          <ac:spMkLst>
            <pc:docMk/>
            <pc:sldMk cId="1767199199" sldId="391"/>
            <ac:spMk id="23" creationId="{BB6143EB-0FCA-4E0F-9AAB-41284551EB77}"/>
          </ac:spMkLst>
        </pc:spChg>
        <pc:cxnChg chg="add mod">
          <ac:chgData name="Manish Sharma" userId="b799adb9ba789c8f" providerId="LiveId" clId="{9299F720-AD1B-4DE8-AE41-CCAD55DAB69C}" dt="2021-11-24T09:52:42.389" v="2055" actId="1076"/>
          <ac:cxnSpMkLst>
            <pc:docMk/>
            <pc:sldMk cId="1767199199" sldId="391"/>
            <ac:cxnSpMk id="12" creationId="{FE4E1653-0986-47A2-93F2-79CEBD6C47F8}"/>
          </ac:cxnSpMkLst>
        </pc:cxnChg>
        <pc:cxnChg chg="add mod">
          <ac:chgData name="Manish Sharma" userId="b799adb9ba789c8f" providerId="LiveId" clId="{9299F720-AD1B-4DE8-AE41-CCAD55DAB69C}" dt="2021-11-24T09:52:42.389" v="2055" actId="1076"/>
          <ac:cxnSpMkLst>
            <pc:docMk/>
            <pc:sldMk cId="1767199199" sldId="391"/>
            <ac:cxnSpMk id="14" creationId="{A1527D43-6D08-433C-BFA3-24523D454C01}"/>
          </ac:cxnSpMkLst>
        </pc:cxnChg>
        <pc:cxnChg chg="add mod">
          <ac:chgData name="Manish Sharma" userId="b799adb9ba789c8f" providerId="LiveId" clId="{9299F720-AD1B-4DE8-AE41-CCAD55DAB69C}" dt="2021-11-24T09:52:42.389" v="2055" actId="1076"/>
          <ac:cxnSpMkLst>
            <pc:docMk/>
            <pc:sldMk cId="1767199199" sldId="391"/>
            <ac:cxnSpMk id="16" creationId="{CCE40742-B3C0-47D6-83B8-1765F7113B61}"/>
          </ac:cxnSpMkLst>
        </pc:cxnChg>
        <pc:cxnChg chg="add mod">
          <ac:chgData name="Manish Sharma" userId="b799adb9ba789c8f" providerId="LiveId" clId="{9299F720-AD1B-4DE8-AE41-CCAD55DAB69C}" dt="2021-11-24T09:52:42.389" v="2055" actId="1076"/>
          <ac:cxnSpMkLst>
            <pc:docMk/>
            <pc:sldMk cId="1767199199" sldId="391"/>
            <ac:cxnSpMk id="18" creationId="{C2290301-CC3C-40A7-A98E-808CED64CBA8}"/>
          </ac:cxnSpMkLst>
        </pc:cxnChg>
        <pc:cxnChg chg="add mod">
          <ac:chgData name="Manish Sharma" userId="b799adb9ba789c8f" providerId="LiveId" clId="{9299F720-AD1B-4DE8-AE41-CCAD55DAB69C}" dt="2021-11-24T09:52:42.389" v="2055" actId="1076"/>
          <ac:cxnSpMkLst>
            <pc:docMk/>
            <pc:sldMk cId="1767199199" sldId="391"/>
            <ac:cxnSpMk id="20" creationId="{5F63F4D2-17CB-4ED8-9340-A83B47E9C76F}"/>
          </ac:cxnSpMkLst>
        </pc:cxnChg>
        <pc:cxnChg chg="add mod">
          <ac:chgData name="Manish Sharma" userId="b799adb9ba789c8f" providerId="LiveId" clId="{9299F720-AD1B-4DE8-AE41-CCAD55DAB69C}" dt="2021-11-24T09:52:42.389" v="2055" actId="1076"/>
          <ac:cxnSpMkLst>
            <pc:docMk/>
            <pc:sldMk cId="1767199199" sldId="391"/>
            <ac:cxnSpMk id="22" creationId="{1129277E-5779-4A01-98F0-ADA206F121B9}"/>
          </ac:cxnSpMkLst>
        </pc:cxnChg>
      </pc:sldChg>
      <pc:sldChg chg="addSp delSp modSp new mod">
        <pc:chgData name="Manish Sharma" userId="b799adb9ba789c8f" providerId="LiveId" clId="{9299F720-AD1B-4DE8-AE41-CCAD55DAB69C}" dt="2021-11-25T07:14:34.082" v="2143"/>
        <pc:sldMkLst>
          <pc:docMk/>
          <pc:sldMk cId="2795027942" sldId="392"/>
        </pc:sldMkLst>
        <pc:spChg chg="mod">
          <ac:chgData name="Manish Sharma" userId="b799adb9ba789c8f" providerId="LiveId" clId="{9299F720-AD1B-4DE8-AE41-CCAD55DAB69C}" dt="2021-11-25T05:47:18.156" v="2135"/>
          <ac:spMkLst>
            <pc:docMk/>
            <pc:sldMk cId="2795027942" sldId="392"/>
            <ac:spMk id="2" creationId="{8B382969-5391-4AE9-9FE1-06223802D874}"/>
          </ac:spMkLst>
        </pc:spChg>
        <pc:spChg chg="del">
          <ac:chgData name="Manish Sharma" userId="b799adb9ba789c8f" providerId="LiveId" clId="{9299F720-AD1B-4DE8-AE41-CCAD55DAB69C}" dt="2021-11-25T05:47:22.326" v="2136" actId="478"/>
          <ac:spMkLst>
            <pc:docMk/>
            <pc:sldMk cId="2795027942" sldId="392"/>
            <ac:spMk id="3" creationId="{BC1CCB84-B0AE-4E5B-AD8E-6B34DF50CA4A}"/>
          </ac:spMkLst>
        </pc:spChg>
        <pc:spChg chg="add mod">
          <ac:chgData name="Manish Sharma" userId="b799adb9ba789c8f" providerId="LiveId" clId="{9299F720-AD1B-4DE8-AE41-CCAD55DAB69C}" dt="2021-11-25T05:47:28.068" v="2137"/>
          <ac:spMkLst>
            <pc:docMk/>
            <pc:sldMk cId="2795027942" sldId="392"/>
            <ac:spMk id="4" creationId="{72B74DFB-0F6A-495F-8E6F-D097C744C637}"/>
          </ac:spMkLst>
        </pc:spChg>
        <pc:spChg chg="add mod">
          <ac:chgData name="Manish Sharma" userId="b799adb9ba789c8f" providerId="LiveId" clId="{9299F720-AD1B-4DE8-AE41-CCAD55DAB69C}" dt="2021-11-25T05:47:28.068" v="2137"/>
          <ac:spMkLst>
            <pc:docMk/>
            <pc:sldMk cId="2795027942" sldId="392"/>
            <ac:spMk id="5" creationId="{11417777-F932-4829-99EC-543510025C02}"/>
          </ac:spMkLst>
        </pc:spChg>
        <pc:spChg chg="add mod">
          <ac:chgData name="Manish Sharma" userId="b799adb9ba789c8f" providerId="LiveId" clId="{9299F720-AD1B-4DE8-AE41-CCAD55DAB69C}" dt="2021-11-25T05:47:40.544" v="2139" actId="122"/>
          <ac:spMkLst>
            <pc:docMk/>
            <pc:sldMk cId="2795027942" sldId="392"/>
            <ac:spMk id="7" creationId="{B7F58A85-1B0B-4693-B6C1-B03784443674}"/>
          </ac:spMkLst>
        </pc:spChg>
        <pc:spChg chg="add mod">
          <ac:chgData name="Manish Sharma" userId="b799adb9ba789c8f" providerId="LiveId" clId="{9299F720-AD1B-4DE8-AE41-CCAD55DAB69C}" dt="2021-11-25T07:04:20.666" v="2141" actId="122"/>
          <ac:spMkLst>
            <pc:docMk/>
            <pc:sldMk cId="2795027942" sldId="392"/>
            <ac:spMk id="8" creationId="{137A5E9C-7B3D-49D2-9F78-884E69C9B13F}"/>
          </ac:spMkLst>
        </pc:spChg>
        <pc:spChg chg="add mod">
          <ac:chgData name="Manish Sharma" userId="b799adb9ba789c8f" providerId="LiveId" clId="{9299F720-AD1B-4DE8-AE41-CCAD55DAB69C}" dt="2021-11-25T07:14:10.157" v="2142"/>
          <ac:spMkLst>
            <pc:docMk/>
            <pc:sldMk cId="2795027942" sldId="392"/>
            <ac:spMk id="10" creationId="{E7E4577B-8170-4026-8CA0-924CC00B1881}"/>
          </ac:spMkLst>
        </pc:spChg>
        <pc:spChg chg="mod">
          <ac:chgData name="Manish Sharma" userId="b799adb9ba789c8f" providerId="LiveId" clId="{9299F720-AD1B-4DE8-AE41-CCAD55DAB69C}" dt="2021-11-25T07:14:34.082" v="2143"/>
          <ac:spMkLst>
            <pc:docMk/>
            <pc:sldMk cId="2795027942" sldId="392"/>
            <ac:spMk id="12" creationId="{4F3E2678-A9CB-419E-ADF1-0BC20C71E305}"/>
          </ac:spMkLst>
        </pc:spChg>
        <pc:spChg chg="mod">
          <ac:chgData name="Manish Sharma" userId="b799adb9ba789c8f" providerId="LiveId" clId="{9299F720-AD1B-4DE8-AE41-CCAD55DAB69C}" dt="2021-11-25T07:14:34.082" v="2143"/>
          <ac:spMkLst>
            <pc:docMk/>
            <pc:sldMk cId="2795027942" sldId="392"/>
            <ac:spMk id="13" creationId="{F481F756-CF06-4384-93E8-A17E6B16F6A2}"/>
          </ac:spMkLst>
        </pc:spChg>
        <pc:spChg chg="mod">
          <ac:chgData name="Manish Sharma" userId="b799adb9ba789c8f" providerId="LiveId" clId="{9299F720-AD1B-4DE8-AE41-CCAD55DAB69C}" dt="2021-11-25T07:14:34.082" v="2143"/>
          <ac:spMkLst>
            <pc:docMk/>
            <pc:sldMk cId="2795027942" sldId="392"/>
            <ac:spMk id="14" creationId="{9E90D98B-1FD5-4E75-BF9F-FD01459CEA36}"/>
          </ac:spMkLst>
        </pc:spChg>
        <pc:spChg chg="mod">
          <ac:chgData name="Manish Sharma" userId="b799adb9ba789c8f" providerId="LiveId" clId="{9299F720-AD1B-4DE8-AE41-CCAD55DAB69C}" dt="2021-11-25T07:14:34.082" v="2143"/>
          <ac:spMkLst>
            <pc:docMk/>
            <pc:sldMk cId="2795027942" sldId="392"/>
            <ac:spMk id="16" creationId="{B1445347-B853-4C76-BC75-4E2A71053974}"/>
          </ac:spMkLst>
        </pc:spChg>
        <pc:spChg chg="mod">
          <ac:chgData name="Manish Sharma" userId="b799adb9ba789c8f" providerId="LiveId" clId="{9299F720-AD1B-4DE8-AE41-CCAD55DAB69C}" dt="2021-11-25T07:14:34.082" v="2143"/>
          <ac:spMkLst>
            <pc:docMk/>
            <pc:sldMk cId="2795027942" sldId="392"/>
            <ac:spMk id="18" creationId="{3D026E90-BBF7-4A3A-9176-037FC1C71794}"/>
          </ac:spMkLst>
        </pc:spChg>
        <pc:grpChg chg="add mod">
          <ac:chgData name="Manish Sharma" userId="b799adb9ba789c8f" providerId="LiveId" clId="{9299F720-AD1B-4DE8-AE41-CCAD55DAB69C}" dt="2021-11-25T07:14:34.082" v="2143"/>
          <ac:grpSpMkLst>
            <pc:docMk/>
            <pc:sldMk cId="2795027942" sldId="392"/>
            <ac:grpSpMk id="11" creationId="{65CC3579-DD09-4F11-90E7-C70A85014ED1}"/>
          </ac:grpSpMkLst>
        </pc:grpChg>
        <pc:cxnChg chg="add mod">
          <ac:chgData name="Manish Sharma" userId="b799adb9ba789c8f" providerId="LiveId" clId="{9299F720-AD1B-4DE8-AE41-CCAD55DAB69C}" dt="2021-11-25T05:47:28.068" v="2137"/>
          <ac:cxnSpMkLst>
            <pc:docMk/>
            <pc:sldMk cId="2795027942" sldId="392"/>
            <ac:cxnSpMk id="6" creationId="{D41F333D-7FC8-4DD9-8D0A-CA05EE62427C}"/>
          </ac:cxnSpMkLst>
        </pc:cxnChg>
        <pc:cxnChg chg="add mod">
          <ac:chgData name="Manish Sharma" userId="b799adb9ba789c8f" providerId="LiveId" clId="{9299F720-AD1B-4DE8-AE41-CCAD55DAB69C}" dt="2021-11-25T07:14:10.157" v="2142"/>
          <ac:cxnSpMkLst>
            <pc:docMk/>
            <pc:sldMk cId="2795027942" sldId="392"/>
            <ac:cxnSpMk id="9" creationId="{BEFBAD05-3151-4473-ABB3-C1C8519D01D2}"/>
          </ac:cxnSpMkLst>
        </pc:cxnChg>
        <pc:cxnChg chg="mod">
          <ac:chgData name="Manish Sharma" userId="b799adb9ba789c8f" providerId="LiveId" clId="{9299F720-AD1B-4DE8-AE41-CCAD55DAB69C}" dt="2021-11-25T07:14:34.082" v="2143"/>
          <ac:cxnSpMkLst>
            <pc:docMk/>
            <pc:sldMk cId="2795027942" sldId="392"/>
            <ac:cxnSpMk id="15" creationId="{BECEBEC9-BFDB-4E1E-8DFB-393D205F5A7A}"/>
          </ac:cxnSpMkLst>
        </pc:cxnChg>
        <pc:cxnChg chg="mod">
          <ac:chgData name="Manish Sharma" userId="b799adb9ba789c8f" providerId="LiveId" clId="{9299F720-AD1B-4DE8-AE41-CCAD55DAB69C}" dt="2021-11-25T07:14:34.082" v="2143"/>
          <ac:cxnSpMkLst>
            <pc:docMk/>
            <pc:sldMk cId="2795027942" sldId="392"/>
            <ac:cxnSpMk id="17" creationId="{12B94999-A134-4CA3-9E75-163F36DD3576}"/>
          </ac:cxnSpMkLst>
        </pc:cxnChg>
      </pc:sldChg>
      <pc:sldChg chg="add">
        <pc:chgData name="Manish Sharma" userId="b799adb9ba789c8f" providerId="LiveId" clId="{9299F720-AD1B-4DE8-AE41-CCAD55DAB69C}" dt="2021-11-25T09:43:51.600" v="2145"/>
        <pc:sldMkLst>
          <pc:docMk/>
          <pc:sldMk cId="2384314681" sldId="393"/>
        </pc:sldMkLst>
      </pc:sldChg>
      <pc:sldChg chg="add">
        <pc:chgData name="Manish Sharma" userId="b799adb9ba789c8f" providerId="LiveId" clId="{9299F720-AD1B-4DE8-AE41-CCAD55DAB69C}" dt="2021-11-25T09:43:51.600" v="2145"/>
        <pc:sldMkLst>
          <pc:docMk/>
          <pc:sldMk cId="3578060852" sldId="394"/>
        </pc:sldMkLst>
      </pc:sldChg>
      <pc:sldChg chg="add">
        <pc:chgData name="Manish Sharma" userId="b799adb9ba789c8f" providerId="LiveId" clId="{9299F720-AD1B-4DE8-AE41-CCAD55DAB69C}" dt="2021-11-25T11:22:09.410" v="2147"/>
        <pc:sldMkLst>
          <pc:docMk/>
          <pc:sldMk cId="2829608424" sldId="395"/>
        </pc:sldMkLst>
      </pc:sldChg>
      <pc:sldChg chg="add">
        <pc:chgData name="Manish Sharma" userId="b799adb9ba789c8f" providerId="LiveId" clId="{9299F720-AD1B-4DE8-AE41-CCAD55DAB69C}" dt="2021-11-26T03:46:22.516" v="2148"/>
        <pc:sldMkLst>
          <pc:docMk/>
          <pc:sldMk cId="1558293216" sldId="396"/>
        </pc:sldMkLst>
      </pc:sldChg>
      <pc:sldChg chg="add">
        <pc:chgData name="Manish Sharma" userId="b799adb9ba789c8f" providerId="LiveId" clId="{9299F720-AD1B-4DE8-AE41-CCAD55DAB69C}" dt="2021-11-26T04:28:26.448" v="2149"/>
        <pc:sldMkLst>
          <pc:docMk/>
          <pc:sldMk cId="3293002024" sldId="397"/>
        </pc:sldMkLst>
      </pc:sldChg>
      <pc:sldChg chg="add">
        <pc:chgData name="Manish Sharma" userId="b799adb9ba789c8f" providerId="LiveId" clId="{9299F720-AD1B-4DE8-AE41-CCAD55DAB69C}" dt="2021-11-26T04:28:26.448" v="2149"/>
        <pc:sldMkLst>
          <pc:docMk/>
          <pc:sldMk cId="201721731" sldId="398"/>
        </pc:sldMkLst>
      </pc:sldChg>
      <pc:sldChg chg="add">
        <pc:chgData name="Manish Sharma" userId="b799adb9ba789c8f" providerId="LiveId" clId="{9299F720-AD1B-4DE8-AE41-CCAD55DAB69C}" dt="2021-11-26T04:28:26.448" v="2149"/>
        <pc:sldMkLst>
          <pc:docMk/>
          <pc:sldMk cId="2894626958" sldId="399"/>
        </pc:sldMkLst>
      </pc:sldChg>
      <pc:sldChg chg="modSp new mod">
        <pc:chgData name="Manish Sharma" userId="b799adb9ba789c8f" providerId="LiveId" clId="{9299F720-AD1B-4DE8-AE41-CCAD55DAB69C}" dt="2021-11-26T04:52:45.857" v="2184" actId="20577"/>
        <pc:sldMkLst>
          <pc:docMk/>
          <pc:sldMk cId="1477073418" sldId="400"/>
        </pc:sldMkLst>
        <pc:spChg chg="mod">
          <ac:chgData name="Manish Sharma" userId="b799adb9ba789c8f" providerId="LiveId" clId="{9299F720-AD1B-4DE8-AE41-CCAD55DAB69C}" dt="2021-11-26T04:50:04.023" v="2169" actId="20577"/>
          <ac:spMkLst>
            <pc:docMk/>
            <pc:sldMk cId="1477073418" sldId="400"/>
            <ac:spMk id="2" creationId="{EF1E4F06-5179-4CA5-9599-38FBAF863619}"/>
          </ac:spMkLst>
        </pc:spChg>
        <pc:spChg chg="mod">
          <ac:chgData name="Manish Sharma" userId="b799adb9ba789c8f" providerId="LiveId" clId="{9299F720-AD1B-4DE8-AE41-CCAD55DAB69C}" dt="2021-11-26T04:52:45.857" v="2184" actId="20577"/>
          <ac:spMkLst>
            <pc:docMk/>
            <pc:sldMk cId="1477073418" sldId="400"/>
            <ac:spMk id="3" creationId="{E71A30E3-7D81-40C7-B811-151C071F8549}"/>
          </ac:spMkLst>
        </pc:spChg>
      </pc:sldChg>
      <pc:sldChg chg="add">
        <pc:chgData name="Manish Sharma" userId="b799adb9ba789c8f" providerId="LiveId" clId="{9299F720-AD1B-4DE8-AE41-CCAD55DAB69C}" dt="2021-11-26T10:14:25.247" v="2185"/>
        <pc:sldMkLst>
          <pc:docMk/>
          <pc:sldMk cId="2503257329" sldId="401"/>
        </pc:sldMkLst>
      </pc:sldChg>
      <pc:sldChg chg="add">
        <pc:chgData name="Manish Sharma" userId="b799adb9ba789c8f" providerId="LiveId" clId="{9299F720-AD1B-4DE8-AE41-CCAD55DAB69C}" dt="2021-11-26T10:14:25.247" v="2185"/>
        <pc:sldMkLst>
          <pc:docMk/>
          <pc:sldMk cId="3287422598" sldId="402"/>
        </pc:sldMkLst>
      </pc:sldChg>
      <pc:sldChg chg="add">
        <pc:chgData name="Manish Sharma" userId="b799adb9ba789c8f" providerId="LiveId" clId="{9299F720-AD1B-4DE8-AE41-CCAD55DAB69C}" dt="2021-11-26T10:14:25.247" v="2185"/>
        <pc:sldMkLst>
          <pc:docMk/>
          <pc:sldMk cId="3134808523" sldId="403"/>
        </pc:sldMkLst>
      </pc:sldChg>
      <pc:sldChg chg="add">
        <pc:chgData name="Manish Sharma" userId="b799adb9ba789c8f" providerId="LiveId" clId="{9299F720-AD1B-4DE8-AE41-CCAD55DAB69C}" dt="2021-11-26T10:14:25.247" v="2185"/>
        <pc:sldMkLst>
          <pc:docMk/>
          <pc:sldMk cId="1148178458" sldId="404"/>
        </pc:sldMkLst>
      </pc:sldChg>
      <pc:sldChg chg="add">
        <pc:chgData name="Manish Sharma" userId="b799adb9ba789c8f" providerId="LiveId" clId="{9299F720-AD1B-4DE8-AE41-CCAD55DAB69C}" dt="2021-11-26T10:14:25.247" v="2185"/>
        <pc:sldMkLst>
          <pc:docMk/>
          <pc:sldMk cId="959263370" sldId="405"/>
        </pc:sldMkLst>
      </pc:sldChg>
      <pc:sldChg chg="modSp new mod">
        <pc:chgData name="Manish Sharma" userId="b799adb9ba789c8f" providerId="LiveId" clId="{9299F720-AD1B-4DE8-AE41-CCAD55DAB69C}" dt="2021-11-26T11:29:03.218" v="2390" actId="20577"/>
        <pc:sldMkLst>
          <pc:docMk/>
          <pc:sldMk cId="487727514" sldId="406"/>
        </pc:sldMkLst>
        <pc:spChg chg="mod">
          <ac:chgData name="Manish Sharma" userId="b799adb9ba789c8f" providerId="LiveId" clId="{9299F720-AD1B-4DE8-AE41-CCAD55DAB69C}" dt="2021-11-26T10:31:00.089" v="2254" actId="20577"/>
          <ac:spMkLst>
            <pc:docMk/>
            <pc:sldMk cId="487727514" sldId="406"/>
            <ac:spMk id="2" creationId="{33C80C78-D1B6-4CA6-824D-BD7D20B47D27}"/>
          </ac:spMkLst>
        </pc:spChg>
        <pc:spChg chg="mod">
          <ac:chgData name="Manish Sharma" userId="b799adb9ba789c8f" providerId="LiveId" clId="{9299F720-AD1B-4DE8-AE41-CCAD55DAB69C}" dt="2021-11-26T11:29:03.218" v="2390" actId="20577"/>
          <ac:spMkLst>
            <pc:docMk/>
            <pc:sldMk cId="487727514" sldId="406"/>
            <ac:spMk id="3" creationId="{739E15F7-C458-448E-8DE8-F326D2488581}"/>
          </ac:spMkLst>
        </pc:spChg>
      </pc:sldChg>
      <pc:sldChg chg="add">
        <pc:chgData name="Manish Sharma" userId="b799adb9ba789c8f" providerId="LiveId" clId="{9299F720-AD1B-4DE8-AE41-CCAD55DAB69C}" dt="2021-11-26T11:26:48.381" v="2255"/>
        <pc:sldMkLst>
          <pc:docMk/>
          <pc:sldMk cId="220428449" sldId="407"/>
        </pc:sldMkLst>
      </pc:sldChg>
      <pc:sldChg chg="addSp delSp modSp new mod">
        <pc:chgData name="Manish Sharma" userId="b799adb9ba789c8f" providerId="LiveId" clId="{9299F720-AD1B-4DE8-AE41-CCAD55DAB69C}" dt="2021-11-29T05:27:18.841" v="2425"/>
        <pc:sldMkLst>
          <pc:docMk/>
          <pc:sldMk cId="2759217886" sldId="408"/>
        </pc:sldMkLst>
        <pc:spChg chg="del">
          <ac:chgData name="Manish Sharma" userId="b799adb9ba789c8f" providerId="LiveId" clId="{9299F720-AD1B-4DE8-AE41-CCAD55DAB69C}" dt="2021-11-29T05:25:02.996" v="2411" actId="478"/>
          <ac:spMkLst>
            <pc:docMk/>
            <pc:sldMk cId="2759217886" sldId="408"/>
            <ac:spMk id="2" creationId="{0D7DE493-2D07-46B8-9949-08A8E419E846}"/>
          </ac:spMkLst>
        </pc:spChg>
        <pc:spChg chg="del">
          <ac:chgData name="Manish Sharma" userId="b799adb9ba789c8f" providerId="LiveId" clId="{9299F720-AD1B-4DE8-AE41-CCAD55DAB69C}" dt="2021-11-29T05:25:02.996" v="2411" actId="478"/>
          <ac:spMkLst>
            <pc:docMk/>
            <pc:sldMk cId="2759217886" sldId="408"/>
            <ac:spMk id="3" creationId="{84CC44B4-659F-4127-8477-8453F5453866}"/>
          </ac:spMkLst>
        </pc:spChg>
        <pc:spChg chg="add mod">
          <ac:chgData name="Manish Sharma" userId="b799adb9ba789c8f" providerId="LiveId" clId="{9299F720-AD1B-4DE8-AE41-CCAD55DAB69C}" dt="2021-11-29T05:25:44.153" v="2419"/>
          <ac:spMkLst>
            <pc:docMk/>
            <pc:sldMk cId="2759217886" sldId="408"/>
            <ac:spMk id="4" creationId="{317A299E-673B-48A7-95D1-2349B563B7DB}"/>
          </ac:spMkLst>
        </pc:spChg>
        <pc:spChg chg="add mod">
          <ac:chgData name="Manish Sharma" userId="b799adb9ba789c8f" providerId="LiveId" clId="{9299F720-AD1B-4DE8-AE41-CCAD55DAB69C}" dt="2021-11-29T05:25:44.153" v="2419"/>
          <ac:spMkLst>
            <pc:docMk/>
            <pc:sldMk cId="2759217886" sldId="408"/>
            <ac:spMk id="5" creationId="{BE06E32F-38C0-4288-A920-897EA7588E44}"/>
          </ac:spMkLst>
        </pc:spChg>
        <pc:spChg chg="add mod">
          <ac:chgData name="Manish Sharma" userId="b799adb9ba789c8f" providerId="LiveId" clId="{9299F720-AD1B-4DE8-AE41-CCAD55DAB69C}" dt="2021-11-29T05:25:44.153" v="2419"/>
          <ac:spMkLst>
            <pc:docMk/>
            <pc:sldMk cId="2759217886" sldId="408"/>
            <ac:spMk id="6" creationId="{A6EFDBF4-B495-49C9-923B-DCAF4F2D06DF}"/>
          </ac:spMkLst>
        </pc:spChg>
        <pc:spChg chg="add mod">
          <ac:chgData name="Manish Sharma" userId="b799adb9ba789c8f" providerId="LiveId" clId="{9299F720-AD1B-4DE8-AE41-CCAD55DAB69C}" dt="2021-11-29T05:25:44.153" v="2419"/>
          <ac:spMkLst>
            <pc:docMk/>
            <pc:sldMk cId="2759217886" sldId="408"/>
            <ac:spMk id="8" creationId="{67184495-72FF-48A3-99BC-5952B3F82439}"/>
          </ac:spMkLst>
        </pc:spChg>
        <pc:spChg chg="add mod">
          <ac:chgData name="Manish Sharma" userId="b799adb9ba789c8f" providerId="LiveId" clId="{9299F720-AD1B-4DE8-AE41-CCAD55DAB69C}" dt="2021-11-29T05:25:44.153" v="2419"/>
          <ac:spMkLst>
            <pc:docMk/>
            <pc:sldMk cId="2759217886" sldId="408"/>
            <ac:spMk id="9" creationId="{D397E465-58FE-4CD6-9FD1-71FCC1F70748}"/>
          </ac:spMkLst>
        </pc:spChg>
        <pc:spChg chg="add mod">
          <ac:chgData name="Manish Sharma" userId="b799adb9ba789c8f" providerId="LiveId" clId="{9299F720-AD1B-4DE8-AE41-CCAD55DAB69C}" dt="2021-11-29T05:25:50.814" v="2420"/>
          <ac:spMkLst>
            <pc:docMk/>
            <pc:sldMk cId="2759217886" sldId="408"/>
            <ac:spMk id="10" creationId="{E4F0C71B-63F2-4CD6-97ED-D4E4C05BEE3F}"/>
          </ac:spMkLst>
        </pc:spChg>
        <pc:spChg chg="add mod">
          <ac:chgData name="Manish Sharma" userId="b799adb9ba789c8f" providerId="LiveId" clId="{9299F720-AD1B-4DE8-AE41-CCAD55DAB69C}" dt="2021-11-29T05:26:14.569" v="2421"/>
          <ac:spMkLst>
            <pc:docMk/>
            <pc:sldMk cId="2759217886" sldId="408"/>
            <ac:spMk id="11" creationId="{08AD71A4-DBA6-405A-A00F-3A95ECCF4915}"/>
          </ac:spMkLst>
        </pc:spChg>
        <pc:spChg chg="add mod">
          <ac:chgData name="Manish Sharma" userId="b799adb9ba789c8f" providerId="LiveId" clId="{9299F720-AD1B-4DE8-AE41-CCAD55DAB69C}" dt="2021-11-29T05:26:46.005" v="2422"/>
          <ac:spMkLst>
            <pc:docMk/>
            <pc:sldMk cId="2759217886" sldId="408"/>
            <ac:spMk id="12" creationId="{2E079CCD-8D85-4DD0-AA00-8DCE985F2BAB}"/>
          </ac:spMkLst>
        </pc:spChg>
        <pc:spChg chg="add mod">
          <ac:chgData name="Manish Sharma" userId="b799adb9ba789c8f" providerId="LiveId" clId="{9299F720-AD1B-4DE8-AE41-CCAD55DAB69C}" dt="2021-11-29T05:26:46.005" v="2422"/>
          <ac:spMkLst>
            <pc:docMk/>
            <pc:sldMk cId="2759217886" sldId="408"/>
            <ac:spMk id="13" creationId="{DEF60B45-8CBF-433E-8109-484DC4881719}"/>
          </ac:spMkLst>
        </pc:spChg>
        <pc:spChg chg="add mod">
          <ac:chgData name="Manish Sharma" userId="b799adb9ba789c8f" providerId="LiveId" clId="{9299F720-AD1B-4DE8-AE41-CCAD55DAB69C}" dt="2021-11-29T05:26:46.005" v="2422"/>
          <ac:spMkLst>
            <pc:docMk/>
            <pc:sldMk cId="2759217886" sldId="408"/>
            <ac:spMk id="15" creationId="{B28DE606-2ED8-455C-8C13-0E0D73A1A63C}"/>
          </ac:spMkLst>
        </pc:spChg>
        <pc:spChg chg="add mod">
          <ac:chgData name="Manish Sharma" userId="b799adb9ba789c8f" providerId="LiveId" clId="{9299F720-AD1B-4DE8-AE41-CCAD55DAB69C}" dt="2021-11-29T05:26:46.005" v="2422"/>
          <ac:spMkLst>
            <pc:docMk/>
            <pc:sldMk cId="2759217886" sldId="408"/>
            <ac:spMk id="17" creationId="{4804F631-FF8D-4AF1-B631-8AC709404A17}"/>
          </ac:spMkLst>
        </pc:spChg>
        <pc:spChg chg="add mod">
          <ac:chgData name="Manish Sharma" userId="b799adb9ba789c8f" providerId="LiveId" clId="{9299F720-AD1B-4DE8-AE41-CCAD55DAB69C}" dt="2021-11-29T05:27:04.934" v="2424"/>
          <ac:spMkLst>
            <pc:docMk/>
            <pc:sldMk cId="2759217886" sldId="408"/>
            <ac:spMk id="19" creationId="{8910EFC1-A65E-4E5B-978A-3A1E284B6E89}"/>
          </ac:spMkLst>
        </pc:spChg>
        <pc:spChg chg="add mod">
          <ac:chgData name="Manish Sharma" userId="b799adb9ba789c8f" providerId="LiveId" clId="{9299F720-AD1B-4DE8-AE41-CCAD55DAB69C}" dt="2021-11-29T05:27:18.841" v="2425"/>
          <ac:spMkLst>
            <pc:docMk/>
            <pc:sldMk cId="2759217886" sldId="408"/>
            <ac:spMk id="20" creationId="{EED1D0C6-3FAE-43D5-91FB-CCE73E2E20D9}"/>
          </ac:spMkLst>
        </pc:spChg>
        <pc:spChg chg="add mod">
          <ac:chgData name="Manish Sharma" userId="b799adb9ba789c8f" providerId="LiveId" clId="{9299F720-AD1B-4DE8-AE41-CCAD55DAB69C}" dt="2021-11-29T05:27:18.841" v="2425"/>
          <ac:spMkLst>
            <pc:docMk/>
            <pc:sldMk cId="2759217886" sldId="408"/>
            <ac:spMk id="25" creationId="{CD186424-9AC5-49EE-A21F-06F9C213C239}"/>
          </ac:spMkLst>
        </pc:spChg>
        <pc:spChg chg="add mod">
          <ac:chgData name="Manish Sharma" userId="b799adb9ba789c8f" providerId="LiveId" clId="{9299F720-AD1B-4DE8-AE41-CCAD55DAB69C}" dt="2021-11-29T05:27:18.841" v="2425"/>
          <ac:spMkLst>
            <pc:docMk/>
            <pc:sldMk cId="2759217886" sldId="408"/>
            <ac:spMk id="26" creationId="{CB2E759F-5F4B-49C9-9BB7-14B60F840E02}"/>
          </ac:spMkLst>
        </pc:spChg>
        <pc:cxnChg chg="add mod">
          <ac:chgData name="Manish Sharma" userId="b799adb9ba789c8f" providerId="LiveId" clId="{9299F720-AD1B-4DE8-AE41-CCAD55DAB69C}" dt="2021-11-29T05:25:44.153" v="2419"/>
          <ac:cxnSpMkLst>
            <pc:docMk/>
            <pc:sldMk cId="2759217886" sldId="408"/>
            <ac:cxnSpMk id="7" creationId="{2B528B92-5FE6-4A61-9F21-0D819E48032A}"/>
          </ac:cxnSpMkLst>
        </pc:cxnChg>
        <pc:cxnChg chg="add mod">
          <ac:chgData name="Manish Sharma" userId="b799adb9ba789c8f" providerId="LiveId" clId="{9299F720-AD1B-4DE8-AE41-CCAD55DAB69C}" dt="2021-11-29T05:26:46.005" v="2422"/>
          <ac:cxnSpMkLst>
            <pc:docMk/>
            <pc:sldMk cId="2759217886" sldId="408"/>
            <ac:cxnSpMk id="14" creationId="{D63977D9-7869-4119-8DC0-F23654556FF8}"/>
          </ac:cxnSpMkLst>
        </pc:cxnChg>
        <pc:cxnChg chg="add mod">
          <ac:chgData name="Manish Sharma" userId="b799adb9ba789c8f" providerId="LiveId" clId="{9299F720-AD1B-4DE8-AE41-CCAD55DAB69C}" dt="2021-11-29T05:26:46.005" v="2422"/>
          <ac:cxnSpMkLst>
            <pc:docMk/>
            <pc:sldMk cId="2759217886" sldId="408"/>
            <ac:cxnSpMk id="16" creationId="{68B96C9A-8A20-4FC4-8527-F9EEF7755B6D}"/>
          </ac:cxnSpMkLst>
        </pc:cxnChg>
        <pc:cxnChg chg="add mod">
          <ac:chgData name="Manish Sharma" userId="b799adb9ba789c8f" providerId="LiveId" clId="{9299F720-AD1B-4DE8-AE41-CCAD55DAB69C}" dt="2021-11-29T05:26:51.873" v="2423"/>
          <ac:cxnSpMkLst>
            <pc:docMk/>
            <pc:sldMk cId="2759217886" sldId="408"/>
            <ac:cxnSpMk id="18" creationId="{0798540D-6C55-4F37-B9F6-0634DA599D76}"/>
          </ac:cxnSpMkLst>
        </pc:cxnChg>
        <pc:cxnChg chg="add mod">
          <ac:chgData name="Manish Sharma" userId="b799adb9ba789c8f" providerId="LiveId" clId="{9299F720-AD1B-4DE8-AE41-CCAD55DAB69C}" dt="2021-11-29T05:27:18.841" v="2425"/>
          <ac:cxnSpMkLst>
            <pc:docMk/>
            <pc:sldMk cId="2759217886" sldId="408"/>
            <ac:cxnSpMk id="21" creationId="{9B0DEEDE-F043-4662-A9EF-7C1EEF1C8658}"/>
          </ac:cxnSpMkLst>
        </pc:cxnChg>
        <pc:cxnChg chg="add mod">
          <ac:chgData name="Manish Sharma" userId="b799adb9ba789c8f" providerId="LiveId" clId="{9299F720-AD1B-4DE8-AE41-CCAD55DAB69C}" dt="2021-11-29T05:27:18.841" v="2425"/>
          <ac:cxnSpMkLst>
            <pc:docMk/>
            <pc:sldMk cId="2759217886" sldId="408"/>
            <ac:cxnSpMk id="22" creationId="{E1F0EBA3-2461-45DE-9ADB-ED6C7A2456AF}"/>
          </ac:cxnSpMkLst>
        </pc:cxnChg>
        <pc:cxnChg chg="add mod">
          <ac:chgData name="Manish Sharma" userId="b799adb9ba789c8f" providerId="LiveId" clId="{9299F720-AD1B-4DE8-AE41-CCAD55DAB69C}" dt="2021-11-29T05:27:18.841" v="2425"/>
          <ac:cxnSpMkLst>
            <pc:docMk/>
            <pc:sldMk cId="2759217886" sldId="408"/>
            <ac:cxnSpMk id="23" creationId="{870ED7F9-CD59-4CAA-940B-F26B7EF0E25D}"/>
          </ac:cxnSpMkLst>
        </pc:cxnChg>
        <pc:cxnChg chg="add mod">
          <ac:chgData name="Manish Sharma" userId="b799adb9ba789c8f" providerId="LiveId" clId="{9299F720-AD1B-4DE8-AE41-CCAD55DAB69C}" dt="2021-11-29T05:27:18.841" v="2425"/>
          <ac:cxnSpMkLst>
            <pc:docMk/>
            <pc:sldMk cId="2759217886" sldId="408"/>
            <ac:cxnSpMk id="24" creationId="{4BE0185E-F014-4B1D-8BCD-099BBF19C986}"/>
          </ac:cxnSpMkLst>
        </pc:cxnChg>
      </pc:sldChg>
      <pc:sldChg chg="add">
        <pc:chgData name="Manish Sharma" userId="b799adb9ba789c8f" providerId="LiveId" clId="{9299F720-AD1B-4DE8-AE41-CCAD55DAB69C}" dt="2021-11-29T05:29:13.179" v="2426"/>
        <pc:sldMkLst>
          <pc:docMk/>
          <pc:sldMk cId="2817809417" sldId="409"/>
        </pc:sldMkLst>
      </pc:sldChg>
      <pc:sldChg chg="addSp delSp modSp add mod setBg delDesignElem">
        <pc:chgData name="Manish Sharma" userId="b799adb9ba789c8f" providerId="LiveId" clId="{9299F720-AD1B-4DE8-AE41-CCAD55DAB69C}" dt="2021-11-29T05:39:48.810" v="2437" actId="20577"/>
        <pc:sldMkLst>
          <pc:docMk/>
          <pc:sldMk cId="1565417734" sldId="410"/>
        </pc:sldMkLst>
        <pc:spChg chg="mod">
          <ac:chgData name="Manish Sharma" userId="b799adb9ba789c8f" providerId="LiveId" clId="{9299F720-AD1B-4DE8-AE41-CCAD55DAB69C}" dt="2021-11-29T05:39:48.810" v="2437" actId="20577"/>
          <ac:spMkLst>
            <pc:docMk/>
            <pc:sldMk cId="1565417734" sldId="410"/>
            <ac:spMk id="3" creationId="{372B17DD-0106-4B06-95E5-D082DEE04FAB}"/>
          </ac:spMkLst>
        </pc:spChg>
        <pc:spChg chg="add">
          <ac:chgData name="Manish Sharma" userId="b799adb9ba789c8f" providerId="LiveId" clId="{9299F720-AD1B-4DE8-AE41-CCAD55DAB69C}" dt="2021-11-29T05:38:29.412" v="2429" actId="26606"/>
          <ac:spMkLst>
            <pc:docMk/>
            <pc:sldMk cId="1565417734" sldId="410"/>
            <ac:spMk id="5" creationId="{09588DA8-065E-4F6F-8EFD-43104AB2E0CF}"/>
          </ac:spMkLst>
        </pc:spChg>
        <pc:spChg chg="add">
          <ac:chgData name="Manish Sharma" userId="b799adb9ba789c8f" providerId="LiveId" clId="{9299F720-AD1B-4DE8-AE41-CCAD55DAB69C}" dt="2021-11-29T05:38:29.412" v="2429" actId="26606"/>
          <ac:spMkLst>
            <pc:docMk/>
            <pc:sldMk cId="1565417734" sldId="410"/>
            <ac:spMk id="6" creationId="{C4285719-470E-454C-AF62-8323075F1F5B}"/>
          </ac:spMkLst>
        </pc:spChg>
        <pc:spChg chg="add">
          <ac:chgData name="Manish Sharma" userId="b799adb9ba789c8f" providerId="LiveId" clId="{9299F720-AD1B-4DE8-AE41-CCAD55DAB69C}" dt="2021-11-29T05:38:29.412" v="2429" actId="26606"/>
          <ac:spMkLst>
            <pc:docMk/>
            <pc:sldMk cId="1565417734" sldId="410"/>
            <ac:spMk id="7" creationId="{CD9FE4EF-C4D8-49A0-B2FF-81D8DB7D8A24}"/>
          </ac:spMkLst>
        </pc:spChg>
        <pc:spChg chg="del">
          <ac:chgData name="Manish Sharma" userId="b799adb9ba789c8f" providerId="LiveId" clId="{9299F720-AD1B-4DE8-AE41-CCAD55DAB69C}" dt="2021-11-29T05:38:18.191" v="2428"/>
          <ac:spMkLst>
            <pc:docMk/>
            <pc:sldMk cId="1565417734" sldId="410"/>
            <ac:spMk id="8" creationId="{09588DA8-065E-4F6F-8EFD-43104AB2E0CF}"/>
          </ac:spMkLst>
        </pc:spChg>
        <pc:spChg chg="add">
          <ac:chgData name="Manish Sharma" userId="b799adb9ba789c8f" providerId="LiveId" clId="{9299F720-AD1B-4DE8-AE41-CCAD55DAB69C}" dt="2021-11-29T05:38:29.412" v="2429" actId="26606"/>
          <ac:spMkLst>
            <pc:docMk/>
            <pc:sldMk cId="1565417734" sldId="410"/>
            <ac:spMk id="9" creationId="{4300840D-0A0B-4512-BACA-B439D5B9C57C}"/>
          </ac:spMkLst>
        </pc:spChg>
        <pc:spChg chg="del">
          <ac:chgData name="Manish Sharma" userId="b799adb9ba789c8f" providerId="LiveId" clId="{9299F720-AD1B-4DE8-AE41-CCAD55DAB69C}" dt="2021-11-29T05:38:18.191" v="2428"/>
          <ac:spMkLst>
            <pc:docMk/>
            <pc:sldMk cId="1565417734" sldId="410"/>
            <ac:spMk id="10" creationId="{C4285719-470E-454C-AF62-8323075F1F5B}"/>
          </ac:spMkLst>
        </pc:spChg>
        <pc:spChg chg="add">
          <ac:chgData name="Manish Sharma" userId="b799adb9ba789c8f" providerId="LiveId" clId="{9299F720-AD1B-4DE8-AE41-CCAD55DAB69C}" dt="2021-11-29T05:38:29.412" v="2429" actId="26606"/>
          <ac:spMkLst>
            <pc:docMk/>
            <pc:sldMk cId="1565417734" sldId="410"/>
            <ac:spMk id="11" creationId="{D2B78728-A580-49A7-84F9-6EF6F583ADE0}"/>
          </ac:spMkLst>
        </pc:spChg>
        <pc:spChg chg="del">
          <ac:chgData name="Manish Sharma" userId="b799adb9ba789c8f" providerId="LiveId" clId="{9299F720-AD1B-4DE8-AE41-CCAD55DAB69C}" dt="2021-11-29T05:38:18.191" v="2428"/>
          <ac:spMkLst>
            <pc:docMk/>
            <pc:sldMk cId="1565417734" sldId="410"/>
            <ac:spMk id="12" creationId="{CD9FE4EF-C4D8-49A0-B2FF-81D8DB7D8A24}"/>
          </ac:spMkLst>
        </pc:spChg>
        <pc:spChg chg="add">
          <ac:chgData name="Manish Sharma" userId="b799adb9ba789c8f" providerId="LiveId" clId="{9299F720-AD1B-4DE8-AE41-CCAD55DAB69C}" dt="2021-11-29T05:38:29.412" v="2429" actId="26606"/>
          <ac:spMkLst>
            <pc:docMk/>
            <pc:sldMk cId="1565417734" sldId="410"/>
            <ac:spMk id="13" creationId="{38FAA1A1-D861-433F-88FA-1E9D6FD31D11}"/>
          </ac:spMkLst>
        </pc:spChg>
        <pc:spChg chg="del">
          <ac:chgData name="Manish Sharma" userId="b799adb9ba789c8f" providerId="LiveId" clId="{9299F720-AD1B-4DE8-AE41-CCAD55DAB69C}" dt="2021-11-29T05:38:18.191" v="2428"/>
          <ac:spMkLst>
            <pc:docMk/>
            <pc:sldMk cId="1565417734" sldId="410"/>
            <ac:spMk id="14" creationId="{4300840D-0A0B-4512-BACA-B439D5B9C57C}"/>
          </ac:spMkLst>
        </pc:spChg>
        <pc:spChg chg="add">
          <ac:chgData name="Manish Sharma" userId="b799adb9ba789c8f" providerId="LiveId" clId="{9299F720-AD1B-4DE8-AE41-CCAD55DAB69C}" dt="2021-11-29T05:38:29.412" v="2429" actId="26606"/>
          <ac:spMkLst>
            <pc:docMk/>
            <pc:sldMk cId="1565417734" sldId="410"/>
            <ac:spMk id="15" creationId="{8D71EDA1-87BF-4D5D-AB79-F346FD19278A}"/>
          </ac:spMkLst>
        </pc:spChg>
        <pc:spChg chg="del">
          <ac:chgData name="Manish Sharma" userId="b799adb9ba789c8f" providerId="LiveId" clId="{9299F720-AD1B-4DE8-AE41-CCAD55DAB69C}" dt="2021-11-29T05:38:18.191" v="2428"/>
          <ac:spMkLst>
            <pc:docMk/>
            <pc:sldMk cId="1565417734" sldId="410"/>
            <ac:spMk id="16" creationId="{D2B78728-A580-49A7-84F9-6EF6F583ADE0}"/>
          </ac:spMkLst>
        </pc:spChg>
        <pc:spChg chg="del">
          <ac:chgData name="Manish Sharma" userId="b799adb9ba789c8f" providerId="LiveId" clId="{9299F720-AD1B-4DE8-AE41-CCAD55DAB69C}" dt="2021-11-29T05:38:18.191" v="2428"/>
          <ac:spMkLst>
            <pc:docMk/>
            <pc:sldMk cId="1565417734" sldId="410"/>
            <ac:spMk id="18" creationId="{38FAA1A1-D861-433F-88FA-1E9D6FD31D11}"/>
          </ac:spMkLst>
        </pc:spChg>
        <pc:spChg chg="del">
          <ac:chgData name="Manish Sharma" userId="b799adb9ba789c8f" providerId="LiveId" clId="{9299F720-AD1B-4DE8-AE41-CCAD55DAB69C}" dt="2021-11-29T05:38:18.191" v="2428"/>
          <ac:spMkLst>
            <pc:docMk/>
            <pc:sldMk cId="1565417734" sldId="410"/>
            <ac:spMk id="20" creationId="{8D71EDA1-87BF-4D5D-AB79-F346FD19278A}"/>
          </ac:spMkLst>
        </pc:spChg>
      </pc:sldChg>
      <pc:sldChg chg="add">
        <pc:chgData name="Manish Sharma" userId="b799adb9ba789c8f" providerId="LiveId" clId="{9299F720-AD1B-4DE8-AE41-CCAD55DAB69C}" dt="2021-11-29T06:28:27.152" v="2438"/>
        <pc:sldMkLst>
          <pc:docMk/>
          <pc:sldMk cId="1795810273" sldId="411"/>
        </pc:sldMkLst>
      </pc:sldChg>
      <pc:sldChg chg="add">
        <pc:chgData name="Manish Sharma" userId="b799adb9ba789c8f" providerId="LiveId" clId="{9299F720-AD1B-4DE8-AE41-CCAD55DAB69C}" dt="2021-11-29T06:28:27.152" v="2438"/>
        <pc:sldMkLst>
          <pc:docMk/>
          <pc:sldMk cId="3656162023" sldId="412"/>
        </pc:sldMkLst>
      </pc:sldChg>
      <pc:sldChg chg="add">
        <pc:chgData name="Manish Sharma" userId="b799adb9ba789c8f" providerId="LiveId" clId="{9299F720-AD1B-4DE8-AE41-CCAD55DAB69C}" dt="2021-11-29T06:28:27.152" v="2438"/>
        <pc:sldMkLst>
          <pc:docMk/>
          <pc:sldMk cId="2381066136" sldId="413"/>
        </pc:sldMkLst>
      </pc:sldChg>
      <pc:sldChg chg="add">
        <pc:chgData name="Manish Sharma" userId="b799adb9ba789c8f" providerId="LiveId" clId="{9299F720-AD1B-4DE8-AE41-CCAD55DAB69C}" dt="2021-11-29T07:32:08.578" v="2439"/>
        <pc:sldMkLst>
          <pc:docMk/>
          <pc:sldMk cId="2495799992" sldId="414"/>
        </pc:sldMkLst>
      </pc:sldChg>
    </pc:docChg>
  </pc:docChgLst>
  <pc:docChgLst>
    <pc:chgData name="Manish Sharma" userId="b799adb9ba789c8f" providerId="LiveId" clId="{90CB9923-C37D-4045-9063-5E975B845971}"/>
    <pc:docChg chg="undo redo custSel addSld delSld modSld sldOrd">
      <pc:chgData name="Manish Sharma" userId="b799adb9ba789c8f" providerId="LiveId" clId="{90CB9923-C37D-4045-9063-5E975B845971}" dt="2022-01-19T10:06:51.645" v="1594" actId="6549"/>
      <pc:docMkLst>
        <pc:docMk/>
      </pc:docMkLst>
      <pc:sldChg chg="modSp mod">
        <pc:chgData name="Manish Sharma" userId="b799adb9ba789c8f" providerId="LiveId" clId="{90CB9923-C37D-4045-9063-5E975B845971}" dt="2022-01-17T03:23:13.346" v="6" actId="20577"/>
        <pc:sldMkLst>
          <pc:docMk/>
          <pc:sldMk cId="2387056038" sldId="257"/>
        </pc:sldMkLst>
        <pc:spChg chg="mod">
          <ac:chgData name="Manish Sharma" userId="b799adb9ba789c8f" providerId="LiveId" clId="{90CB9923-C37D-4045-9063-5E975B845971}" dt="2022-01-17T03:23:13.346" v="6" actId="20577"/>
          <ac:spMkLst>
            <pc:docMk/>
            <pc:sldMk cId="2387056038" sldId="257"/>
            <ac:spMk id="8" creationId="{21BA1D81-28D8-48F6-BE19-AD957AF78D79}"/>
          </ac:spMkLst>
        </pc:spChg>
      </pc:sldChg>
      <pc:sldChg chg="del">
        <pc:chgData name="Manish Sharma" userId="b799adb9ba789c8f" providerId="LiveId" clId="{90CB9923-C37D-4045-9063-5E975B845971}" dt="2022-01-17T03:23:30.348" v="7" actId="47"/>
        <pc:sldMkLst>
          <pc:docMk/>
          <pc:sldMk cId="2451713000" sldId="266"/>
        </pc:sldMkLst>
      </pc:sldChg>
      <pc:sldChg chg="modSp add mod">
        <pc:chgData name="Manish Sharma" userId="b799adb9ba789c8f" providerId="LiveId" clId="{90CB9923-C37D-4045-9063-5E975B845971}" dt="2022-01-17T11:26:58.719" v="518" actId="113"/>
        <pc:sldMkLst>
          <pc:docMk/>
          <pc:sldMk cId="3103000826" sldId="266"/>
        </pc:sldMkLst>
        <pc:spChg chg="mod">
          <ac:chgData name="Manish Sharma" userId="b799adb9ba789c8f" providerId="LiveId" clId="{90CB9923-C37D-4045-9063-5E975B845971}" dt="2022-01-17T11:26:58.719" v="518" actId="113"/>
          <ac:spMkLst>
            <pc:docMk/>
            <pc:sldMk cId="3103000826" sldId="266"/>
            <ac:spMk id="7" creationId="{0C57B204-BF35-48BB-B211-D1B7321062D6}"/>
          </ac:spMkLst>
        </pc:spChg>
      </pc:sldChg>
      <pc:sldChg chg="del">
        <pc:chgData name="Manish Sharma" userId="b799adb9ba789c8f" providerId="LiveId" clId="{90CB9923-C37D-4045-9063-5E975B845971}" dt="2022-01-17T03:23:30.348" v="7" actId="47"/>
        <pc:sldMkLst>
          <pc:docMk/>
          <pc:sldMk cId="1040551395" sldId="267"/>
        </pc:sldMkLst>
      </pc:sldChg>
      <pc:sldChg chg="add">
        <pc:chgData name="Manish Sharma" userId="b799adb9ba789c8f" providerId="LiveId" clId="{90CB9923-C37D-4045-9063-5E975B845971}" dt="2022-01-18T05:42:41.805" v="1259"/>
        <pc:sldMkLst>
          <pc:docMk/>
          <pc:sldMk cId="1955633667" sldId="267"/>
        </pc:sldMkLst>
      </pc:sldChg>
      <pc:sldChg chg="add">
        <pc:chgData name="Manish Sharma" userId="b799adb9ba789c8f" providerId="LiveId" clId="{90CB9923-C37D-4045-9063-5E975B845971}" dt="2022-01-18T05:19:23.047" v="1109"/>
        <pc:sldMkLst>
          <pc:docMk/>
          <pc:sldMk cId="2308804351" sldId="268"/>
        </pc:sldMkLst>
      </pc:sldChg>
      <pc:sldChg chg="add">
        <pc:chgData name="Manish Sharma" userId="b799adb9ba789c8f" providerId="LiveId" clId="{90CB9923-C37D-4045-9063-5E975B845971}" dt="2022-01-18T07:10:20.256" v="1265"/>
        <pc:sldMkLst>
          <pc:docMk/>
          <pc:sldMk cId="541853456" sldId="270"/>
        </pc:sldMkLst>
      </pc:sldChg>
      <pc:sldChg chg="del">
        <pc:chgData name="Manish Sharma" userId="b799adb9ba789c8f" providerId="LiveId" clId="{90CB9923-C37D-4045-9063-5E975B845971}" dt="2022-01-17T03:23:30.348" v="7" actId="47"/>
        <pc:sldMkLst>
          <pc:docMk/>
          <pc:sldMk cId="2339964951" sldId="271"/>
        </pc:sldMkLst>
      </pc:sldChg>
      <pc:sldChg chg="add">
        <pc:chgData name="Manish Sharma" userId="b799adb9ba789c8f" providerId="LiveId" clId="{90CB9923-C37D-4045-9063-5E975B845971}" dt="2022-01-18T08:53:46.486" v="1269"/>
        <pc:sldMkLst>
          <pc:docMk/>
          <pc:sldMk cId="4251761722" sldId="271"/>
        </pc:sldMkLst>
      </pc:sldChg>
      <pc:sldChg chg="add">
        <pc:chgData name="Manish Sharma" userId="b799adb9ba789c8f" providerId="LiveId" clId="{90CB9923-C37D-4045-9063-5E975B845971}" dt="2022-01-17T09:15:13.369" v="514"/>
        <pc:sldMkLst>
          <pc:docMk/>
          <pc:sldMk cId="1331658581" sldId="273"/>
        </pc:sldMkLst>
      </pc:sldChg>
      <pc:sldChg chg="add">
        <pc:chgData name="Manish Sharma" userId="b799adb9ba789c8f" providerId="LiveId" clId="{90CB9923-C37D-4045-9063-5E975B845971}" dt="2022-01-17T09:04:10.766" v="490"/>
        <pc:sldMkLst>
          <pc:docMk/>
          <pc:sldMk cId="2937149028" sldId="282"/>
        </pc:sldMkLst>
      </pc:sldChg>
      <pc:sldChg chg="add">
        <pc:chgData name="Manish Sharma" userId="b799adb9ba789c8f" providerId="LiveId" clId="{90CB9923-C37D-4045-9063-5E975B845971}" dt="2022-01-17T09:04:10.766" v="490"/>
        <pc:sldMkLst>
          <pc:docMk/>
          <pc:sldMk cId="3640020107" sldId="283"/>
        </pc:sldMkLst>
      </pc:sldChg>
      <pc:sldChg chg="add">
        <pc:chgData name="Manish Sharma" userId="b799adb9ba789c8f" providerId="LiveId" clId="{90CB9923-C37D-4045-9063-5E975B845971}" dt="2022-01-17T09:04:10.766" v="490"/>
        <pc:sldMkLst>
          <pc:docMk/>
          <pc:sldMk cId="3936744458" sldId="284"/>
        </pc:sldMkLst>
      </pc:sldChg>
      <pc:sldChg chg="add">
        <pc:chgData name="Manish Sharma" userId="b799adb9ba789c8f" providerId="LiveId" clId="{90CB9923-C37D-4045-9063-5E975B845971}" dt="2022-01-18T05:23:51.430" v="1110"/>
        <pc:sldMkLst>
          <pc:docMk/>
          <pc:sldMk cId="547040454" sldId="285"/>
        </pc:sldMkLst>
      </pc:sldChg>
      <pc:sldChg chg="add">
        <pc:chgData name="Manish Sharma" userId="b799adb9ba789c8f" providerId="LiveId" clId="{90CB9923-C37D-4045-9063-5E975B845971}" dt="2022-01-18T05:23:51.430" v="1110"/>
        <pc:sldMkLst>
          <pc:docMk/>
          <pc:sldMk cId="1689115699" sldId="286"/>
        </pc:sldMkLst>
      </pc:sldChg>
      <pc:sldChg chg="add">
        <pc:chgData name="Manish Sharma" userId="b799adb9ba789c8f" providerId="LiveId" clId="{90CB9923-C37D-4045-9063-5E975B845971}" dt="2022-01-17T10:03:54.652" v="515"/>
        <pc:sldMkLst>
          <pc:docMk/>
          <pc:sldMk cId="1060908639" sldId="287"/>
        </pc:sldMkLst>
      </pc:sldChg>
      <pc:sldChg chg="add">
        <pc:chgData name="Manish Sharma" userId="b799adb9ba789c8f" providerId="LiveId" clId="{90CB9923-C37D-4045-9063-5E975B845971}" dt="2022-01-17T10:03:54.652" v="515"/>
        <pc:sldMkLst>
          <pc:docMk/>
          <pc:sldMk cId="3753465024" sldId="288"/>
        </pc:sldMkLst>
      </pc:sldChg>
      <pc:sldChg chg="add">
        <pc:chgData name="Manish Sharma" userId="b799adb9ba789c8f" providerId="LiveId" clId="{90CB9923-C37D-4045-9063-5E975B845971}" dt="2022-01-17T10:03:54.652" v="515"/>
        <pc:sldMkLst>
          <pc:docMk/>
          <pc:sldMk cId="2567783499" sldId="289"/>
        </pc:sldMkLst>
      </pc:sldChg>
      <pc:sldChg chg="add">
        <pc:chgData name="Manish Sharma" userId="b799adb9ba789c8f" providerId="LiveId" clId="{90CB9923-C37D-4045-9063-5E975B845971}" dt="2022-01-18T07:10:20.256" v="1265"/>
        <pc:sldMkLst>
          <pc:docMk/>
          <pc:sldMk cId="1149044477" sldId="290"/>
        </pc:sldMkLst>
      </pc:sldChg>
      <pc:sldChg chg="add">
        <pc:chgData name="Manish Sharma" userId="b799adb9ba789c8f" providerId="LiveId" clId="{90CB9923-C37D-4045-9063-5E975B845971}" dt="2022-01-18T07:10:20.256" v="1265"/>
        <pc:sldMkLst>
          <pc:docMk/>
          <pc:sldMk cId="3328030247" sldId="291"/>
        </pc:sldMkLst>
      </pc:sldChg>
      <pc:sldChg chg="add">
        <pc:chgData name="Manish Sharma" userId="b799adb9ba789c8f" providerId="LiveId" clId="{90CB9923-C37D-4045-9063-5E975B845971}" dt="2022-01-18T11:20:19.594" v="1514"/>
        <pc:sldMkLst>
          <pc:docMk/>
          <pc:sldMk cId="2954877608" sldId="292"/>
        </pc:sldMkLst>
      </pc:sldChg>
      <pc:sldChg chg="del">
        <pc:chgData name="Manish Sharma" userId="b799adb9ba789c8f" providerId="LiveId" clId="{90CB9923-C37D-4045-9063-5E975B845971}" dt="2022-01-17T03:23:30.348" v="7" actId="47"/>
        <pc:sldMkLst>
          <pc:docMk/>
          <pc:sldMk cId="903717446" sldId="302"/>
        </pc:sldMkLst>
      </pc:sldChg>
      <pc:sldChg chg="del">
        <pc:chgData name="Manish Sharma" userId="b799adb9ba789c8f" providerId="LiveId" clId="{90CB9923-C37D-4045-9063-5E975B845971}" dt="2022-01-17T03:23:30.348" v="7" actId="47"/>
        <pc:sldMkLst>
          <pc:docMk/>
          <pc:sldMk cId="2989694036" sldId="303"/>
        </pc:sldMkLst>
      </pc:sldChg>
      <pc:sldChg chg="del">
        <pc:chgData name="Manish Sharma" userId="b799adb9ba789c8f" providerId="LiveId" clId="{90CB9923-C37D-4045-9063-5E975B845971}" dt="2022-01-17T03:23:30.348" v="7" actId="47"/>
        <pc:sldMkLst>
          <pc:docMk/>
          <pc:sldMk cId="164437888" sldId="304"/>
        </pc:sldMkLst>
      </pc:sldChg>
      <pc:sldChg chg="del">
        <pc:chgData name="Manish Sharma" userId="b799adb9ba789c8f" providerId="LiveId" clId="{90CB9923-C37D-4045-9063-5E975B845971}" dt="2022-01-17T03:23:30.348" v="7" actId="47"/>
        <pc:sldMkLst>
          <pc:docMk/>
          <pc:sldMk cId="2261033248" sldId="305"/>
        </pc:sldMkLst>
      </pc:sldChg>
      <pc:sldChg chg="del">
        <pc:chgData name="Manish Sharma" userId="b799adb9ba789c8f" providerId="LiveId" clId="{90CB9923-C37D-4045-9063-5E975B845971}" dt="2022-01-17T03:23:30.348" v="7" actId="47"/>
        <pc:sldMkLst>
          <pc:docMk/>
          <pc:sldMk cId="849919439" sldId="309"/>
        </pc:sldMkLst>
      </pc:sldChg>
      <pc:sldChg chg="del">
        <pc:chgData name="Manish Sharma" userId="b799adb9ba789c8f" providerId="LiveId" clId="{90CB9923-C37D-4045-9063-5E975B845971}" dt="2022-01-17T03:23:30.348" v="7" actId="47"/>
        <pc:sldMkLst>
          <pc:docMk/>
          <pc:sldMk cId="3905909107" sldId="310"/>
        </pc:sldMkLst>
      </pc:sldChg>
      <pc:sldChg chg="del">
        <pc:chgData name="Manish Sharma" userId="b799adb9ba789c8f" providerId="LiveId" clId="{90CB9923-C37D-4045-9063-5E975B845971}" dt="2022-01-17T03:23:30.348" v="7" actId="47"/>
        <pc:sldMkLst>
          <pc:docMk/>
          <pc:sldMk cId="3363675506" sldId="312"/>
        </pc:sldMkLst>
      </pc:sldChg>
      <pc:sldChg chg="del">
        <pc:chgData name="Manish Sharma" userId="b799adb9ba789c8f" providerId="LiveId" clId="{90CB9923-C37D-4045-9063-5E975B845971}" dt="2022-01-17T03:23:30.348" v="7" actId="47"/>
        <pc:sldMkLst>
          <pc:docMk/>
          <pc:sldMk cId="1745736043" sldId="313"/>
        </pc:sldMkLst>
      </pc:sldChg>
      <pc:sldChg chg="del">
        <pc:chgData name="Manish Sharma" userId="b799adb9ba789c8f" providerId="LiveId" clId="{90CB9923-C37D-4045-9063-5E975B845971}" dt="2022-01-17T03:23:30.348" v="7" actId="47"/>
        <pc:sldMkLst>
          <pc:docMk/>
          <pc:sldMk cId="3343793836" sldId="314"/>
        </pc:sldMkLst>
      </pc:sldChg>
      <pc:sldChg chg="del">
        <pc:chgData name="Manish Sharma" userId="b799adb9ba789c8f" providerId="LiveId" clId="{90CB9923-C37D-4045-9063-5E975B845971}" dt="2022-01-17T03:23:30.348" v="7" actId="47"/>
        <pc:sldMkLst>
          <pc:docMk/>
          <pc:sldMk cId="459504614" sldId="315"/>
        </pc:sldMkLst>
      </pc:sldChg>
      <pc:sldChg chg="add">
        <pc:chgData name="Manish Sharma" userId="b799adb9ba789c8f" providerId="LiveId" clId="{90CB9923-C37D-4045-9063-5E975B845971}" dt="2022-01-17T04:54:54.522" v="122"/>
        <pc:sldMkLst>
          <pc:docMk/>
          <pc:sldMk cId="3401202457" sldId="315"/>
        </pc:sldMkLst>
      </pc:sldChg>
      <pc:sldChg chg="del">
        <pc:chgData name="Manish Sharma" userId="b799adb9ba789c8f" providerId="LiveId" clId="{90CB9923-C37D-4045-9063-5E975B845971}" dt="2022-01-17T03:23:30.348" v="7" actId="47"/>
        <pc:sldMkLst>
          <pc:docMk/>
          <pc:sldMk cId="495837008" sldId="316"/>
        </pc:sldMkLst>
      </pc:sldChg>
      <pc:sldChg chg="add">
        <pc:chgData name="Manish Sharma" userId="b799adb9ba789c8f" providerId="LiveId" clId="{90CB9923-C37D-4045-9063-5E975B845971}" dt="2022-01-17T05:03:19.397" v="246"/>
        <pc:sldMkLst>
          <pc:docMk/>
          <pc:sldMk cId="3653811040" sldId="316"/>
        </pc:sldMkLst>
      </pc:sldChg>
      <pc:sldChg chg="del">
        <pc:chgData name="Manish Sharma" userId="b799adb9ba789c8f" providerId="LiveId" clId="{90CB9923-C37D-4045-9063-5E975B845971}" dt="2022-01-17T03:23:30.348" v="7" actId="47"/>
        <pc:sldMkLst>
          <pc:docMk/>
          <pc:sldMk cId="729508330" sldId="317"/>
        </pc:sldMkLst>
      </pc:sldChg>
      <pc:sldChg chg="modSp add mod">
        <pc:chgData name="Manish Sharma" userId="b799adb9ba789c8f" providerId="LiveId" clId="{90CB9923-C37D-4045-9063-5E975B845971}" dt="2022-01-17T09:10:51.861" v="513" actId="15"/>
        <pc:sldMkLst>
          <pc:docMk/>
          <pc:sldMk cId="2482883434" sldId="317"/>
        </pc:sldMkLst>
        <pc:spChg chg="mod">
          <ac:chgData name="Manish Sharma" userId="b799adb9ba789c8f" providerId="LiveId" clId="{90CB9923-C37D-4045-9063-5E975B845971}" dt="2022-01-17T09:10:51.861" v="513" actId="15"/>
          <ac:spMkLst>
            <pc:docMk/>
            <pc:sldMk cId="2482883434" sldId="317"/>
            <ac:spMk id="3" creationId="{44CE06BE-CC11-426A-ADF9-49AC3E4FEF83}"/>
          </ac:spMkLst>
        </pc:spChg>
      </pc:sldChg>
      <pc:sldChg chg="add">
        <pc:chgData name="Manish Sharma" userId="b799adb9ba789c8f" providerId="LiveId" clId="{90CB9923-C37D-4045-9063-5E975B845971}" dt="2022-01-17T09:10:37.970" v="511"/>
        <pc:sldMkLst>
          <pc:docMk/>
          <pc:sldMk cId="1381241696" sldId="318"/>
        </pc:sldMkLst>
      </pc:sldChg>
      <pc:sldChg chg="del">
        <pc:chgData name="Manish Sharma" userId="b799adb9ba789c8f" providerId="LiveId" clId="{90CB9923-C37D-4045-9063-5E975B845971}" dt="2022-01-17T03:23:30.348" v="7" actId="47"/>
        <pc:sldMkLst>
          <pc:docMk/>
          <pc:sldMk cId="3730346979" sldId="318"/>
        </pc:sldMkLst>
      </pc:sldChg>
      <pc:sldChg chg="del">
        <pc:chgData name="Manish Sharma" userId="b799adb9ba789c8f" providerId="LiveId" clId="{90CB9923-C37D-4045-9063-5E975B845971}" dt="2022-01-17T03:23:30.348" v="7" actId="47"/>
        <pc:sldMkLst>
          <pc:docMk/>
          <pc:sldMk cId="3305835573" sldId="320"/>
        </pc:sldMkLst>
      </pc:sldChg>
      <pc:sldChg chg="del">
        <pc:chgData name="Manish Sharma" userId="b799adb9ba789c8f" providerId="LiveId" clId="{90CB9923-C37D-4045-9063-5E975B845971}" dt="2022-01-17T03:23:30.348" v="7" actId="47"/>
        <pc:sldMkLst>
          <pc:docMk/>
          <pc:sldMk cId="1973237833" sldId="321"/>
        </pc:sldMkLst>
      </pc:sldChg>
      <pc:sldChg chg="del">
        <pc:chgData name="Manish Sharma" userId="b799adb9ba789c8f" providerId="LiveId" clId="{90CB9923-C37D-4045-9063-5E975B845971}" dt="2022-01-17T03:23:30.348" v="7" actId="47"/>
        <pc:sldMkLst>
          <pc:docMk/>
          <pc:sldMk cId="433844631" sldId="322"/>
        </pc:sldMkLst>
      </pc:sldChg>
      <pc:sldChg chg="add">
        <pc:chgData name="Manish Sharma" userId="b799adb9ba789c8f" providerId="LiveId" clId="{90CB9923-C37D-4045-9063-5E975B845971}" dt="2022-01-18T08:53:46.486" v="1269"/>
        <pc:sldMkLst>
          <pc:docMk/>
          <pc:sldMk cId="672012168" sldId="322"/>
        </pc:sldMkLst>
      </pc:sldChg>
      <pc:sldChg chg="del">
        <pc:chgData name="Manish Sharma" userId="b799adb9ba789c8f" providerId="LiveId" clId="{90CB9923-C37D-4045-9063-5E975B845971}" dt="2022-01-17T03:23:30.348" v="7" actId="47"/>
        <pc:sldMkLst>
          <pc:docMk/>
          <pc:sldMk cId="45633748" sldId="323"/>
        </pc:sldMkLst>
      </pc:sldChg>
      <pc:sldChg chg="add">
        <pc:chgData name="Manish Sharma" userId="b799adb9ba789c8f" providerId="LiveId" clId="{90CB9923-C37D-4045-9063-5E975B845971}" dt="2022-01-18T08:53:46.486" v="1269"/>
        <pc:sldMkLst>
          <pc:docMk/>
          <pc:sldMk cId="1558062592" sldId="323"/>
        </pc:sldMkLst>
      </pc:sldChg>
      <pc:sldChg chg="del">
        <pc:chgData name="Manish Sharma" userId="b799adb9ba789c8f" providerId="LiveId" clId="{90CB9923-C37D-4045-9063-5E975B845971}" dt="2022-01-17T03:23:30.348" v="7" actId="47"/>
        <pc:sldMkLst>
          <pc:docMk/>
          <pc:sldMk cId="2625194412" sldId="324"/>
        </pc:sldMkLst>
      </pc:sldChg>
      <pc:sldChg chg="del">
        <pc:chgData name="Manish Sharma" userId="b799adb9ba789c8f" providerId="LiveId" clId="{90CB9923-C37D-4045-9063-5E975B845971}" dt="2022-01-17T03:23:30.348" v="7" actId="47"/>
        <pc:sldMkLst>
          <pc:docMk/>
          <pc:sldMk cId="492403978" sldId="325"/>
        </pc:sldMkLst>
      </pc:sldChg>
      <pc:sldChg chg="add">
        <pc:chgData name="Manish Sharma" userId="b799adb9ba789c8f" providerId="LiveId" clId="{90CB9923-C37D-4045-9063-5E975B845971}" dt="2022-01-19T05:50:31.415" v="1518"/>
        <pc:sldMkLst>
          <pc:docMk/>
          <pc:sldMk cId="4064640019" sldId="325"/>
        </pc:sldMkLst>
      </pc:sldChg>
      <pc:sldChg chg="add">
        <pc:chgData name="Manish Sharma" userId="b799adb9ba789c8f" providerId="LiveId" clId="{90CB9923-C37D-4045-9063-5E975B845971}" dt="2022-01-19T05:51:13.673" v="1519"/>
        <pc:sldMkLst>
          <pc:docMk/>
          <pc:sldMk cId="174730671" sldId="326"/>
        </pc:sldMkLst>
      </pc:sldChg>
      <pc:sldChg chg="del">
        <pc:chgData name="Manish Sharma" userId="b799adb9ba789c8f" providerId="LiveId" clId="{90CB9923-C37D-4045-9063-5E975B845971}" dt="2022-01-17T03:23:30.348" v="7" actId="47"/>
        <pc:sldMkLst>
          <pc:docMk/>
          <pc:sldMk cId="2388020248" sldId="326"/>
        </pc:sldMkLst>
      </pc:sldChg>
      <pc:sldChg chg="del">
        <pc:chgData name="Manish Sharma" userId="b799adb9ba789c8f" providerId="LiveId" clId="{90CB9923-C37D-4045-9063-5E975B845971}" dt="2022-01-17T03:23:30.348" v="7" actId="47"/>
        <pc:sldMkLst>
          <pc:docMk/>
          <pc:sldMk cId="855042921" sldId="327"/>
        </pc:sldMkLst>
      </pc:sldChg>
      <pc:sldChg chg="del">
        <pc:chgData name="Manish Sharma" userId="b799adb9ba789c8f" providerId="LiveId" clId="{90CB9923-C37D-4045-9063-5E975B845971}" dt="2022-01-17T03:23:30.348" v="7" actId="47"/>
        <pc:sldMkLst>
          <pc:docMk/>
          <pc:sldMk cId="1818750816" sldId="328"/>
        </pc:sldMkLst>
      </pc:sldChg>
      <pc:sldChg chg="add">
        <pc:chgData name="Manish Sharma" userId="b799adb9ba789c8f" providerId="LiveId" clId="{90CB9923-C37D-4045-9063-5E975B845971}" dt="2022-01-19T07:53:18.777" v="1571"/>
        <pc:sldMkLst>
          <pc:docMk/>
          <pc:sldMk cId="3573060485" sldId="328"/>
        </pc:sldMkLst>
      </pc:sldChg>
      <pc:sldChg chg="del">
        <pc:chgData name="Manish Sharma" userId="b799adb9ba789c8f" providerId="LiveId" clId="{90CB9923-C37D-4045-9063-5E975B845971}" dt="2022-01-17T03:23:30.348" v="7" actId="47"/>
        <pc:sldMkLst>
          <pc:docMk/>
          <pc:sldMk cId="3069621704" sldId="329"/>
        </pc:sldMkLst>
      </pc:sldChg>
      <pc:sldChg chg="modSp add mod">
        <pc:chgData name="Manish Sharma" userId="b799adb9ba789c8f" providerId="LiveId" clId="{90CB9923-C37D-4045-9063-5E975B845971}" dt="2022-01-17T04:55:13.745" v="125" actId="27636"/>
        <pc:sldMkLst>
          <pc:docMk/>
          <pc:sldMk cId="3819615658" sldId="330"/>
        </pc:sldMkLst>
        <pc:spChg chg="mod">
          <ac:chgData name="Manish Sharma" userId="b799adb9ba789c8f" providerId="LiveId" clId="{90CB9923-C37D-4045-9063-5E975B845971}" dt="2022-01-17T04:55:13.745" v="125" actId="27636"/>
          <ac:spMkLst>
            <pc:docMk/>
            <pc:sldMk cId="3819615658" sldId="330"/>
            <ac:spMk id="3" creationId="{ED014C3B-0570-42D8-AE97-9B97B68BF12A}"/>
          </ac:spMkLst>
        </pc:spChg>
      </pc:sldChg>
      <pc:sldChg chg="add">
        <pc:chgData name="Manish Sharma" userId="b799adb9ba789c8f" providerId="LiveId" clId="{90CB9923-C37D-4045-9063-5E975B845971}" dt="2022-01-17T09:04:10.766" v="490"/>
        <pc:sldMkLst>
          <pc:docMk/>
          <pc:sldMk cId="1872235650" sldId="331"/>
        </pc:sldMkLst>
      </pc:sldChg>
      <pc:sldChg chg="del">
        <pc:chgData name="Manish Sharma" userId="b799adb9ba789c8f" providerId="LiveId" clId="{90CB9923-C37D-4045-9063-5E975B845971}" dt="2022-01-17T03:23:30.348" v="7" actId="47"/>
        <pc:sldMkLst>
          <pc:docMk/>
          <pc:sldMk cId="2552148886" sldId="331"/>
        </pc:sldMkLst>
      </pc:sldChg>
      <pc:sldChg chg="add">
        <pc:chgData name="Manish Sharma" userId="b799adb9ba789c8f" providerId="LiveId" clId="{90CB9923-C37D-4045-9063-5E975B845971}" dt="2022-01-17T10:07:00.605" v="516"/>
        <pc:sldMkLst>
          <pc:docMk/>
          <pc:sldMk cId="2699455721" sldId="332"/>
        </pc:sldMkLst>
      </pc:sldChg>
      <pc:sldChg chg="del">
        <pc:chgData name="Manish Sharma" userId="b799adb9ba789c8f" providerId="LiveId" clId="{90CB9923-C37D-4045-9063-5E975B845971}" dt="2022-01-17T03:23:30.348" v="7" actId="47"/>
        <pc:sldMkLst>
          <pc:docMk/>
          <pc:sldMk cId="3289065075" sldId="332"/>
        </pc:sldMkLst>
      </pc:sldChg>
      <pc:sldChg chg="del">
        <pc:chgData name="Manish Sharma" userId="b799adb9ba789c8f" providerId="LiveId" clId="{90CB9923-C37D-4045-9063-5E975B845971}" dt="2022-01-17T03:23:30.348" v="7" actId="47"/>
        <pc:sldMkLst>
          <pc:docMk/>
          <pc:sldMk cId="3402201954" sldId="333"/>
        </pc:sldMkLst>
      </pc:sldChg>
      <pc:sldChg chg="modSp add mod">
        <pc:chgData name="Manish Sharma" userId="b799adb9ba789c8f" providerId="LiveId" clId="{90CB9923-C37D-4045-9063-5E975B845971}" dt="2022-01-17T03:53:51.855" v="12" actId="20577"/>
        <pc:sldMkLst>
          <pc:docMk/>
          <pc:sldMk cId="4165250704" sldId="333"/>
        </pc:sldMkLst>
        <pc:spChg chg="mod">
          <ac:chgData name="Manish Sharma" userId="b799adb9ba789c8f" providerId="LiveId" clId="{90CB9923-C37D-4045-9063-5E975B845971}" dt="2022-01-17T03:53:51.855" v="12" actId="20577"/>
          <ac:spMkLst>
            <pc:docMk/>
            <pc:sldMk cId="4165250704" sldId="333"/>
            <ac:spMk id="5" creationId="{A6E0C0B0-8155-46A1-BD2F-9D964CFF6D8E}"/>
          </ac:spMkLst>
        </pc:spChg>
      </pc:sldChg>
      <pc:sldChg chg="add">
        <pc:chgData name="Manish Sharma" userId="b799adb9ba789c8f" providerId="LiveId" clId="{90CB9923-C37D-4045-9063-5E975B845971}" dt="2022-01-17T03:52:06.719" v="8"/>
        <pc:sldMkLst>
          <pc:docMk/>
          <pc:sldMk cId="389683339" sldId="334"/>
        </pc:sldMkLst>
      </pc:sldChg>
      <pc:sldChg chg="del">
        <pc:chgData name="Manish Sharma" userId="b799adb9ba789c8f" providerId="LiveId" clId="{90CB9923-C37D-4045-9063-5E975B845971}" dt="2022-01-17T03:23:30.348" v="7" actId="47"/>
        <pc:sldMkLst>
          <pc:docMk/>
          <pc:sldMk cId="2964544637" sldId="334"/>
        </pc:sldMkLst>
      </pc:sldChg>
      <pc:sldChg chg="addSp delSp modSp new mod">
        <pc:chgData name="Manish Sharma" userId="b799adb9ba789c8f" providerId="LiveId" clId="{90CB9923-C37D-4045-9063-5E975B845971}" dt="2022-01-17T03:59:53.373" v="20"/>
        <pc:sldMkLst>
          <pc:docMk/>
          <pc:sldMk cId="3620814271" sldId="335"/>
        </pc:sldMkLst>
        <pc:spChg chg="del">
          <ac:chgData name="Manish Sharma" userId="b799adb9ba789c8f" providerId="LiveId" clId="{90CB9923-C37D-4045-9063-5E975B845971}" dt="2022-01-17T03:58:46.866" v="14" actId="478"/>
          <ac:spMkLst>
            <pc:docMk/>
            <pc:sldMk cId="3620814271" sldId="335"/>
            <ac:spMk id="2" creationId="{E885E9CF-89FF-43E9-8DAD-90EA8BF052F0}"/>
          </ac:spMkLst>
        </pc:spChg>
        <pc:spChg chg="del">
          <ac:chgData name="Manish Sharma" userId="b799adb9ba789c8f" providerId="LiveId" clId="{90CB9923-C37D-4045-9063-5E975B845971}" dt="2022-01-17T03:58:46.866" v="14" actId="478"/>
          <ac:spMkLst>
            <pc:docMk/>
            <pc:sldMk cId="3620814271" sldId="335"/>
            <ac:spMk id="3" creationId="{EC6F12E7-6E22-4C57-A274-58DFAD457887}"/>
          </ac:spMkLst>
        </pc:spChg>
        <pc:spChg chg="add mod">
          <ac:chgData name="Manish Sharma" userId="b799adb9ba789c8f" providerId="LiveId" clId="{90CB9923-C37D-4045-9063-5E975B845971}" dt="2022-01-17T03:58:58.865" v="15"/>
          <ac:spMkLst>
            <pc:docMk/>
            <pc:sldMk cId="3620814271" sldId="335"/>
            <ac:spMk id="4" creationId="{0CD17935-6FBF-43F7-85C0-C800857F9DF9}"/>
          </ac:spMkLst>
        </pc:spChg>
        <pc:spChg chg="mod">
          <ac:chgData name="Manish Sharma" userId="b799adb9ba789c8f" providerId="LiveId" clId="{90CB9923-C37D-4045-9063-5E975B845971}" dt="2022-01-17T03:58:58.865" v="15"/>
          <ac:spMkLst>
            <pc:docMk/>
            <pc:sldMk cId="3620814271" sldId="335"/>
            <ac:spMk id="8" creationId="{049BA983-59E9-4449-874C-4ED56BFE389C}"/>
          </ac:spMkLst>
        </pc:spChg>
        <pc:spChg chg="mod">
          <ac:chgData name="Manish Sharma" userId="b799adb9ba789c8f" providerId="LiveId" clId="{90CB9923-C37D-4045-9063-5E975B845971}" dt="2022-01-17T03:58:58.865" v="15"/>
          <ac:spMkLst>
            <pc:docMk/>
            <pc:sldMk cId="3620814271" sldId="335"/>
            <ac:spMk id="9" creationId="{F44E7A37-CEDE-4972-A004-ABE69465814D}"/>
          </ac:spMkLst>
        </pc:spChg>
        <pc:spChg chg="mod">
          <ac:chgData name="Manish Sharma" userId="b799adb9ba789c8f" providerId="LiveId" clId="{90CB9923-C37D-4045-9063-5E975B845971}" dt="2022-01-17T03:58:58.865" v="15"/>
          <ac:spMkLst>
            <pc:docMk/>
            <pc:sldMk cId="3620814271" sldId="335"/>
            <ac:spMk id="11" creationId="{FF391D15-F4C3-46B9-91C1-9A38D41D075D}"/>
          </ac:spMkLst>
        </pc:spChg>
        <pc:spChg chg="mod">
          <ac:chgData name="Manish Sharma" userId="b799adb9ba789c8f" providerId="LiveId" clId="{90CB9923-C37D-4045-9063-5E975B845971}" dt="2022-01-17T03:58:58.865" v="15"/>
          <ac:spMkLst>
            <pc:docMk/>
            <pc:sldMk cId="3620814271" sldId="335"/>
            <ac:spMk id="12" creationId="{5D03F91E-B65E-4DF7-857B-F93C9DB90881}"/>
          </ac:spMkLst>
        </pc:spChg>
        <pc:spChg chg="mod">
          <ac:chgData name="Manish Sharma" userId="b799adb9ba789c8f" providerId="LiveId" clId="{90CB9923-C37D-4045-9063-5E975B845971}" dt="2022-01-17T03:58:58.865" v="15"/>
          <ac:spMkLst>
            <pc:docMk/>
            <pc:sldMk cId="3620814271" sldId="335"/>
            <ac:spMk id="14" creationId="{09BD1CE1-126E-415A-BB45-4EC3A7F051FA}"/>
          </ac:spMkLst>
        </pc:spChg>
        <pc:spChg chg="mod">
          <ac:chgData name="Manish Sharma" userId="b799adb9ba789c8f" providerId="LiveId" clId="{90CB9923-C37D-4045-9063-5E975B845971}" dt="2022-01-17T03:58:58.865" v="15"/>
          <ac:spMkLst>
            <pc:docMk/>
            <pc:sldMk cId="3620814271" sldId="335"/>
            <ac:spMk id="15" creationId="{A26B39A8-07A5-42B3-9188-0FE8AA597083}"/>
          </ac:spMkLst>
        </pc:spChg>
        <pc:spChg chg="add mod">
          <ac:chgData name="Manish Sharma" userId="b799adb9ba789c8f" providerId="LiveId" clId="{90CB9923-C37D-4045-9063-5E975B845971}" dt="2022-01-17T03:58:58.865" v="15"/>
          <ac:spMkLst>
            <pc:docMk/>
            <pc:sldMk cId="3620814271" sldId="335"/>
            <ac:spMk id="17" creationId="{6A3A4AA6-3D2F-4C82-B9EC-B5B2E87B15C9}"/>
          </ac:spMkLst>
        </pc:spChg>
        <pc:spChg chg="add mod">
          <ac:chgData name="Manish Sharma" userId="b799adb9ba789c8f" providerId="LiveId" clId="{90CB9923-C37D-4045-9063-5E975B845971}" dt="2022-01-17T03:59:12.805" v="17" actId="1076"/>
          <ac:spMkLst>
            <pc:docMk/>
            <pc:sldMk cId="3620814271" sldId="335"/>
            <ac:spMk id="18" creationId="{ABDB0463-58E8-47E0-946B-13551EFA5D9D}"/>
          </ac:spMkLst>
        </pc:spChg>
        <pc:spChg chg="add mod">
          <ac:chgData name="Manish Sharma" userId="b799adb9ba789c8f" providerId="LiveId" clId="{90CB9923-C37D-4045-9063-5E975B845971}" dt="2022-01-17T03:59:12.805" v="17" actId="1076"/>
          <ac:spMkLst>
            <pc:docMk/>
            <pc:sldMk cId="3620814271" sldId="335"/>
            <ac:spMk id="19" creationId="{B141AA82-0294-43D0-AF43-F5384D3E87F0}"/>
          </ac:spMkLst>
        </pc:spChg>
        <pc:spChg chg="add mod">
          <ac:chgData name="Manish Sharma" userId="b799adb9ba789c8f" providerId="LiveId" clId="{90CB9923-C37D-4045-9063-5E975B845971}" dt="2022-01-17T03:59:31.866" v="18"/>
          <ac:spMkLst>
            <pc:docMk/>
            <pc:sldMk cId="3620814271" sldId="335"/>
            <ac:spMk id="20" creationId="{D1497AC6-CBF5-493F-A1F2-0EA77D55C991}"/>
          </ac:spMkLst>
        </pc:spChg>
        <pc:spChg chg="add mod">
          <ac:chgData name="Manish Sharma" userId="b799adb9ba789c8f" providerId="LiveId" clId="{90CB9923-C37D-4045-9063-5E975B845971}" dt="2022-01-17T03:59:31.866" v="18"/>
          <ac:spMkLst>
            <pc:docMk/>
            <pc:sldMk cId="3620814271" sldId="335"/>
            <ac:spMk id="22" creationId="{B1C47C09-FF91-4602-B74D-41ACA49D18F2}"/>
          </ac:spMkLst>
        </pc:spChg>
        <pc:spChg chg="add mod">
          <ac:chgData name="Manish Sharma" userId="b799adb9ba789c8f" providerId="LiveId" clId="{90CB9923-C37D-4045-9063-5E975B845971}" dt="2022-01-17T03:59:31.866" v="18"/>
          <ac:spMkLst>
            <pc:docMk/>
            <pc:sldMk cId="3620814271" sldId="335"/>
            <ac:spMk id="24" creationId="{A46D5159-C01E-47C1-90EE-459C3198A131}"/>
          </ac:spMkLst>
        </pc:spChg>
        <pc:spChg chg="add mod">
          <ac:chgData name="Manish Sharma" userId="b799adb9ba789c8f" providerId="LiveId" clId="{90CB9923-C37D-4045-9063-5E975B845971}" dt="2022-01-17T03:59:39.618" v="19"/>
          <ac:spMkLst>
            <pc:docMk/>
            <pc:sldMk cId="3620814271" sldId="335"/>
            <ac:spMk id="25" creationId="{D147927D-D349-4751-97BA-A509BC9A4FD8}"/>
          </ac:spMkLst>
        </pc:spChg>
        <pc:spChg chg="add mod">
          <ac:chgData name="Manish Sharma" userId="b799adb9ba789c8f" providerId="LiveId" clId="{90CB9923-C37D-4045-9063-5E975B845971}" dt="2022-01-17T03:59:39.618" v="19"/>
          <ac:spMkLst>
            <pc:docMk/>
            <pc:sldMk cId="3620814271" sldId="335"/>
            <ac:spMk id="26" creationId="{9CE36656-88B8-4A1C-85ED-13A159BB8F48}"/>
          </ac:spMkLst>
        </pc:spChg>
        <pc:spChg chg="add mod">
          <ac:chgData name="Manish Sharma" userId="b799adb9ba789c8f" providerId="LiveId" clId="{90CB9923-C37D-4045-9063-5E975B845971}" dt="2022-01-17T03:59:39.618" v="19"/>
          <ac:spMkLst>
            <pc:docMk/>
            <pc:sldMk cId="3620814271" sldId="335"/>
            <ac:spMk id="27" creationId="{035C02F1-EFD2-40F6-B0E7-ACB2316E21C8}"/>
          </ac:spMkLst>
        </pc:spChg>
        <pc:spChg chg="add mod">
          <ac:chgData name="Manish Sharma" userId="b799adb9ba789c8f" providerId="LiveId" clId="{90CB9923-C37D-4045-9063-5E975B845971}" dt="2022-01-17T03:59:39.618" v="19"/>
          <ac:spMkLst>
            <pc:docMk/>
            <pc:sldMk cId="3620814271" sldId="335"/>
            <ac:spMk id="28" creationId="{419B3653-D1D6-4F77-AEA4-591AC0D97FAC}"/>
          </ac:spMkLst>
        </pc:spChg>
        <pc:spChg chg="add mod">
          <ac:chgData name="Manish Sharma" userId="b799adb9ba789c8f" providerId="LiveId" clId="{90CB9923-C37D-4045-9063-5E975B845971}" dt="2022-01-17T03:59:39.618" v="19"/>
          <ac:spMkLst>
            <pc:docMk/>
            <pc:sldMk cId="3620814271" sldId="335"/>
            <ac:spMk id="29" creationId="{6A005EBF-8926-46D2-9CB0-BEABE5936B4E}"/>
          </ac:spMkLst>
        </pc:spChg>
        <pc:spChg chg="add mod">
          <ac:chgData name="Manish Sharma" userId="b799adb9ba789c8f" providerId="LiveId" clId="{90CB9923-C37D-4045-9063-5E975B845971}" dt="2022-01-17T03:59:53.373" v="20"/>
          <ac:spMkLst>
            <pc:docMk/>
            <pc:sldMk cId="3620814271" sldId="335"/>
            <ac:spMk id="32" creationId="{8928C02E-519F-41FD-AAE9-DB106FD0D5EC}"/>
          </ac:spMkLst>
        </pc:spChg>
        <pc:spChg chg="add mod">
          <ac:chgData name="Manish Sharma" userId="b799adb9ba789c8f" providerId="LiveId" clId="{90CB9923-C37D-4045-9063-5E975B845971}" dt="2022-01-17T03:59:53.373" v="20"/>
          <ac:spMkLst>
            <pc:docMk/>
            <pc:sldMk cId="3620814271" sldId="335"/>
            <ac:spMk id="33" creationId="{9B7A8F23-A018-4AE9-B352-16F6D88F967D}"/>
          </ac:spMkLst>
        </pc:spChg>
        <pc:spChg chg="mod">
          <ac:chgData name="Manish Sharma" userId="b799adb9ba789c8f" providerId="LiveId" clId="{90CB9923-C37D-4045-9063-5E975B845971}" dt="2022-01-17T03:59:53.373" v="20"/>
          <ac:spMkLst>
            <pc:docMk/>
            <pc:sldMk cId="3620814271" sldId="335"/>
            <ac:spMk id="35" creationId="{7EDF6333-6B8A-4E25-A965-24B02241DCE3}"/>
          </ac:spMkLst>
        </pc:spChg>
        <pc:spChg chg="mod">
          <ac:chgData name="Manish Sharma" userId="b799adb9ba789c8f" providerId="LiveId" clId="{90CB9923-C37D-4045-9063-5E975B845971}" dt="2022-01-17T03:59:53.373" v="20"/>
          <ac:spMkLst>
            <pc:docMk/>
            <pc:sldMk cId="3620814271" sldId="335"/>
            <ac:spMk id="36" creationId="{BC6820AE-9348-4F14-828A-49276D6E7734}"/>
          </ac:spMkLst>
        </pc:spChg>
        <pc:spChg chg="add mod">
          <ac:chgData name="Manish Sharma" userId="b799adb9ba789c8f" providerId="LiveId" clId="{90CB9923-C37D-4045-9063-5E975B845971}" dt="2022-01-17T03:59:53.373" v="20"/>
          <ac:spMkLst>
            <pc:docMk/>
            <pc:sldMk cId="3620814271" sldId="335"/>
            <ac:spMk id="37" creationId="{D4CC1339-0841-49EA-9AB0-4E354D06B4D1}"/>
          </ac:spMkLst>
        </pc:spChg>
        <pc:grpChg chg="add mod">
          <ac:chgData name="Manish Sharma" userId="b799adb9ba789c8f" providerId="LiveId" clId="{90CB9923-C37D-4045-9063-5E975B845971}" dt="2022-01-17T03:58:58.865" v="15"/>
          <ac:grpSpMkLst>
            <pc:docMk/>
            <pc:sldMk cId="3620814271" sldId="335"/>
            <ac:grpSpMk id="7" creationId="{5199D3D7-2F8F-426B-9A1A-34EBF8957885}"/>
          </ac:grpSpMkLst>
        </pc:grpChg>
        <pc:grpChg chg="add mod">
          <ac:chgData name="Manish Sharma" userId="b799adb9ba789c8f" providerId="LiveId" clId="{90CB9923-C37D-4045-9063-5E975B845971}" dt="2022-01-17T03:58:58.865" v="15"/>
          <ac:grpSpMkLst>
            <pc:docMk/>
            <pc:sldMk cId="3620814271" sldId="335"/>
            <ac:grpSpMk id="10" creationId="{ABEDE339-0722-4D45-B0D3-6B34C360662A}"/>
          </ac:grpSpMkLst>
        </pc:grpChg>
        <pc:grpChg chg="add mod">
          <ac:chgData name="Manish Sharma" userId="b799adb9ba789c8f" providerId="LiveId" clId="{90CB9923-C37D-4045-9063-5E975B845971}" dt="2022-01-17T03:58:58.865" v="15"/>
          <ac:grpSpMkLst>
            <pc:docMk/>
            <pc:sldMk cId="3620814271" sldId="335"/>
            <ac:grpSpMk id="13" creationId="{FCB62D6D-F345-4E3A-B1B3-D6882A54828F}"/>
          </ac:grpSpMkLst>
        </pc:grpChg>
        <pc:grpChg chg="add mod">
          <ac:chgData name="Manish Sharma" userId="b799adb9ba789c8f" providerId="LiveId" clId="{90CB9923-C37D-4045-9063-5E975B845971}" dt="2022-01-17T03:59:53.373" v="20"/>
          <ac:grpSpMkLst>
            <pc:docMk/>
            <pc:sldMk cId="3620814271" sldId="335"/>
            <ac:grpSpMk id="34" creationId="{30AA3CB5-0D37-4364-ADDB-E1AB33D53E71}"/>
          </ac:grpSpMkLst>
        </pc:grpChg>
        <pc:cxnChg chg="add mod">
          <ac:chgData name="Manish Sharma" userId="b799adb9ba789c8f" providerId="LiveId" clId="{90CB9923-C37D-4045-9063-5E975B845971}" dt="2022-01-17T03:58:58.865" v="15"/>
          <ac:cxnSpMkLst>
            <pc:docMk/>
            <pc:sldMk cId="3620814271" sldId="335"/>
            <ac:cxnSpMk id="5" creationId="{AF8072E1-651E-4AC7-A630-801D7A4F9C08}"/>
          </ac:cxnSpMkLst>
        </pc:cxnChg>
        <pc:cxnChg chg="add mod">
          <ac:chgData name="Manish Sharma" userId="b799adb9ba789c8f" providerId="LiveId" clId="{90CB9923-C37D-4045-9063-5E975B845971}" dt="2022-01-17T03:58:58.865" v="15"/>
          <ac:cxnSpMkLst>
            <pc:docMk/>
            <pc:sldMk cId="3620814271" sldId="335"/>
            <ac:cxnSpMk id="6" creationId="{DA74199C-C469-496C-A3A7-1967B24024A9}"/>
          </ac:cxnSpMkLst>
        </pc:cxnChg>
        <pc:cxnChg chg="add mod">
          <ac:chgData name="Manish Sharma" userId="b799adb9ba789c8f" providerId="LiveId" clId="{90CB9923-C37D-4045-9063-5E975B845971}" dt="2022-01-17T03:58:58.865" v="15"/>
          <ac:cxnSpMkLst>
            <pc:docMk/>
            <pc:sldMk cId="3620814271" sldId="335"/>
            <ac:cxnSpMk id="16" creationId="{11B71E9C-6545-496B-AA1B-EFB294BCDDD2}"/>
          </ac:cxnSpMkLst>
        </pc:cxnChg>
        <pc:cxnChg chg="add mod">
          <ac:chgData name="Manish Sharma" userId="b799adb9ba789c8f" providerId="LiveId" clId="{90CB9923-C37D-4045-9063-5E975B845971}" dt="2022-01-17T03:59:31.866" v="18"/>
          <ac:cxnSpMkLst>
            <pc:docMk/>
            <pc:sldMk cId="3620814271" sldId="335"/>
            <ac:cxnSpMk id="21" creationId="{A9067AEF-DDD6-463D-A941-DA28A3009AF1}"/>
          </ac:cxnSpMkLst>
        </pc:cxnChg>
        <pc:cxnChg chg="add mod">
          <ac:chgData name="Manish Sharma" userId="b799adb9ba789c8f" providerId="LiveId" clId="{90CB9923-C37D-4045-9063-5E975B845971}" dt="2022-01-17T03:59:31.866" v="18"/>
          <ac:cxnSpMkLst>
            <pc:docMk/>
            <pc:sldMk cId="3620814271" sldId="335"/>
            <ac:cxnSpMk id="23" creationId="{861CEA4C-A54E-498C-941B-74AE2F39B715}"/>
          </ac:cxnSpMkLst>
        </pc:cxnChg>
        <pc:cxnChg chg="add mod">
          <ac:chgData name="Manish Sharma" userId="b799adb9ba789c8f" providerId="LiveId" clId="{90CB9923-C37D-4045-9063-5E975B845971}" dt="2022-01-17T03:59:53.373" v="20"/>
          <ac:cxnSpMkLst>
            <pc:docMk/>
            <pc:sldMk cId="3620814271" sldId="335"/>
            <ac:cxnSpMk id="30" creationId="{F900EFD5-061A-46DE-95CE-F1AB17093F97}"/>
          </ac:cxnSpMkLst>
        </pc:cxnChg>
        <pc:cxnChg chg="add mod">
          <ac:chgData name="Manish Sharma" userId="b799adb9ba789c8f" providerId="LiveId" clId="{90CB9923-C37D-4045-9063-5E975B845971}" dt="2022-01-17T03:59:53.373" v="20"/>
          <ac:cxnSpMkLst>
            <pc:docMk/>
            <pc:sldMk cId="3620814271" sldId="335"/>
            <ac:cxnSpMk id="31" creationId="{020AAB7D-AE92-42EC-9511-6BE5527CF27D}"/>
          </ac:cxnSpMkLst>
        </pc:cxnChg>
      </pc:sldChg>
      <pc:sldChg chg="addSp delSp modSp new mod">
        <pc:chgData name="Manish Sharma" userId="b799adb9ba789c8f" providerId="LiveId" clId="{90CB9923-C37D-4045-9063-5E975B845971}" dt="2022-01-17T04:01:51.778" v="29"/>
        <pc:sldMkLst>
          <pc:docMk/>
          <pc:sldMk cId="1165593841" sldId="336"/>
        </pc:sldMkLst>
        <pc:spChg chg="del">
          <ac:chgData name="Manish Sharma" userId="b799adb9ba789c8f" providerId="LiveId" clId="{90CB9923-C37D-4045-9063-5E975B845971}" dt="2022-01-17T04:00:29.110" v="22" actId="478"/>
          <ac:spMkLst>
            <pc:docMk/>
            <pc:sldMk cId="1165593841" sldId="336"/>
            <ac:spMk id="2" creationId="{2ABDFE6A-309E-4E45-8337-76D5D3C81686}"/>
          </ac:spMkLst>
        </pc:spChg>
        <pc:spChg chg="del">
          <ac:chgData name="Manish Sharma" userId="b799adb9ba789c8f" providerId="LiveId" clId="{90CB9923-C37D-4045-9063-5E975B845971}" dt="2022-01-17T04:00:29.110" v="22" actId="478"/>
          <ac:spMkLst>
            <pc:docMk/>
            <pc:sldMk cId="1165593841" sldId="336"/>
            <ac:spMk id="3" creationId="{9F05DF70-B943-45DB-BD81-991CE66ACE11}"/>
          </ac:spMkLst>
        </pc:spChg>
        <pc:spChg chg="add mod">
          <ac:chgData name="Manish Sharma" userId="b799adb9ba789c8f" providerId="LiveId" clId="{90CB9923-C37D-4045-9063-5E975B845971}" dt="2022-01-17T04:00:39.723" v="23"/>
          <ac:spMkLst>
            <pc:docMk/>
            <pc:sldMk cId="1165593841" sldId="336"/>
            <ac:spMk id="4" creationId="{8435BE6E-4F1C-40BA-9D50-870166FC0E2E}"/>
          </ac:spMkLst>
        </pc:spChg>
        <pc:spChg chg="mod">
          <ac:chgData name="Manish Sharma" userId="b799adb9ba789c8f" providerId="LiveId" clId="{90CB9923-C37D-4045-9063-5E975B845971}" dt="2022-01-17T04:00:39.723" v="23"/>
          <ac:spMkLst>
            <pc:docMk/>
            <pc:sldMk cId="1165593841" sldId="336"/>
            <ac:spMk id="6" creationId="{E36E2EC9-629E-4FEA-A229-D25C403DCA34}"/>
          </ac:spMkLst>
        </pc:spChg>
        <pc:spChg chg="mod">
          <ac:chgData name="Manish Sharma" userId="b799adb9ba789c8f" providerId="LiveId" clId="{90CB9923-C37D-4045-9063-5E975B845971}" dt="2022-01-17T04:00:39.723" v="23"/>
          <ac:spMkLst>
            <pc:docMk/>
            <pc:sldMk cId="1165593841" sldId="336"/>
            <ac:spMk id="7" creationId="{33BD30E5-B7C4-4669-80DF-7CCF9D79492D}"/>
          </ac:spMkLst>
        </pc:spChg>
        <pc:spChg chg="mod">
          <ac:chgData name="Manish Sharma" userId="b799adb9ba789c8f" providerId="LiveId" clId="{90CB9923-C37D-4045-9063-5E975B845971}" dt="2022-01-17T04:00:39.723" v="23"/>
          <ac:spMkLst>
            <pc:docMk/>
            <pc:sldMk cId="1165593841" sldId="336"/>
            <ac:spMk id="9" creationId="{36FB770B-E436-4591-835D-8BA072DA3170}"/>
          </ac:spMkLst>
        </pc:spChg>
        <pc:spChg chg="mod">
          <ac:chgData name="Manish Sharma" userId="b799adb9ba789c8f" providerId="LiveId" clId="{90CB9923-C37D-4045-9063-5E975B845971}" dt="2022-01-17T04:00:39.723" v="23"/>
          <ac:spMkLst>
            <pc:docMk/>
            <pc:sldMk cId="1165593841" sldId="336"/>
            <ac:spMk id="10" creationId="{F3BC2C03-8F42-4CB4-AF48-355DEE268FE9}"/>
          </ac:spMkLst>
        </pc:spChg>
        <pc:spChg chg="mod">
          <ac:chgData name="Manish Sharma" userId="b799adb9ba789c8f" providerId="LiveId" clId="{90CB9923-C37D-4045-9063-5E975B845971}" dt="2022-01-17T04:00:39.723" v="23"/>
          <ac:spMkLst>
            <pc:docMk/>
            <pc:sldMk cId="1165593841" sldId="336"/>
            <ac:spMk id="12" creationId="{56C5BBD6-844D-4A05-BB36-B5F794A8B1A5}"/>
          </ac:spMkLst>
        </pc:spChg>
        <pc:spChg chg="mod">
          <ac:chgData name="Manish Sharma" userId="b799adb9ba789c8f" providerId="LiveId" clId="{90CB9923-C37D-4045-9063-5E975B845971}" dt="2022-01-17T04:00:39.723" v="23"/>
          <ac:spMkLst>
            <pc:docMk/>
            <pc:sldMk cId="1165593841" sldId="336"/>
            <ac:spMk id="13" creationId="{11E478D4-9883-468D-A17A-0B3370D83463}"/>
          </ac:spMkLst>
        </pc:spChg>
        <pc:spChg chg="add mod">
          <ac:chgData name="Manish Sharma" userId="b799adb9ba789c8f" providerId="LiveId" clId="{90CB9923-C37D-4045-9063-5E975B845971}" dt="2022-01-17T04:00:39.723" v="23"/>
          <ac:spMkLst>
            <pc:docMk/>
            <pc:sldMk cId="1165593841" sldId="336"/>
            <ac:spMk id="15" creationId="{AC79D507-9CFE-448A-AE02-523917BD7F47}"/>
          </ac:spMkLst>
        </pc:spChg>
        <pc:spChg chg="add mod">
          <ac:chgData name="Manish Sharma" userId="b799adb9ba789c8f" providerId="LiveId" clId="{90CB9923-C37D-4045-9063-5E975B845971}" dt="2022-01-17T04:00:39.723" v="23"/>
          <ac:spMkLst>
            <pc:docMk/>
            <pc:sldMk cId="1165593841" sldId="336"/>
            <ac:spMk id="16" creationId="{06839A10-8CDF-450C-8C23-69DCBA1CFEE3}"/>
          </ac:spMkLst>
        </pc:spChg>
        <pc:spChg chg="add mod">
          <ac:chgData name="Manish Sharma" userId="b799adb9ba789c8f" providerId="LiveId" clId="{90CB9923-C37D-4045-9063-5E975B845971}" dt="2022-01-17T04:00:48.956" v="24"/>
          <ac:spMkLst>
            <pc:docMk/>
            <pc:sldMk cId="1165593841" sldId="336"/>
            <ac:spMk id="17" creationId="{6958EB45-A28A-4AB2-BBE6-5034287ED2FC}"/>
          </ac:spMkLst>
        </pc:spChg>
        <pc:spChg chg="add mod">
          <ac:chgData name="Manish Sharma" userId="b799adb9ba789c8f" providerId="LiveId" clId="{90CB9923-C37D-4045-9063-5E975B845971}" dt="2022-01-17T04:00:48.956" v="24"/>
          <ac:spMkLst>
            <pc:docMk/>
            <pc:sldMk cId="1165593841" sldId="336"/>
            <ac:spMk id="19" creationId="{CD7E4060-A5CD-4162-A3A6-DC1B58C83532}"/>
          </ac:spMkLst>
        </pc:spChg>
        <pc:spChg chg="add mod">
          <ac:chgData name="Manish Sharma" userId="b799adb9ba789c8f" providerId="LiveId" clId="{90CB9923-C37D-4045-9063-5E975B845971}" dt="2022-01-17T04:00:48.956" v="24"/>
          <ac:spMkLst>
            <pc:docMk/>
            <pc:sldMk cId="1165593841" sldId="336"/>
            <ac:spMk id="20" creationId="{063D945D-C692-4D84-B976-A773BFB526AE}"/>
          </ac:spMkLst>
        </pc:spChg>
        <pc:spChg chg="add mod">
          <ac:chgData name="Manish Sharma" userId="b799adb9ba789c8f" providerId="LiveId" clId="{90CB9923-C37D-4045-9063-5E975B845971}" dt="2022-01-17T04:00:48.956" v="24"/>
          <ac:spMkLst>
            <pc:docMk/>
            <pc:sldMk cId="1165593841" sldId="336"/>
            <ac:spMk id="21" creationId="{1E995E32-5C80-4143-8C14-636AAB16C45C}"/>
          </ac:spMkLst>
        </pc:spChg>
        <pc:spChg chg="add mod">
          <ac:chgData name="Manish Sharma" userId="b799adb9ba789c8f" providerId="LiveId" clId="{90CB9923-C37D-4045-9063-5E975B845971}" dt="2022-01-17T04:01:01.047" v="25"/>
          <ac:spMkLst>
            <pc:docMk/>
            <pc:sldMk cId="1165593841" sldId="336"/>
            <ac:spMk id="23" creationId="{407B3864-7A5D-4035-8687-64562706FDE0}"/>
          </ac:spMkLst>
        </pc:spChg>
        <pc:spChg chg="add mod">
          <ac:chgData name="Manish Sharma" userId="b799adb9ba789c8f" providerId="LiveId" clId="{90CB9923-C37D-4045-9063-5E975B845971}" dt="2022-01-17T04:01:11.004" v="26"/>
          <ac:spMkLst>
            <pc:docMk/>
            <pc:sldMk cId="1165593841" sldId="336"/>
            <ac:spMk id="24" creationId="{FEE9F727-D89B-4FEC-962E-476B97BE69B3}"/>
          </ac:spMkLst>
        </pc:spChg>
        <pc:spChg chg="add mod">
          <ac:chgData name="Manish Sharma" userId="b799adb9ba789c8f" providerId="LiveId" clId="{90CB9923-C37D-4045-9063-5E975B845971}" dt="2022-01-17T04:01:11.004" v="26"/>
          <ac:spMkLst>
            <pc:docMk/>
            <pc:sldMk cId="1165593841" sldId="336"/>
            <ac:spMk id="25" creationId="{F9C8C57F-81FF-4099-BA98-C3A681B0BFA6}"/>
          </ac:spMkLst>
        </pc:spChg>
        <pc:spChg chg="add mod">
          <ac:chgData name="Manish Sharma" userId="b799adb9ba789c8f" providerId="LiveId" clId="{90CB9923-C37D-4045-9063-5E975B845971}" dt="2022-01-17T04:01:11.004" v="26"/>
          <ac:spMkLst>
            <pc:docMk/>
            <pc:sldMk cId="1165593841" sldId="336"/>
            <ac:spMk id="26" creationId="{CD7F363A-32DA-4099-AB45-2FE8391D55A4}"/>
          </ac:spMkLst>
        </pc:spChg>
        <pc:spChg chg="add mod">
          <ac:chgData name="Manish Sharma" userId="b799adb9ba789c8f" providerId="LiveId" clId="{90CB9923-C37D-4045-9063-5E975B845971}" dt="2022-01-17T04:01:11.004" v="26"/>
          <ac:spMkLst>
            <pc:docMk/>
            <pc:sldMk cId="1165593841" sldId="336"/>
            <ac:spMk id="27" creationId="{234B07BD-B9D6-42F6-8122-DE801279942B}"/>
          </ac:spMkLst>
        </pc:spChg>
        <pc:spChg chg="add mod">
          <ac:chgData name="Manish Sharma" userId="b799adb9ba789c8f" providerId="LiveId" clId="{90CB9923-C37D-4045-9063-5E975B845971}" dt="2022-01-17T04:01:11.004" v="26"/>
          <ac:spMkLst>
            <pc:docMk/>
            <pc:sldMk cId="1165593841" sldId="336"/>
            <ac:spMk id="28" creationId="{B18BBE5F-90C5-43A2-A464-C360AC14B40B}"/>
          </ac:spMkLst>
        </pc:spChg>
        <pc:spChg chg="add mod">
          <ac:chgData name="Manish Sharma" userId="b799adb9ba789c8f" providerId="LiveId" clId="{90CB9923-C37D-4045-9063-5E975B845971}" dt="2022-01-17T04:01:28.121" v="27"/>
          <ac:spMkLst>
            <pc:docMk/>
            <pc:sldMk cId="1165593841" sldId="336"/>
            <ac:spMk id="29" creationId="{37ECBC2A-2BF3-4817-928F-D5FEE18C7A82}"/>
          </ac:spMkLst>
        </pc:spChg>
        <pc:spChg chg="add mod">
          <ac:chgData name="Manish Sharma" userId="b799adb9ba789c8f" providerId="LiveId" clId="{90CB9923-C37D-4045-9063-5E975B845971}" dt="2022-01-17T04:01:28.121" v="27"/>
          <ac:spMkLst>
            <pc:docMk/>
            <pc:sldMk cId="1165593841" sldId="336"/>
            <ac:spMk id="30" creationId="{546C2646-531C-4EFE-80E4-623C567B417C}"/>
          </ac:spMkLst>
        </pc:spChg>
        <pc:spChg chg="add mod">
          <ac:chgData name="Manish Sharma" userId="b799adb9ba789c8f" providerId="LiveId" clId="{90CB9923-C37D-4045-9063-5E975B845971}" dt="2022-01-17T04:01:28.121" v="27"/>
          <ac:spMkLst>
            <pc:docMk/>
            <pc:sldMk cId="1165593841" sldId="336"/>
            <ac:spMk id="34" creationId="{BB52E4F9-D5BA-4A05-95D0-643F468594E9}"/>
          </ac:spMkLst>
        </pc:spChg>
        <pc:spChg chg="add mod">
          <ac:chgData name="Manish Sharma" userId="b799adb9ba789c8f" providerId="LiveId" clId="{90CB9923-C37D-4045-9063-5E975B845971}" dt="2022-01-17T04:01:28.121" v="27"/>
          <ac:spMkLst>
            <pc:docMk/>
            <pc:sldMk cId="1165593841" sldId="336"/>
            <ac:spMk id="35" creationId="{C24352E3-513B-4D88-BAB4-C18D3FE9B841}"/>
          </ac:spMkLst>
        </pc:spChg>
        <pc:spChg chg="add mod">
          <ac:chgData name="Manish Sharma" userId="b799adb9ba789c8f" providerId="LiveId" clId="{90CB9923-C37D-4045-9063-5E975B845971}" dt="2022-01-17T04:01:28.121" v="27"/>
          <ac:spMkLst>
            <pc:docMk/>
            <pc:sldMk cId="1165593841" sldId="336"/>
            <ac:spMk id="37" creationId="{A0875BCB-9888-42EE-9BC6-9543C62AF314}"/>
          </ac:spMkLst>
        </pc:spChg>
        <pc:spChg chg="add mod">
          <ac:chgData name="Manish Sharma" userId="b799adb9ba789c8f" providerId="LiveId" clId="{90CB9923-C37D-4045-9063-5E975B845971}" dt="2022-01-17T04:01:45.272" v="28"/>
          <ac:spMkLst>
            <pc:docMk/>
            <pc:sldMk cId="1165593841" sldId="336"/>
            <ac:spMk id="38" creationId="{FEAF5323-2189-4A14-BEF3-4E1B24281CB1}"/>
          </ac:spMkLst>
        </pc:spChg>
        <pc:spChg chg="add mod">
          <ac:chgData name="Manish Sharma" userId="b799adb9ba789c8f" providerId="LiveId" clId="{90CB9923-C37D-4045-9063-5E975B845971}" dt="2022-01-17T04:01:45.272" v="28"/>
          <ac:spMkLst>
            <pc:docMk/>
            <pc:sldMk cId="1165593841" sldId="336"/>
            <ac:spMk id="39" creationId="{68824C21-107E-4FA6-A037-5FBA8AAFE4AA}"/>
          </ac:spMkLst>
        </pc:spChg>
        <pc:spChg chg="add mod">
          <ac:chgData name="Manish Sharma" userId="b799adb9ba789c8f" providerId="LiveId" clId="{90CB9923-C37D-4045-9063-5E975B845971}" dt="2022-01-17T04:01:51.778" v="29"/>
          <ac:spMkLst>
            <pc:docMk/>
            <pc:sldMk cId="1165593841" sldId="336"/>
            <ac:spMk id="40" creationId="{02D7A24A-A7BB-47BB-95F3-0762303D7CFB}"/>
          </ac:spMkLst>
        </pc:spChg>
        <pc:grpChg chg="add mod">
          <ac:chgData name="Manish Sharma" userId="b799adb9ba789c8f" providerId="LiveId" clId="{90CB9923-C37D-4045-9063-5E975B845971}" dt="2022-01-17T04:00:39.723" v="23"/>
          <ac:grpSpMkLst>
            <pc:docMk/>
            <pc:sldMk cId="1165593841" sldId="336"/>
            <ac:grpSpMk id="5" creationId="{1C470C02-7DD3-4884-B8E0-6D8CBF4910D5}"/>
          </ac:grpSpMkLst>
        </pc:grpChg>
        <pc:grpChg chg="add mod">
          <ac:chgData name="Manish Sharma" userId="b799adb9ba789c8f" providerId="LiveId" clId="{90CB9923-C37D-4045-9063-5E975B845971}" dt="2022-01-17T04:00:39.723" v="23"/>
          <ac:grpSpMkLst>
            <pc:docMk/>
            <pc:sldMk cId="1165593841" sldId="336"/>
            <ac:grpSpMk id="8" creationId="{54852D2B-B73F-450E-9B80-A141C480A478}"/>
          </ac:grpSpMkLst>
        </pc:grpChg>
        <pc:grpChg chg="add mod">
          <ac:chgData name="Manish Sharma" userId="b799adb9ba789c8f" providerId="LiveId" clId="{90CB9923-C37D-4045-9063-5E975B845971}" dt="2022-01-17T04:00:39.723" v="23"/>
          <ac:grpSpMkLst>
            <pc:docMk/>
            <pc:sldMk cId="1165593841" sldId="336"/>
            <ac:grpSpMk id="11" creationId="{E7BCAE4D-A9FF-44EA-BB15-64916E8F7DD9}"/>
          </ac:grpSpMkLst>
        </pc:grpChg>
        <pc:cxnChg chg="add mod">
          <ac:chgData name="Manish Sharma" userId="b799adb9ba789c8f" providerId="LiveId" clId="{90CB9923-C37D-4045-9063-5E975B845971}" dt="2022-01-17T04:00:39.723" v="23"/>
          <ac:cxnSpMkLst>
            <pc:docMk/>
            <pc:sldMk cId="1165593841" sldId="336"/>
            <ac:cxnSpMk id="14" creationId="{B235E5BE-73F5-4198-9A1B-95CA3B01CF4D}"/>
          </ac:cxnSpMkLst>
        </pc:cxnChg>
        <pc:cxnChg chg="add mod">
          <ac:chgData name="Manish Sharma" userId="b799adb9ba789c8f" providerId="LiveId" clId="{90CB9923-C37D-4045-9063-5E975B845971}" dt="2022-01-17T04:00:48.956" v="24"/>
          <ac:cxnSpMkLst>
            <pc:docMk/>
            <pc:sldMk cId="1165593841" sldId="336"/>
            <ac:cxnSpMk id="18" creationId="{0C30BD60-AE4A-435D-8D33-E5D1AE65432F}"/>
          </ac:cxnSpMkLst>
        </pc:cxnChg>
        <pc:cxnChg chg="add mod">
          <ac:chgData name="Manish Sharma" userId="b799adb9ba789c8f" providerId="LiveId" clId="{90CB9923-C37D-4045-9063-5E975B845971}" dt="2022-01-17T04:00:48.956" v="24"/>
          <ac:cxnSpMkLst>
            <pc:docMk/>
            <pc:sldMk cId="1165593841" sldId="336"/>
            <ac:cxnSpMk id="22" creationId="{E522E4FD-588D-4D5E-BEEA-C8F6D57E06A4}"/>
          </ac:cxnSpMkLst>
        </pc:cxnChg>
        <pc:cxnChg chg="add mod">
          <ac:chgData name="Manish Sharma" userId="b799adb9ba789c8f" providerId="LiveId" clId="{90CB9923-C37D-4045-9063-5E975B845971}" dt="2022-01-17T04:01:28.121" v="27"/>
          <ac:cxnSpMkLst>
            <pc:docMk/>
            <pc:sldMk cId="1165593841" sldId="336"/>
            <ac:cxnSpMk id="31" creationId="{9E4497D8-A31B-49C8-B704-53119807912B}"/>
          </ac:cxnSpMkLst>
        </pc:cxnChg>
        <pc:cxnChg chg="add mod">
          <ac:chgData name="Manish Sharma" userId="b799adb9ba789c8f" providerId="LiveId" clId="{90CB9923-C37D-4045-9063-5E975B845971}" dt="2022-01-17T04:01:28.121" v="27"/>
          <ac:cxnSpMkLst>
            <pc:docMk/>
            <pc:sldMk cId="1165593841" sldId="336"/>
            <ac:cxnSpMk id="32" creationId="{F37605DD-A913-481A-85DF-423979914563}"/>
          </ac:cxnSpMkLst>
        </pc:cxnChg>
        <pc:cxnChg chg="add mod">
          <ac:chgData name="Manish Sharma" userId="b799adb9ba789c8f" providerId="LiveId" clId="{90CB9923-C37D-4045-9063-5E975B845971}" dt="2022-01-17T04:01:28.121" v="27"/>
          <ac:cxnSpMkLst>
            <pc:docMk/>
            <pc:sldMk cId="1165593841" sldId="336"/>
            <ac:cxnSpMk id="33" creationId="{0945B1E2-D554-480D-841A-6A0D2BA0B0DA}"/>
          </ac:cxnSpMkLst>
        </pc:cxnChg>
        <pc:cxnChg chg="add mod">
          <ac:chgData name="Manish Sharma" userId="b799adb9ba789c8f" providerId="LiveId" clId="{90CB9923-C37D-4045-9063-5E975B845971}" dt="2022-01-17T04:01:28.121" v="27"/>
          <ac:cxnSpMkLst>
            <pc:docMk/>
            <pc:sldMk cId="1165593841" sldId="336"/>
            <ac:cxnSpMk id="36" creationId="{7E931E7B-F892-4C4C-BF06-D142FA5198D7}"/>
          </ac:cxnSpMkLst>
        </pc:cxnChg>
      </pc:sldChg>
      <pc:sldChg chg="addSp delSp modSp new mod">
        <pc:chgData name="Manish Sharma" userId="b799adb9ba789c8f" providerId="LiveId" clId="{90CB9923-C37D-4045-9063-5E975B845971}" dt="2022-01-17T04:03:44.248" v="35"/>
        <pc:sldMkLst>
          <pc:docMk/>
          <pc:sldMk cId="2692811793" sldId="337"/>
        </pc:sldMkLst>
        <pc:spChg chg="del">
          <ac:chgData name="Manish Sharma" userId="b799adb9ba789c8f" providerId="LiveId" clId="{90CB9923-C37D-4045-9063-5E975B845971}" dt="2022-01-17T04:02:52.723" v="31" actId="478"/>
          <ac:spMkLst>
            <pc:docMk/>
            <pc:sldMk cId="2692811793" sldId="337"/>
            <ac:spMk id="2" creationId="{5D6EB3C5-6CF8-4C52-B3D5-249083FA6898}"/>
          </ac:spMkLst>
        </pc:spChg>
        <pc:spChg chg="del">
          <ac:chgData name="Manish Sharma" userId="b799adb9ba789c8f" providerId="LiveId" clId="{90CB9923-C37D-4045-9063-5E975B845971}" dt="2022-01-17T04:02:52.723" v="31" actId="478"/>
          <ac:spMkLst>
            <pc:docMk/>
            <pc:sldMk cId="2692811793" sldId="337"/>
            <ac:spMk id="3" creationId="{91517EAA-AFCD-45DB-A0B1-97E950A720C1}"/>
          </ac:spMkLst>
        </pc:spChg>
        <pc:spChg chg="add mod">
          <ac:chgData name="Manish Sharma" userId="b799adb9ba789c8f" providerId="LiveId" clId="{90CB9923-C37D-4045-9063-5E975B845971}" dt="2022-01-17T04:03:01.647" v="32"/>
          <ac:spMkLst>
            <pc:docMk/>
            <pc:sldMk cId="2692811793" sldId="337"/>
            <ac:spMk id="4" creationId="{43B0C878-BD9F-4E2C-8923-599CB8A11FC4}"/>
          </ac:spMkLst>
        </pc:spChg>
        <pc:spChg chg="mod">
          <ac:chgData name="Manish Sharma" userId="b799adb9ba789c8f" providerId="LiveId" clId="{90CB9923-C37D-4045-9063-5E975B845971}" dt="2022-01-17T04:03:01.647" v="32"/>
          <ac:spMkLst>
            <pc:docMk/>
            <pc:sldMk cId="2692811793" sldId="337"/>
            <ac:spMk id="6" creationId="{4DDDF02B-208A-4A64-913E-2F81A15DF48C}"/>
          </ac:spMkLst>
        </pc:spChg>
        <pc:spChg chg="mod">
          <ac:chgData name="Manish Sharma" userId="b799adb9ba789c8f" providerId="LiveId" clId="{90CB9923-C37D-4045-9063-5E975B845971}" dt="2022-01-17T04:03:01.647" v="32"/>
          <ac:spMkLst>
            <pc:docMk/>
            <pc:sldMk cId="2692811793" sldId="337"/>
            <ac:spMk id="7" creationId="{C8FE61C6-D82F-4686-8C31-FACE044C97C9}"/>
          </ac:spMkLst>
        </pc:spChg>
        <pc:spChg chg="mod">
          <ac:chgData name="Manish Sharma" userId="b799adb9ba789c8f" providerId="LiveId" clId="{90CB9923-C37D-4045-9063-5E975B845971}" dt="2022-01-17T04:03:01.647" v="32"/>
          <ac:spMkLst>
            <pc:docMk/>
            <pc:sldMk cId="2692811793" sldId="337"/>
            <ac:spMk id="9" creationId="{5B1ED4C5-9592-4A94-8048-EF48AE83F8DB}"/>
          </ac:spMkLst>
        </pc:spChg>
        <pc:spChg chg="mod">
          <ac:chgData name="Manish Sharma" userId="b799adb9ba789c8f" providerId="LiveId" clId="{90CB9923-C37D-4045-9063-5E975B845971}" dt="2022-01-17T04:03:01.647" v="32"/>
          <ac:spMkLst>
            <pc:docMk/>
            <pc:sldMk cId="2692811793" sldId="337"/>
            <ac:spMk id="10" creationId="{408E1FF7-A9ED-4BED-B2D5-2C1F3B284536}"/>
          </ac:spMkLst>
        </pc:spChg>
        <pc:spChg chg="mod">
          <ac:chgData name="Manish Sharma" userId="b799adb9ba789c8f" providerId="LiveId" clId="{90CB9923-C37D-4045-9063-5E975B845971}" dt="2022-01-17T04:03:01.647" v="32"/>
          <ac:spMkLst>
            <pc:docMk/>
            <pc:sldMk cId="2692811793" sldId="337"/>
            <ac:spMk id="12" creationId="{4CCAC9C0-F8FE-4BEE-A6E6-7F0503560BF0}"/>
          </ac:spMkLst>
        </pc:spChg>
        <pc:spChg chg="mod">
          <ac:chgData name="Manish Sharma" userId="b799adb9ba789c8f" providerId="LiveId" clId="{90CB9923-C37D-4045-9063-5E975B845971}" dt="2022-01-17T04:03:01.647" v="32"/>
          <ac:spMkLst>
            <pc:docMk/>
            <pc:sldMk cId="2692811793" sldId="337"/>
            <ac:spMk id="13" creationId="{5D94E931-C242-4373-877A-F86ADA73BA53}"/>
          </ac:spMkLst>
        </pc:spChg>
        <pc:spChg chg="add mod">
          <ac:chgData name="Manish Sharma" userId="b799adb9ba789c8f" providerId="LiveId" clId="{90CB9923-C37D-4045-9063-5E975B845971}" dt="2022-01-17T04:03:01.647" v="32"/>
          <ac:spMkLst>
            <pc:docMk/>
            <pc:sldMk cId="2692811793" sldId="337"/>
            <ac:spMk id="15" creationId="{49A052DB-C7B9-4A7A-B568-01FABA41BED3}"/>
          </ac:spMkLst>
        </pc:spChg>
        <pc:spChg chg="add mod">
          <ac:chgData name="Manish Sharma" userId="b799adb9ba789c8f" providerId="LiveId" clId="{90CB9923-C37D-4045-9063-5E975B845971}" dt="2022-01-17T04:03:01.647" v="32"/>
          <ac:spMkLst>
            <pc:docMk/>
            <pc:sldMk cId="2692811793" sldId="337"/>
            <ac:spMk id="16" creationId="{4D4237FB-2397-4B64-9E3A-B3195C2347CC}"/>
          </ac:spMkLst>
        </pc:spChg>
        <pc:spChg chg="add mod">
          <ac:chgData name="Manish Sharma" userId="b799adb9ba789c8f" providerId="LiveId" clId="{90CB9923-C37D-4045-9063-5E975B845971}" dt="2022-01-17T04:03:01.647" v="32"/>
          <ac:spMkLst>
            <pc:docMk/>
            <pc:sldMk cId="2692811793" sldId="337"/>
            <ac:spMk id="17" creationId="{1CE8BC9F-760F-4C14-8A31-69EC0E5E627F}"/>
          </ac:spMkLst>
        </pc:spChg>
        <pc:spChg chg="add mod">
          <ac:chgData name="Manish Sharma" userId="b799adb9ba789c8f" providerId="LiveId" clId="{90CB9923-C37D-4045-9063-5E975B845971}" dt="2022-01-17T04:03:01.647" v="32"/>
          <ac:spMkLst>
            <pc:docMk/>
            <pc:sldMk cId="2692811793" sldId="337"/>
            <ac:spMk id="19" creationId="{821280EB-C0F9-4208-9FDA-94E24C135658}"/>
          </ac:spMkLst>
        </pc:spChg>
        <pc:spChg chg="add mod">
          <ac:chgData name="Manish Sharma" userId="b799adb9ba789c8f" providerId="LiveId" clId="{90CB9923-C37D-4045-9063-5E975B845971}" dt="2022-01-17T04:03:01.647" v="32"/>
          <ac:spMkLst>
            <pc:docMk/>
            <pc:sldMk cId="2692811793" sldId="337"/>
            <ac:spMk id="20" creationId="{B3D5AB00-4118-47EB-ADA8-4F95B1B8B035}"/>
          </ac:spMkLst>
        </pc:spChg>
        <pc:spChg chg="add mod">
          <ac:chgData name="Manish Sharma" userId="b799adb9ba789c8f" providerId="LiveId" clId="{90CB9923-C37D-4045-9063-5E975B845971}" dt="2022-01-17T04:03:01.647" v="32"/>
          <ac:spMkLst>
            <pc:docMk/>
            <pc:sldMk cId="2692811793" sldId="337"/>
            <ac:spMk id="21" creationId="{C1AD493A-879E-4AA5-A90E-62438287AA15}"/>
          </ac:spMkLst>
        </pc:spChg>
        <pc:spChg chg="add mod">
          <ac:chgData name="Manish Sharma" userId="b799adb9ba789c8f" providerId="LiveId" clId="{90CB9923-C37D-4045-9063-5E975B845971}" dt="2022-01-17T04:03:01.647" v="32"/>
          <ac:spMkLst>
            <pc:docMk/>
            <pc:sldMk cId="2692811793" sldId="337"/>
            <ac:spMk id="23" creationId="{D6065505-62FD-4F12-AC20-EB4155CB56F8}"/>
          </ac:spMkLst>
        </pc:spChg>
        <pc:spChg chg="add mod">
          <ac:chgData name="Manish Sharma" userId="b799adb9ba789c8f" providerId="LiveId" clId="{90CB9923-C37D-4045-9063-5E975B845971}" dt="2022-01-17T04:03:01.647" v="32"/>
          <ac:spMkLst>
            <pc:docMk/>
            <pc:sldMk cId="2692811793" sldId="337"/>
            <ac:spMk id="24" creationId="{6EFB5156-6F20-4F3D-8138-040D98C2BEEA}"/>
          </ac:spMkLst>
        </pc:spChg>
        <pc:spChg chg="add mod">
          <ac:chgData name="Manish Sharma" userId="b799adb9ba789c8f" providerId="LiveId" clId="{90CB9923-C37D-4045-9063-5E975B845971}" dt="2022-01-17T04:03:01.647" v="32"/>
          <ac:spMkLst>
            <pc:docMk/>
            <pc:sldMk cId="2692811793" sldId="337"/>
            <ac:spMk id="25" creationId="{CF5F0C1B-74EE-4BE3-AE30-9C326EE12A66}"/>
          </ac:spMkLst>
        </pc:spChg>
        <pc:spChg chg="add mod">
          <ac:chgData name="Manish Sharma" userId="b799adb9ba789c8f" providerId="LiveId" clId="{90CB9923-C37D-4045-9063-5E975B845971}" dt="2022-01-17T04:03:01.647" v="32"/>
          <ac:spMkLst>
            <pc:docMk/>
            <pc:sldMk cId="2692811793" sldId="337"/>
            <ac:spMk id="26" creationId="{C7559952-C784-44DA-9D7A-4E79069413D1}"/>
          </ac:spMkLst>
        </pc:spChg>
        <pc:spChg chg="add mod">
          <ac:chgData name="Manish Sharma" userId="b799adb9ba789c8f" providerId="LiveId" clId="{90CB9923-C37D-4045-9063-5E975B845971}" dt="2022-01-17T04:03:01.647" v="32"/>
          <ac:spMkLst>
            <pc:docMk/>
            <pc:sldMk cId="2692811793" sldId="337"/>
            <ac:spMk id="27" creationId="{9F641083-54DA-432C-B397-990FB28A5BDA}"/>
          </ac:spMkLst>
        </pc:spChg>
        <pc:spChg chg="add mod">
          <ac:chgData name="Manish Sharma" userId="b799adb9ba789c8f" providerId="LiveId" clId="{90CB9923-C37D-4045-9063-5E975B845971}" dt="2022-01-17T04:03:01.647" v="32"/>
          <ac:spMkLst>
            <pc:docMk/>
            <pc:sldMk cId="2692811793" sldId="337"/>
            <ac:spMk id="28" creationId="{279CD4EF-21CA-4EAB-BC1E-918B1DBF2C2D}"/>
          </ac:spMkLst>
        </pc:spChg>
        <pc:spChg chg="add del mod">
          <ac:chgData name="Manish Sharma" userId="b799adb9ba789c8f" providerId="LiveId" clId="{90CB9923-C37D-4045-9063-5E975B845971}" dt="2022-01-17T04:03:11.596" v="33" actId="478"/>
          <ac:spMkLst>
            <pc:docMk/>
            <pc:sldMk cId="2692811793" sldId="337"/>
            <ac:spMk id="29" creationId="{6A0E1BBA-CE84-4A93-8F0C-352B2337345E}"/>
          </ac:spMkLst>
        </pc:spChg>
        <pc:spChg chg="add del mod">
          <ac:chgData name="Manish Sharma" userId="b799adb9ba789c8f" providerId="LiveId" clId="{90CB9923-C37D-4045-9063-5E975B845971}" dt="2022-01-17T04:03:11.596" v="33" actId="478"/>
          <ac:spMkLst>
            <pc:docMk/>
            <pc:sldMk cId="2692811793" sldId="337"/>
            <ac:spMk id="30" creationId="{62F2CED7-277E-498E-A86B-40F6B350D90C}"/>
          </ac:spMkLst>
        </pc:spChg>
        <pc:spChg chg="add del mod">
          <ac:chgData name="Manish Sharma" userId="b799adb9ba789c8f" providerId="LiveId" clId="{90CB9923-C37D-4045-9063-5E975B845971}" dt="2022-01-17T04:03:11.596" v="33" actId="478"/>
          <ac:spMkLst>
            <pc:docMk/>
            <pc:sldMk cId="2692811793" sldId="337"/>
            <ac:spMk id="34" creationId="{93FEEA29-C955-42DC-9E1E-38C790337B61}"/>
          </ac:spMkLst>
        </pc:spChg>
        <pc:spChg chg="add del mod">
          <ac:chgData name="Manish Sharma" userId="b799adb9ba789c8f" providerId="LiveId" clId="{90CB9923-C37D-4045-9063-5E975B845971}" dt="2022-01-17T04:03:11.596" v="33" actId="478"/>
          <ac:spMkLst>
            <pc:docMk/>
            <pc:sldMk cId="2692811793" sldId="337"/>
            <ac:spMk id="35" creationId="{8F2A03F8-C3DB-45CB-90DD-C72E4840B263}"/>
          </ac:spMkLst>
        </pc:spChg>
        <pc:spChg chg="add del mod">
          <ac:chgData name="Manish Sharma" userId="b799adb9ba789c8f" providerId="LiveId" clId="{90CB9923-C37D-4045-9063-5E975B845971}" dt="2022-01-17T04:03:11.596" v="33" actId="478"/>
          <ac:spMkLst>
            <pc:docMk/>
            <pc:sldMk cId="2692811793" sldId="337"/>
            <ac:spMk id="37" creationId="{5BA4E947-28E3-4F63-93CC-3B40B2BE2D8A}"/>
          </ac:spMkLst>
        </pc:spChg>
        <pc:spChg chg="add mod">
          <ac:chgData name="Manish Sharma" userId="b799adb9ba789c8f" providerId="LiveId" clId="{90CB9923-C37D-4045-9063-5E975B845971}" dt="2022-01-17T04:03:01.647" v="32"/>
          <ac:spMkLst>
            <pc:docMk/>
            <pc:sldMk cId="2692811793" sldId="337"/>
            <ac:spMk id="38" creationId="{5A06123C-3C64-49F3-AD11-24380D021BE7}"/>
          </ac:spMkLst>
        </pc:spChg>
        <pc:spChg chg="add mod">
          <ac:chgData name="Manish Sharma" userId="b799adb9ba789c8f" providerId="LiveId" clId="{90CB9923-C37D-4045-9063-5E975B845971}" dt="2022-01-17T04:03:01.647" v="32"/>
          <ac:spMkLst>
            <pc:docMk/>
            <pc:sldMk cId="2692811793" sldId="337"/>
            <ac:spMk id="39" creationId="{105F5267-0E1F-419D-880C-DD986E005855}"/>
          </ac:spMkLst>
        </pc:spChg>
        <pc:spChg chg="add mod">
          <ac:chgData name="Manish Sharma" userId="b799adb9ba789c8f" providerId="LiveId" clId="{90CB9923-C37D-4045-9063-5E975B845971}" dt="2022-01-17T04:03:01.647" v="32"/>
          <ac:spMkLst>
            <pc:docMk/>
            <pc:sldMk cId="2692811793" sldId="337"/>
            <ac:spMk id="40" creationId="{EEA98FA0-F21D-4C48-B820-DBE4AB560290}"/>
          </ac:spMkLst>
        </pc:spChg>
        <pc:spChg chg="add mod">
          <ac:chgData name="Manish Sharma" userId="b799adb9ba789c8f" providerId="LiveId" clId="{90CB9923-C37D-4045-9063-5E975B845971}" dt="2022-01-17T04:03:27.516" v="34"/>
          <ac:spMkLst>
            <pc:docMk/>
            <pc:sldMk cId="2692811793" sldId="337"/>
            <ac:spMk id="41" creationId="{A73C3259-F6ED-44D2-A840-51C3FDC915BB}"/>
          </ac:spMkLst>
        </pc:spChg>
        <pc:spChg chg="mod">
          <ac:chgData name="Manish Sharma" userId="b799adb9ba789c8f" providerId="LiveId" clId="{90CB9923-C37D-4045-9063-5E975B845971}" dt="2022-01-17T04:03:27.516" v="34"/>
          <ac:spMkLst>
            <pc:docMk/>
            <pc:sldMk cId="2692811793" sldId="337"/>
            <ac:spMk id="43" creationId="{E3CA4C32-544C-4B33-A373-7B6123B99667}"/>
          </ac:spMkLst>
        </pc:spChg>
        <pc:spChg chg="mod">
          <ac:chgData name="Manish Sharma" userId="b799adb9ba789c8f" providerId="LiveId" clId="{90CB9923-C37D-4045-9063-5E975B845971}" dt="2022-01-17T04:03:27.516" v="34"/>
          <ac:spMkLst>
            <pc:docMk/>
            <pc:sldMk cId="2692811793" sldId="337"/>
            <ac:spMk id="44" creationId="{FF44085B-B5EF-455D-9D04-54292A4E5C96}"/>
          </ac:spMkLst>
        </pc:spChg>
        <pc:spChg chg="mod">
          <ac:chgData name="Manish Sharma" userId="b799adb9ba789c8f" providerId="LiveId" clId="{90CB9923-C37D-4045-9063-5E975B845971}" dt="2022-01-17T04:03:27.516" v="34"/>
          <ac:spMkLst>
            <pc:docMk/>
            <pc:sldMk cId="2692811793" sldId="337"/>
            <ac:spMk id="45" creationId="{F0548AA9-9D6A-4996-852C-A0DB32543FCF}"/>
          </ac:spMkLst>
        </pc:spChg>
        <pc:spChg chg="mod">
          <ac:chgData name="Manish Sharma" userId="b799adb9ba789c8f" providerId="LiveId" clId="{90CB9923-C37D-4045-9063-5E975B845971}" dt="2022-01-17T04:03:27.516" v="34"/>
          <ac:spMkLst>
            <pc:docMk/>
            <pc:sldMk cId="2692811793" sldId="337"/>
            <ac:spMk id="47" creationId="{3F3D6C02-EBEB-4B42-B622-1965E323BF4D}"/>
          </ac:spMkLst>
        </pc:spChg>
        <pc:spChg chg="mod">
          <ac:chgData name="Manish Sharma" userId="b799adb9ba789c8f" providerId="LiveId" clId="{90CB9923-C37D-4045-9063-5E975B845971}" dt="2022-01-17T04:03:27.516" v="34"/>
          <ac:spMkLst>
            <pc:docMk/>
            <pc:sldMk cId="2692811793" sldId="337"/>
            <ac:spMk id="48" creationId="{C571855C-DE0B-45F1-994A-B8792AE277CC}"/>
          </ac:spMkLst>
        </pc:spChg>
        <pc:spChg chg="mod">
          <ac:chgData name="Manish Sharma" userId="b799adb9ba789c8f" providerId="LiveId" clId="{90CB9923-C37D-4045-9063-5E975B845971}" dt="2022-01-17T04:03:27.516" v="34"/>
          <ac:spMkLst>
            <pc:docMk/>
            <pc:sldMk cId="2692811793" sldId="337"/>
            <ac:spMk id="49" creationId="{342DF4F9-23B3-4281-AC45-DE20A4DD3341}"/>
          </ac:spMkLst>
        </pc:spChg>
        <pc:spChg chg="mod">
          <ac:chgData name="Manish Sharma" userId="b799adb9ba789c8f" providerId="LiveId" clId="{90CB9923-C37D-4045-9063-5E975B845971}" dt="2022-01-17T04:03:27.516" v="34"/>
          <ac:spMkLst>
            <pc:docMk/>
            <pc:sldMk cId="2692811793" sldId="337"/>
            <ac:spMk id="51" creationId="{6A0E88CB-01A9-44E7-9808-FB78B5ED09DC}"/>
          </ac:spMkLst>
        </pc:spChg>
        <pc:spChg chg="mod">
          <ac:chgData name="Manish Sharma" userId="b799adb9ba789c8f" providerId="LiveId" clId="{90CB9923-C37D-4045-9063-5E975B845971}" dt="2022-01-17T04:03:27.516" v="34"/>
          <ac:spMkLst>
            <pc:docMk/>
            <pc:sldMk cId="2692811793" sldId="337"/>
            <ac:spMk id="52" creationId="{EED86B89-4229-4A6B-B60E-4F87A35B6271}"/>
          </ac:spMkLst>
        </pc:spChg>
        <pc:spChg chg="mod">
          <ac:chgData name="Manish Sharma" userId="b799adb9ba789c8f" providerId="LiveId" clId="{90CB9923-C37D-4045-9063-5E975B845971}" dt="2022-01-17T04:03:27.516" v="34"/>
          <ac:spMkLst>
            <pc:docMk/>
            <pc:sldMk cId="2692811793" sldId="337"/>
            <ac:spMk id="53" creationId="{F22F0F09-5897-4BBD-8B4D-6E5174D7712E}"/>
          </ac:spMkLst>
        </pc:spChg>
        <pc:spChg chg="add mod">
          <ac:chgData name="Manish Sharma" userId="b799adb9ba789c8f" providerId="LiveId" clId="{90CB9923-C37D-4045-9063-5E975B845971}" dt="2022-01-17T04:03:44.248" v="35"/>
          <ac:spMkLst>
            <pc:docMk/>
            <pc:sldMk cId="2692811793" sldId="337"/>
            <ac:spMk id="59" creationId="{F7AC0903-B690-446A-9D7A-3A8F881E0FDE}"/>
          </ac:spMkLst>
        </pc:spChg>
        <pc:spChg chg="add mod">
          <ac:chgData name="Manish Sharma" userId="b799adb9ba789c8f" providerId="LiveId" clId="{90CB9923-C37D-4045-9063-5E975B845971}" dt="2022-01-17T04:03:44.248" v="35"/>
          <ac:spMkLst>
            <pc:docMk/>
            <pc:sldMk cId="2692811793" sldId="337"/>
            <ac:spMk id="60" creationId="{2B34152C-AC5E-4556-B73D-77D89A947EDB}"/>
          </ac:spMkLst>
        </pc:spChg>
        <pc:grpChg chg="add mod">
          <ac:chgData name="Manish Sharma" userId="b799adb9ba789c8f" providerId="LiveId" clId="{90CB9923-C37D-4045-9063-5E975B845971}" dt="2022-01-17T04:03:01.647" v="32"/>
          <ac:grpSpMkLst>
            <pc:docMk/>
            <pc:sldMk cId="2692811793" sldId="337"/>
            <ac:grpSpMk id="5" creationId="{3F01D3FE-1D7C-478D-A424-DB7669CA3AC5}"/>
          </ac:grpSpMkLst>
        </pc:grpChg>
        <pc:grpChg chg="add mod">
          <ac:chgData name="Manish Sharma" userId="b799adb9ba789c8f" providerId="LiveId" clId="{90CB9923-C37D-4045-9063-5E975B845971}" dt="2022-01-17T04:03:01.647" v="32"/>
          <ac:grpSpMkLst>
            <pc:docMk/>
            <pc:sldMk cId="2692811793" sldId="337"/>
            <ac:grpSpMk id="8" creationId="{013A131D-D627-45AB-8FB8-B92E64599F41}"/>
          </ac:grpSpMkLst>
        </pc:grpChg>
        <pc:grpChg chg="add mod">
          <ac:chgData name="Manish Sharma" userId="b799adb9ba789c8f" providerId="LiveId" clId="{90CB9923-C37D-4045-9063-5E975B845971}" dt="2022-01-17T04:03:01.647" v="32"/>
          <ac:grpSpMkLst>
            <pc:docMk/>
            <pc:sldMk cId="2692811793" sldId="337"/>
            <ac:grpSpMk id="11" creationId="{99CD1A97-81DF-486D-91FF-A950AF6C8DFB}"/>
          </ac:grpSpMkLst>
        </pc:grpChg>
        <pc:grpChg chg="add mod">
          <ac:chgData name="Manish Sharma" userId="b799adb9ba789c8f" providerId="LiveId" clId="{90CB9923-C37D-4045-9063-5E975B845971}" dt="2022-01-17T04:03:27.516" v="34"/>
          <ac:grpSpMkLst>
            <pc:docMk/>
            <pc:sldMk cId="2692811793" sldId="337"/>
            <ac:grpSpMk id="42" creationId="{5180350F-BC66-4E26-B965-E2933D5D8F4D}"/>
          </ac:grpSpMkLst>
        </pc:grpChg>
        <pc:grpChg chg="add mod">
          <ac:chgData name="Manish Sharma" userId="b799adb9ba789c8f" providerId="LiveId" clId="{90CB9923-C37D-4045-9063-5E975B845971}" dt="2022-01-17T04:03:27.516" v="34"/>
          <ac:grpSpMkLst>
            <pc:docMk/>
            <pc:sldMk cId="2692811793" sldId="337"/>
            <ac:grpSpMk id="46" creationId="{D3BC0572-6DF3-4224-A333-70BD8850CB12}"/>
          </ac:grpSpMkLst>
        </pc:grpChg>
        <pc:grpChg chg="add mod">
          <ac:chgData name="Manish Sharma" userId="b799adb9ba789c8f" providerId="LiveId" clId="{90CB9923-C37D-4045-9063-5E975B845971}" dt="2022-01-17T04:03:27.516" v="34"/>
          <ac:grpSpMkLst>
            <pc:docMk/>
            <pc:sldMk cId="2692811793" sldId="337"/>
            <ac:grpSpMk id="50" creationId="{4E7C2C1C-091D-41B8-B953-A5BBF1431A84}"/>
          </ac:grpSpMkLst>
        </pc:grpChg>
        <pc:cxnChg chg="add mod">
          <ac:chgData name="Manish Sharma" userId="b799adb9ba789c8f" providerId="LiveId" clId="{90CB9923-C37D-4045-9063-5E975B845971}" dt="2022-01-17T04:03:01.647" v="32"/>
          <ac:cxnSpMkLst>
            <pc:docMk/>
            <pc:sldMk cId="2692811793" sldId="337"/>
            <ac:cxnSpMk id="14" creationId="{27BB7E2C-F5BA-4E52-91D1-9A4B31E3012D}"/>
          </ac:cxnSpMkLst>
        </pc:cxnChg>
        <pc:cxnChg chg="add mod">
          <ac:chgData name="Manish Sharma" userId="b799adb9ba789c8f" providerId="LiveId" clId="{90CB9923-C37D-4045-9063-5E975B845971}" dt="2022-01-17T04:03:01.647" v="32"/>
          <ac:cxnSpMkLst>
            <pc:docMk/>
            <pc:sldMk cId="2692811793" sldId="337"/>
            <ac:cxnSpMk id="18" creationId="{73D4E337-1809-493C-9933-4052B4E292E5}"/>
          </ac:cxnSpMkLst>
        </pc:cxnChg>
        <pc:cxnChg chg="add mod">
          <ac:chgData name="Manish Sharma" userId="b799adb9ba789c8f" providerId="LiveId" clId="{90CB9923-C37D-4045-9063-5E975B845971}" dt="2022-01-17T04:03:01.647" v="32"/>
          <ac:cxnSpMkLst>
            <pc:docMk/>
            <pc:sldMk cId="2692811793" sldId="337"/>
            <ac:cxnSpMk id="22" creationId="{78C855D2-891B-47AE-A242-06082C4292E6}"/>
          </ac:cxnSpMkLst>
        </pc:cxnChg>
        <pc:cxnChg chg="add del mod">
          <ac:chgData name="Manish Sharma" userId="b799adb9ba789c8f" providerId="LiveId" clId="{90CB9923-C37D-4045-9063-5E975B845971}" dt="2022-01-17T04:03:11.596" v="33" actId="478"/>
          <ac:cxnSpMkLst>
            <pc:docMk/>
            <pc:sldMk cId="2692811793" sldId="337"/>
            <ac:cxnSpMk id="31" creationId="{ECEF7A59-3525-407F-BD9A-11015F0E5EFA}"/>
          </ac:cxnSpMkLst>
        </pc:cxnChg>
        <pc:cxnChg chg="add del mod">
          <ac:chgData name="Manish Sharma" userId="b799adb9ba789c8f" providerId="LiveId" clId="{90CB9923-C37D-4045-9063-5E975B845971}" dt="2022-01-17T04:03:11.596" v="33" actId="478"/>
          <ac:cxnSpMkLst>
            <pc:docMk/>
            <pc:sldMk cId="2692811793" sldId="337"/>
            <ac:cxnSpMk id="32" creationId="{D48000E1-6FBC-4CF1-A4C3-4C19B6DA1144}"/>
          </ac:cxnSpMkLst>
        </pc:cxnChg>
        <pc:cxnChg chg="add del mod">
          <ac:chgData name="Manish Sharma" userId="b799adb9ba789c8f" providerId="LiveId" clId="{90CB9923-C37D-4045-9063-5E975B845971}" dt="2022-01-17T04:03:11.596" v="33" actId="478"/>
          <ac:cxnSpMkLst>
            <pc:docMk/>
            <pc:sldMk cId="2692811793" sldId="337"/>
            <ac:cxnSpMk id="33" creationId="{CCF1DF4B-8C09-4494-9E26-39405FCC0BD2}"/>
          </ac:cxnSpMkLst>
        </pc:cxnChg>
        <pc:cxnChg chg="add del mod">
          <ac:chgData name="Manish Sharma" userId="b799adb9ba789c8f" providerId="LiveId" clId="{90CB9923-C37D-4045-9063-5E975B845971}" dt="2022-01-17T04:03:11.596" v="33" actId="478"/>
          <ac:cxnSpMkLst>
            <pc:docMk/>
            <pc:sldMk cId="2692811793" sldId="337"/>
            <ac:cxnSpMk id="36" creationId="{A6215C31-F525-4F42-8BC7-AD006EDAE33B}"/>
          </ac:cxnSpMkLst>
        </pc:cxnChg>
        <pc:cxnChg chg="add mod">
          <ac:chgData name="Manish Sharma" userId="b799adb9ba789c8f" providerId="LiveId" clId="{90CB9923-C37D-4045-9063-5E975B845971}" dt="2022-01-17T04:03:27.516" v="34"/>
          <ac:cxnSpMkLst>
            <pc:docMk/>
            <pc:sldMk cId="2692811793" sldId="337"/>
            <ac:cxnSpMk id="54" creationId="{EDF7FE0D-9577-48DA-8AD7-C16C507DAB03}"/>
          </ac:cxnSpMkLst>
        </pc:cxnChg>
        <pc:cxnChg chg="add mod">
          <ac:chgData name="Manish Sharma" userId="b799adb9ba789c8f" providerId="LiveId" clId="{90CB9923-C37D-4045-9063-5E975B845971}" dt="2022-01-17T04:03:27.516" v="34"/>
          <ac:cxnSpMkLst>
            <pc:docMk/>
            <pc:sldMk cId="2692811793" sldId="337"/>
            <ac:cxnSpMk id="55" creationId="{67648BC0-FE6A-49BE-8164-91EC6081A3FB}"/>
          </ac:cxnSpMkLst>
        </pc:cxnChg>
        <pc:cxnChg chg="add mod">
          <ac:chgData name="Manish Sharma" userId="b799adb9ba789c8f" providerId="LiveId" clId="{90CB9923-C37D-4045-9063-5E975B845971}" dt="2022-01-17T04:03:27.516" v="34"/>
          <ac:cxnSpMkLst>
            <pc:docMk/>
            <pc:sldMk cId="2692811793" sldId="337"/>
            <ac:cxnSpMk id="56" creationId="{58960380-5B17-4BA0-8085-FD21497757B0}"/>
          </ac:cxnSpMkLst>
        </pc:cxnChg>
        <pc:cxnChg chg="add mod">
          <ac:chgData name="Manish Sharma" userId="b799adb9ba789c8f" providerId="LiveId" clId="{90CB9923-C37D-4045-9063-5E975B845971}" dt="2022-01-17T04:03:44.248" v="35"/>
          <ac:cxnSpMkLst>
            <pc:docMk/>
            <pc:sldMk cId="2692811793" sldId="337"/>
            <ac:cxnSpMk id="57" creationId="{932D9BC8-7712-4056-97DA-83FDEAA3FA56}"/>
          </ac:cxnSpMkLst>
        </pc:cxnChg>
        <pc:cxnChg chg="add mod">
          <ac:chgData name="Manish Sharma" userId="b799adb9ba789c8f" providerId="LiveId" clId="{90CB9923-C37D-4045-9063-5E975B845971}" dt="2022-01-17T04:03:44.248" v="35"/>
          <ac:cxnSpMkLst>
            <pc:docMk/>
            <pc:sldMk cId="2692811793" sldId="337"/>
            <ac:cxnSpMk id="58" creationId="{14E82771-7C04-4CDB-BC23-1FB97DCBC016}"/>
          </ac:cxnSpMkLst>
        </pc:cxnChg>
      </pc:sldChg>
      <pc:sldChg chg="del">
        <pc:chgData name="Manish Sharma" userId="b799adb9ba789c8f" providerId="LiveId" clId="{90CB9923-C37D-4045-9063-5E975B845971}" dt="2022-01-17T03:23:30.348" v="7" actId="47"/>
        <pc:sldMkLst>
          <pc:docMk/>
          <pc:sldMk cId="4089342765" sldId="337"/>
        </pc:sldMkLst>
      </pc:sldChg>
      <pc:sldChg chg="del">
        <pc:chgData name="Manish Sharma" userId="b799adb9ba789c8f" providerId="LiveId" clId="{90CB9923-C37D-4045-9063-5E975B845971}" dt="2022-01-17T03:23:30.348" v="7" actId="47"/>
        <pc:sldMkLst>
          <pc:docMk/>
          <pc:sldMk cId="326244009" sldId="338"/>
        </pc:sldMkLst>
      </pc:sldChg>
      <pc:sldChg chg="addSp delSp modSp new mod">
        <pc:chgData name="Manish Sharma" userId="b799adb9ba789c8f" providerId="LiveId" clId="{90CB9923-C37D-4045-9063-5E975B845971}" dt="2022-01-17T04:18:59.874" v="46"/>
        <pc:sldMkLst>
          <pc:docMk/>
          <pc:sldMk cId="490180290" sldId="338"/>
        </pc:sldMkLst>
        <pc:spChg chg="mod">
          <ac:chgData name="Manish Sharma" userId="b799adb9ba789c8f" providerId="LiveId" clId="{90CB9923-C37D-4045-9063-5E975B845971}" dt="2022-01-17T04:18:08.067" v="37"/>
          <ac:spMkLst>
            <pc:docMk/>
            <pc:sldMk cId="490180290" sldId="338"/>
            <ac:spMk id="2" creationId="{BEC34CAF-18F7-4F0E-8A32-A018D7CA1BD8}"/>
          </ac:spMkLst>
        </pc:spChg>
        <pc:spChg chg="del mod">
          <ac:chgData name="Manish Sharma" userId="b799adb9ba789c8f" providerId="LiveId" clId="{90CB9923-C37D-4045-9063-5E975B845971}" dt="2022-01-17T04:18:19.166" v="43" actId="22"/>
          <ac:spMkLst>
            <pc:docMk/>
            <pc:sldMk cId="490180290" sldId="338"/>
            <ac:spMk id="3" creationId="{450130BB-7762-4037-9D20-A0AB61B2306D}"/>
          </ac:spMkLst>
        </pc:spChg>
        <pc:spChg chg="add del mod">
          <ac:chgData name="Manish Sharma" userId="b799adb9ba789c8f" providerId="LiveId" clId="{90CB9923-C37D-4045-9063-5E975B845971}" dt="2022-01-17T04:18:59.107" v="45" actId="478"/>
          <ac:spMkLst>
            <pc:docMk/>
            <pc:sldMk cId="490180290" sldId="338"/>
            <ac:spMk id="7" creationId="{52744F28-82B2-4191-8412-8BB73191BA72}"/>
          </ac:spMkLst>
        </pc:spChg>
        <pc:graphicFrameChg chg="add mod">
          <ac:chgData name="Manish Sharma" userId="b799adb9ba789c8f" providerId="LiveId" clId="{90CB9923-C37D-4045-9063-5E975B845971}" dt="2022-01-17T04:18:59.874" v="46"/>
          <ac:graphicFrameMkLst>
            <pc:docMk/>
            <pc:sldMk cId="490180290" sldId="338"/>
            <ac:graphicFrameMk id="8" creationId="{BF228717-915D-45AB-947E-B007140542B7}"/>
          </ac:graphicFrameMkLst>
        </pc:graphicFrameChg>
        <pc:picChg chg="add del mod ord">
          <ac:chgData name="Manish Sharma" userId="b799adb9ba789c8f" providerId="LiveId" clId="{90CB9923-C37D-4045-9063-5E975B845971}" dt="2022-01-17T04:18:55.913" v="44" actId="478"/>
          <ac:picMkLst>
            <pc:docMk/>
            <pc:sldMk cId="490180290" sldId="338"/>
            <ac:picMk id="5" creationId="{A4E95377-A6A4-4BDB-8C0A-F13824DBA6C5}"/>
          </ac:picMkLst>
        </pc:picChg>
      </pc:sldChg>
      <pc:sldChg chg="del">
        <pc:chgData name="Manish Sharma" userId="b799adb9ba789c8f" providerId="LiveId" clId="{90CB9923-C37D-4045-9063-5E975B845971}" dt="2022-01-17T03:23:30.348" v="7" actId="47"/>
        <pc:sldMkLst>
          <pc:docMk/>
          <pc:sldMk cId="914836995" sldId="339"/>
        </pc:sldMkLst>
      </pc:sldChg>
      <pc:sldChg chg="modSp new mod">
        <pc:chgData name="Manish Sharma" userId="b799adb9ba789c8f" providerId="LiveId" clId="{90CB9923-C37D-4045-9063-5E975B845971}" dt="2022-01-17T04:26:32.698" v="107" actId="20577"/>
        <pc:sldMkLst>
          <pc:docMk/>
          <pc:sldMk cId="2461708154" sldId="339"/>
        </pc:sldMkLst>
        <pc:spChg chg="mod">
          <ac:chgData name="Manish Sharma" userId="b799adb9ba789c8f" providerId="LiveId" clId="{90CB9923-C37D-4045-9063-5E975B845971}" dt="2022-01-17T04:20:12.221" v="59" actId="20577"/>
          <ac:spMkLst>
            <pc:docMk/>
            <pc:sldMk cId="2461708154" sldId="339"/>
            <ac:spMk id="2" creationId="{5B3A9262-00BC-48C6-A0ED-335AC4E4DCB8}"/>
          </ac:spMkLst>
        </pc:spChg>
        <pc:spChg chg="mod">
          <ac:chgData name="Manish Sharma" userId="b799adb9ba789c8f" providerId="LiveId" clId="{90CB9923-C37D-4045-9063-5E975B845971}" dt="2022-01-17T04:26:32.698" v="107" actId="20577"/>
          <ac:spMkLst>
            <pc:docMk/>
            <pc:sldMk cId="2461708154" sldId="339"/>
            <ac:spMk id="3" creationId="{07D17BE3-F2C8-4873-ACD6-0BD591109F79}"/>
          </ac:spMkLst>
        </pc:spChg>
      </pc:sldChg>
      <pc:sldChg chg="modSp new mod">
        <pc:chgData name="Manish Sharma" userId="b799adb9ba789c8f" providerId="LiveId" clId="{90CB9923-C37D-4045-9063-5E975B845971}" dt="2022-01-19T10:06:51.645" v="1594" actId="6549"/>
        <pc:sldMkLst>
          <pc:docMk/>
          <pc:sldMk cId="1345247763" sldId="340"/>
        </pc:sldMkLst>
        <pc:spChg chg="mod">
          <ac:chgData name="Manish Sharma" userId="b799adb9ba789c8f" providerId="LiveId" clId="{90CB9923-C37D-4045-9063-5E975B845971}" dt="2022-01-17T04:35:24.151" v="113" actId="20577"/>
          <ac:spMkLst>
            <pc:docMk/>
            <pc:sldMk cId="1345247763" sldId="340"/>
            <ac:spMk id="2" creationId="{14816C41-18FC-4D2D-995D-64CA4D1FFE2A}"/>
          </ac:spMkLst>
        </pc:spChg>
        <pc:spChg chg="mod">
          <ac:chgData name="Manish Sharma" userId="b799adb9ba789c8f" providerId="LiveId" clId="{90CB9923-C37D-4045-9063-5E975B845971}" dt="2022-01-19T10:06:51.645" v="1594" actId="6549"/>
          <ac:spMkLst>
            <pc:docMk/>
            <pc:sldMk cId="1345247763" sldId="340"/>
            <ac:spMk id="3" creationId="{7DF54A21-F7E9-432A-B433-478BE9C69C5E}"/>
          </ac:spMkLst>
        </pc:spChg>
      </pc:sldChg>
      <pc:sldChg chg="addSp delSp modSp new mod">
        <pc:chgData name="Manish Sharma" userId="b799adb9ba789c8f" providerId="LiveId" clId="{90CB9923-C37D-4045-9063-5E975B845971}" dt="2022-01-17T04:57:21.469" v="132"/>
        <pc:sldMkLst>
          <pc:docMk/>
          <pc:sldMk cId="3140415854" sldId="341"/>
        </pc:sldMkLst>
        <pc:spChg chg="del">
          <ac:chgData name="Manish Sharma" userId="b799adb9ba789c8f" providerId="LiveId" clId="{90CB9923-C37D-4045-9063-5E975B845971}" dt="2022-01-17T04:56:30.751" v="127" actId="478"/>
          <ac:spMkLst>
            <pc:docMk/>
            <pc:sldMk cId="3140415854" sldId="341"/>
            <ac:spMk id="2" creationId="{878F2EC4-E3A7-4223-BF7F-A8A5BBC177D3}"/>
          </ac:spMkLst>
        </pc:spChg>
        <pc:spChg chg="del">
          <ac:chgData name="Manish Sharma" userId="b799adb9ba789c8f" providerId="LiveId" clId="{90CB9923-C37D-4045-9063-5E975B845971}" dt="2022-01-17T04:56:30.751" v="127" actId="478"/>
          <ac:spMkLst>
            <pc:docMk/>
            <pc:sldMk cId="3140415854" sldId="341"/>
            <ac:spMk id="3" creationId="{B5A59C99-703C-4CC2-B977-11D9BBFDC937}"/>
          </ac:spMkLst>
        </pc:spChg>
        <pc:spChg chg="add mod">
          <ac:chgData name="Manish Sharma" userId="b799adb9ba789c8f" providerId="LiveId" clId="{90CB9923-C37D-4045-9063-5E975B845971}" dt="2022-01-17T04:56:38.387" v="128"/>
          <ac:spMkLst>
            <pc:docMk/>
            <pc:sldMk cId="3140415854" sldId="341"/>
            <ac:spMk id="4" creationId="{C6059A33-2D62-40BC-81B4-A2057B807BCC}"/>
          </ac:spMkLst>
        </pc:spChg>
        <pc:spChg chg="add mod">
          <ac:chgData name="Manish Sharma" userId="b799adb9ba789c8f" providerId="LiveId" clId="{90CB9923-C37D-4045-9063-5E975B845971}" dt="2022-01-17T04:56:38.387" v="128"/>
          <ac:spMkLst>
            <pc:docMk/>
            <pc:sldMk cId="3140415854" sldId="341"/>
            <ac:spMk id="5" creationId="{BF756E85-E1B8-437E-9B4C-86EB5F86CE05}"/>
          </ac:spMkLst>
        </pc:spChg>
        <pc:spChg chg="add mod">
          <ac:chgData name="Manish Sharma" userId="b799adb9ba789c8f" providerId="LiveId" clId="{90CB9923-C37D-4045-9063-5E975B845971}" dt="2022-01-17T04:56:48.513" v="129"/>
          <ac:spMkLst>
            <pc:docMk/>
            <pc:sldMk cId="3140415854" sldId="341"/>
            <ac:spMk id="6" creationId="{73EF9AF9-AF91-44EB-8C2A-5C1DBBB97B65}"/>
          </ac:spMkLst>
        </pc:spChg>
        <pc:spChg chg="add mod">
          <ac:chgData name="Manish Sharma" userId="b799adb9ba789c8f" providerId="LiveId" clId="{90CB9923-C37D-4045-9063-5E975B845971}" dt="2022-01-17T04:57:03.580" v="130"/>
          <ac:spMkLst>
            <pc:docMk/>
            <pc:sldMk cId="3140415854" sldId="341"/>
            <ac:spMk id="7" creationId="{FCCAE5DE-7F22-45C7-81BE-64415C13D926}"/>
          </ac:spMkLst>
        </pc:spChg>
        <pc:spChg chg="add mod">
          <ac:chgData name="Manish Sharma" userId="b799adb9ba789c8f" providerId="LiveId" clId="{90CB9923-C37D-4045-9063-5E975B845971}" dt="2022-01-17T04:57:17.372" v="131"/>
          <ac:spMkLst>
            <pc:docMk/>
            <pc:sldMk cId="3140415854" sldId="341"/>
            <ac:spMk id="8" creationId="{89EE83E7-C032-44B6-8974-CF38F5B7FEAE}"/>
          </ac:spMkLst>
        </pc:spChg>
        <pc:spChg chg="add mod">
          <ac:chgData name="Manish Sharma" userId="b799adb9ba789c8f" providerId="LiveId" clId="{90CB9923-C37D-4045-9063-5E975B845971}" dt="2022-01-17T04:57:17.372" v="131"/>
          <ac:spMkLst>
            <pc:docMk/>
            <pc:sldMk cId="3140415854" sldId="341"/>
            <ac:spMk id="9" creationId="{7D92F512-C549-49C8-91EA-62D15149AD1E}"/>
          </ac:spMkLst>
        </pc:spChg>
        <pc:spChg chg="add mod">
          <ac:chgData name="Manish Sharma" userId="b799adb9ba789c8f" providerId="LiveId" clId="{90CB9923-C37D-4045-9063-5E975B845971}" dt="2022-01-17T04:57:21.469" v="132"/>
          <ac:spMkLst>
            <pc:docMk/>
            <pc:sldMk cId="3140415854" sldId="341"/>
            <ac:spMk id="10" creationId="{F06245CA-5179-42AE-AE3F-18995633A18F}"/>
          </ac:spMkLst>
        </pc:spChg>
      </pc:sldChg>
      <pc:sldChg chg="addSp delSp modSp new mod">
        <pc:chgData name="Manish Sharma" userId="b799adb9ba789c8f" providerId="LiveId" clId="{90CB9923-C37D-4045-9063-5E975B845971}" dt="2022-01-17T05:01:31.409" v="245" actId="1076"/>
        <pc:sldMkLst>
          <pc:docMk/>
          <pc:sldMk cId="666111626" sldId="342"/>
        </pc:sldMkLst>
        <pc:spChg chg="del">
          <ac:chgData name="Manish Sharma" userId="b799adb9ba789c8f" providerId="LiveId" clId="{90CB9923-C37D-4045-9063-5E975B845971}" dt="2022-01-17T04:58:08.182" v="134" actId="478"/>
          <ac:spMkLst>
            <pc:docMk/>
            <pc:sldMk cId="666111626" sldId="342"/>
            <ac:spMk id="2" creationId="{F73DEC18-3D8A-49B5-A165-6EB00B66867B}"/>
          </ac:spMkLst>
        </pc:spChg>
        <pc:spChg chg="del">
          <ac:chgData name="Manish Sharma" userId="b799adb9ba789c8f" providerId="LiveId" clId="{90CB9923-C37D-4045-9063-5E975B845971}" dt="2022-01-17T04:58:08.182" v="134" actId="478"/>
          <ac:spMkLst>
            <pc:docMk/>
            <pc:sldMk cId="666111626" sldId="342"/>
            <ac:spMk id="3" creationId="{78DC9565-8F55-4DF2-B7B0-A464259494F7}"/>
          </ac:spMkLst>
        </pc:spChg>
        <pc:spChg chg="add mod">
          <ac:chgData name="Manish Sharma" userId="b799adb9ba789c8f" providerId="LiveId" clId="{90CB9923-C37D-4045-9063-5E975B845971}" dt="2022-01-17T05:01:31.409" v="245" actId="1076"/>
          <ac:spMkLst>
            <pc:docMk/>
            <pc:sldMk cId="666111626" sldId="342"/>
            <ac:spMk id="4" creationId="{7561611A-51C0-4BC7-ACA3-990AACC68CEC}"/>
          </ac:spMkLst>
        </pc:spChg>
        <pc:spChg chg="add mod">
          <ac:chgData name="Manish Sharma" userId="b799adb9ba789c8f" providerId="LiveId" clId="{90CB9923-C37D-4045-9063-5E975B845971}" dt="2022-01-17T05:01:31.409" v="245" actId="1076"/>
          <ac:spMkLst>
            <pc:docMk/>
            <pc:sldMk cId="666111626" sldId="342"/>
            <ac:spMk id="5" creationId="{80279EAA-F677-47FD-92AE-D4924D5ADBF5}"/>
          </ac:spMkLst>
        </pc:spChg>
        <pc:spChg chg="add mod ord">
          <ac:chgData name="Manish Sharma" userId="b799adb9ba789c8f" providerId="LiveId" clId="{90CB9923-C37D-4045-9063-5E975B845971}" dt="2022-01-17T05:01:31.409" v="245" actId="1076"/>
          <ac:spMkLst>
            <pc:docMk/>
            <pc:sldMk cId="666111626" sldId="342"/>
            <ac:spMk id="6" creationId="{AFF4571F-6EEB-460C-8B9D-700F49BD7360}"/>
          </ac:spMkLst>
        </pc:spChg>
        <pc:spChg chg="add mod">
          <ac:chgData name="Manish Sharma" userId="b799adb9ba789c8f" providerId="LiveId" clId="{90CB9923-C37D-4045-9063-5E975B845971}" dt="2022-01-17T05:01:31.409" v="245" actId="1076"/>
          <ac:spMkLst>
            <pc:docMk/>
            <pc:sldMk cId="666111626" sldId="342"/>
            <ac:spMk id="10" creationId="{877202F2-ABF4-408A-AF16-3D7E271AA85C}"/>
          </ac:spMkLst>
        </pc:spChg>
        <pc:cxnChg chg="add mod">
          <ac:chgData name="Manish Sharma" userId="b799adb9ba789c8f" providerId="LiveId" clId="{90CB9923-C37D-4045-9063-5E975B845971}" dt="2022-01-17T05:01:31.409" v="245" actId="1076"/>
          <ac:cxnSpMkLst>
            <pc:docMk/>
            <pc:sldMk cId="666111626" sldId="342"/>
            <ac:cxnSpMk id="8" creationId="{92375890-C023-4BFA-82EC-1549887F0C77}"/>
          </ac:cxnSpMkLst>
        </pc:cxnChg>
      </pc:sldChg>
      <pc:sldChg chg="modSp new mod">
        <pc:chgData name="Manish Sharma" userId="b799adb9ba789c8f" providerId="LiveId" clId="{90CB9923-C37D-4045-9063-5E975B845971}" dt="2022-01-17T06:51:05.935" v="469" actId="20577"/>
        <pc:sldMkLst>
          <pc:docMk/>
          <pc:sldMk cId="3957436667" sldId="343"/>
        </pc:sldMkLst>
        <pc:spChg chg="mod">
          <ac:chgData name="Manish Sharma" userId="b799adb9ba789c8f" providerId="LiveId" clId="{90CB9923-C37D-4045-9063-5E975B845971}" dt="2022-01-17T06:51:05.935" v="469" actId="20577"/>
          <ac:spMkLst>
            <pc:docMk/>
            <pc:sldMk cId="3957436667" sldId="343"/>
            <ac:spMk id="2" creationId="{F6742343-6B62-42A7-B01D-24BF50127BA0}"/>
          </ac:spMkLst>
        </pc:spChg>
        <pc:spChg chg="mod">
          <ac:chgData name="Manish Sharma" userId="b799adb9ba789c8f" providerId="LiveId" clId="{90CB9923-C37D-4045-9063-5E975B845971}" dt="2022-01-17T06:50:53.309" v="459" actId="20577"/>
          <ac:spMkLst>
            <pc:docMk/>
            <pc:sldMk cId="3957436667" sldId="343"/>
            <ac:spMk id="3" creationId="{B24B5FBB-4F13-431F-B59E-42B4C496B581}"/>
          </ac:spMkLst>
        </pc:spChg>
      </pc:sldChg>
      <pc:sldChg chg="addSp delSp modSp new mod">
        <pc:chgData name="Manish Sharma" userId="b799adb9ba789c8f" providerId="LiveId" clId="{90CB9923-C37D-4045-9063-5E975B845971}" dt="2022-01-18T05:41:24.842" v="1258" actId="108"/>
        <pc:sldMkLst>
          <pc:docMk/>
          <pc:sldMk cId="3637091964" sldId="344"/>
        </pc:sldMkLst>
        <pc:spChg chg="del">
          <ac:chgData name="Manish Sharma" userId="b799adb9ba789c8f" providerId="LiveId" clId="{90CB9923-C37D-4045-9063-5E975B845971}" dt="2022-01-17T06:59:23.903" v="471" actId="478"/>
          <ac:spMkLst>
            <pc:docMk/>
            <pc:sldMk cId="3637091964" sldId="344"/>
            <ac:spMk id="2" creationId="{86243B2F-5BF6-417B-AD3C-87646DC5CD90}"/>
          </ac:spMkLst>
        </pc:spChg>
        <pc:spChg chg="del">
          <ac:chgData name="Manish Sharma" userId="b799adb9ba789c8f" providerId="LiveId" clId="{90CB9923-C37D-4045-9063-5E975B845971}" dt="2022-01-17T06:59:23.903" v="471" actId="478"/>
          <ac:spMkLst>
            <pc:docMk/>
            <pc:sldMk cId="3637091964" sldId="344"/>
            <ac:spMk id="3" creationId="{3C725B66-3314-42CB-8B00-8E96B8647AF3}"/>
          </ac:spMkLst>
        </pc:spChg>
        <pc:spChg chg="add mod">
          <ac:chgData name="Manish Sharma" userId="b799adb9ba789c8f" providerId="LiveId" clId="{90CB9923-C37D-4045-9063-5E975B845971}" dt="2022-01-17T06:59:24.683" v="472"/>
          <ac:spMkLst>
            <pc:docMk/>
            <pc:sldMk cId="3637091964" sldId="344"/>
            <ac:spMk id="4" creationId="{FB3E9C62-08A6-46FC-B881-5B92BC5A5EAD}"/>
          </ac:spMkLst>
        </pc:spChg>
        <pc:spChg chg="add mod">
          <ac:chgData name="Manish Sharma" userId="b799adb9ba789c8f" providerId="LiveId" clId="{90CB9923-C37D-4045-9063-5E975B845971}" dt="2022-01-17T06:59:24.683" v="472"/>
          <ac:spMkLst>
            <pc:docMk/>
            <pc:sldMk cId="3637091964" sldId="344"/>
            <ac:spMk id="5" creationId="{23F7F30F-1598-4227-965B-E632E1B14454}"/>
          </ac:spMkLst>
        </pc:spChg>
        <pc:spChg chg="add mod">
          <ac:chgData name="Manish Sharma" userId="b799adb9ba789c8f" providerId="LiveId" clId="{90CB9923-C37D-4045-9063-5E975B845971}" dt="2022-01-17T06:59:50.137" v="474"/>
          <ac:spMkLst>
            <pc:docMk/>
            <pc:sldMk cId="3637091964" sldId="344"/>
            <ac:spMk id="7" creationId="{7562B7A0-0E22-4818-A6BD-9CBEC78F3A41}"/>
          </ac:spMkLst>
        </pc:spChg>
        <pc:spChg chg="add mod">
          <ac:chgData name="Manish Sharma" userId="b799adb9ba789c8f" providerId="LiveId" clId="{90CB9923-C37D-4045-9063-5E975B845971}" dt="2022-01-17T06:59:50.137" v="474"/>
          <ac:spMkLst>
            <pc:docMk/>
            <pc:sldMk cId="3637091964" sldId="344"/>
            <ac:spMk id="9" creationId="{7A29DA8E-9160-439D-9727-C937BE5EFF9B}"/>
          </ac:spMkLst>
        </pc:spChg>
        <pc:spChg chg="add mod">
          <ac:chgData name="Manish Sharma" userId="b799adb9ba789c8f" providerId="LiveId" clId="{90CB9923-C37D-4045-9063-5E975B845971}" dt="2022-01-17T06:59:50.137" v="474"/>
          <ac:spMkLst>
            <pc:docMk/>
            <pc:sldMk cId="3637091964" sldId="344"/>
            <ac:spMk id="10" creationId="{4FF3EE3F-51FE-45E3-872C-B478654167AA}"/>
          </ac:spMkLst>
        </pc:spChg>
        <pc:spChg chg="add mod">
          <ac:chgData name="Manish Sharma" userId="b799adb9ba789c8f" providerId="LiveId" clId="{90CB9923-C37D-4045-9063-5E975B845971}" dt="2022-01-17T06:59:50.137" v="474"/>
          <ac:spMkLst>
            <pc:docMk/>
            <pc:sldMk cId="3637091964" sldId="344"/>
            <ac:spMk id="11" creationId="{69EF31E2-4C00-409C-AFDC-CAA867880C57}"/>
          </ac:spMkLst>
        </pc:spChg>
        <pc:spChg chg="add mod">
          <ac:chgData name="Manish Sharma" userId="b799adb9ba789c8f" providerId="LiveId" clId="{90CB9923-C37D-4045-9063-5E975B845971}" dt="2022-01-18T05:41:24.842" v="1258" actId="108"/>
          <ac:spMkLst>
            <pc:docMk/>
            <pc:sldMk cId="3637091964" sldId="344"/>
            <ac:spMk id="13" creationId="{B321310B-8B37-4759-B17B-E2D5D5A1ED55}"/>
          </ac:spMkLst>
        </pc:spChg>
        <pc:spChg chg="add mod">
          <ac:chgData name="Manish Sharma" userId="b799adb9ba789c8f" providerId="LiveId" clId="{90CB9923-C37D-4045-9063-5E975B845971}" dt="2022-01-17T07:00:41.328" v="476"/>
          <ac:spMkLst>
            <pc:docMk/>
            <pc:sldMk cId="3637091964" sldId="344"/>
            <ac:spMk id="15" creationId="{DD6BDB72-517B-477E-B891-C4992C7C27DA}"/>
          </ac:spMkLst>
        </pc:spChg>
        <pc:spChg chg="add mod">
          <ac:chgData name="Manish Sharma" userId="b799adb9ba789c8f" providerId="LiveId" clId="{90CB9923-C37D-4045-9063-5E975B845971}" dt="2022-01-17T07:06:09.480" v="477"/>
          <ac:spMkLst>
            <pc:docMk/>
            <pc:sldMk cId="3637091964" sldId="344"/>
            <ac:spMk id="17" creationId="{096B2BBE-63B4-40C4-86EB-91ED84930224}"/>
          </ac:spMkLst>
        </pc:spChg>
        <pc:spChg chg="add mod">
          <ac:chgData name="Manish Sharma" userId="b799adb9ba789c8f" providerId="LiveId" clId="{90CB9923-C37D-4045-9063-5E975B845971}" dt="2022-01-17T07:06:09.480" v="477"/>
          <ac:spMkLst>
            <pc:docMk/>
            <pc:sldMk cId="3637091964" sldId="344"/>
            <ac:spMk id="18" creationId="{6EED16BD-AFEF-4DF5-BA77-6563476D04D7}"/>
          </ac:spMkLst>
        </pc:spChg>
        <pc:spChg chg="add mod">
          <ac:chgData name="Manish Sharma" userId="b799adb9ba789c8f" providerId="LiveId" clId="{90CB9923-C37D-4045-9063-5E975B845971}" dt="2022-01-17T07:06:28.401" v="478"/>
          <ac:spMkLst>
            <pc:docMk/>
            <pc:sldMk cId="3637091964" sldId="344"/>
            <ac:spMk id="19" creationId="{4FF2A0F2-D577-49D5-8D98-00D017E12BEE}"/>
          </ac:spMkLst>
        </pc:spChg>
        <pc:spChg chg="add mod">
          <ac:chgData name="Manish Sharma" userId="b799adb9ba789c8f" providerId="LiveId" clId="{90CB9923-C37D-4045-9063-5E975B845971}" dt="2022-01-17T07:06:28.401" v="478"/>
          <ac:spMkLst>
            <pc:docMk/>
            <pc:sldMk cId="3637091964" sldId="344"/>
            <ac:spMk id="21" creationId="{F4FED537-AFB7-4D02-9C3C-D7D40E608A6C}"/>
          </ac:spMkLst>
        </pc:spChg>
        <pc:spChg chg="add mod">
          <ac:chgData name="Manish Sharma" userId="b799adb9ba789c8f" providerId="LiveId" clId="{90CB9923-C37D-4045-9063-5E975B845971}" dt="2022-01-17T07:06:43.898" v="479"/>
          <ac:spMkLst>
            <pc:docMk/>
            <pc:sldMk cId="3637091964" sldId="344"/>
            <ac:spMk id="23" creationId="{78006222-C769-4DC3-B898-AA876663A845}"/>
          </ac:spMkLst>
        </pc:spChg>
        <pc:spChg chg="add mod">
          <ac:chgData name="Manish Sharma" userId="b799adb9ba789c8f" providerId="LiveId" clId="{90CB9923-C37D-4045-9063-5E975B845971}" dt="2022-01-17T07:06:56.267" v="480"/>
          <ac:spMkLst>
            <pc:docMk/>
            <pc:sldMk cId="3637091964" sldId="344"/>
            <ac:spMk id="24" creationId="{34CB4ED7-F97A-4EA4-9C59-FB9AF2C53318}"/>
          </ac:spMkLst>
        </pc:spChg>
        <pc:spChg chg="add mod">
          <ac:chgData name="Manish Sharma" userId="b799adb9ba789c8f" providerId="LiveId" clId="{90CB9923-C37D-4045-9063-5E975B845971}" dt="2022-01-17T07:06:56.267" v="480"/>
          <ac:spMkLst>
            <pc:docMk/>
            <pc:sldMk cId="3637091964" sldId="344"/>
            <ac:spMk id="26" creationId="{A5D71BE7-D24E-47F1-A873-4105E8089370}"/>
          </ac:spMkLst>
        </pc:spChg>
        <pc:spChg chg="add mod">
          <ac:chgData name="Manish Sharma" userId="b799adb9ba789c8f" providerId="LiveId" clId="{90CB9923-C37D-4045-9063-5E975B845971}" dt="2022-01-17T07:08:46.467" v="481"/>
          <ac:spMkLst>
            <pc:docMk/>
            <pc:sldMk cId="3637091964" sldId="344"/>
            <ac:spMk id="27" creationId="{ABF24D80-63EE-4252-A4B8-619021367179}"/>
          </ac:spMkLst>
        </pc:spChg>
        <pc:spChg chg="add mod">
          <ac:chgData name="Manish Sharma" userId="b799adb9ba789c8f" providerId="LiveId" clId="{90CB9923-C37D-4045-9063-5E975B845971}" dt="2022-01-17T07:08:46.467" v="481"/>
          <ac:spMkLst>
            <pc:docMk/>
            <pc:sldMk cId="3637091964" sldId="344"/>
            <ac:spMk id="29" creationId="{6AC6EDCB-E2DD-4F05-B7EA-3E94E6A249BD}"/>
          </ac:spMkLst>
        </pc:spChg>
        <pc:spChg chg="add mod">
          <ac:chgData name="Manish Sharma" userId="b799adb9ba789c8f" providerId="LiveId" clId="{90CB9923-C37D-4045-9063-5E975B845971}" dt="2022-01-17T07:08:53.995" v="482"/>
          <ac:spMkLst>
            <pc:docMk/>
            <pc:sldMk cId="3637091964" sldId="344"/>
            <ac:spMk id="31" creationId="{5EC00B1E-E39E-40D7-94AC-9C2DF822B784}"/>
          </ac:spMkLst>
        </pc:spChg>
        <pc:spChg chg="add mod">
          <ac:chgData name="Manish Sharma" userId="b799adb9ba789c8f" providerId="LiveId" clId="{90CB9923-C37D-4045-9063-5E975B845971}" dt="2022-01-17T07:10:12.284" v="483"/>
          <ac:spMkLst>
            <pc:docMk/>
            <pc:sldMk cId="3637091964" sldId="344"/>
            <ac:spMk id="32" creationId="{CD1593B4-7BFC-437C-8C9B-2725D3CA3E2D}"/>
          </ac:spMkLst>
        </pc:spChg>
        <pc:spChg chg="add mod">
          <ac:chgData name="Manish Sharma" userId="b799adb9ba789c8f" providerId="LiveId" clId="{90CB9923-C37D-4045-9063-5E975B845971}" dt="2022-01-17T07:10:12.284" v="483"/>
          <ac:spMkLst>
            <pc:docMk/>
            <pc:sldMk cId="3637091964" sldId="344"/>
            <ac:spMk id="34" creationId="{03DA4BB0-D86A-4530-93EF-2BDDF09C6346}"/>
          </ac:spMkLst>
        </pc:spChg>
        <pc:spChg chg="add mod">
          <ac:chgData name="Manish Sharma" userId="b799adb9ba789c8f" providerId="LiveId" clId="{90CB9923-C37D-4045-9063-5E975B845971}" dt="2022-01-17T07:10:24.545" v="484"/>
          <ac:spMkLst>
            <pc:docMk/>
            <pc:sldMk cId="3637091964" sldId="344"/>
            <ac:spMk id="36" creationId="{42FD1550-193C-4A9C-B883-6062A625F8CC}"/>
          </ac:spMkLst>
        </pc:spChg>
        <pc:spChg chg="add mod">
          <ac:chgData name="Manish Sharma" userId="b799adb9ba789c8f" providerId="LiveId" clId="{90CB9923-C37D-4045-9063-5E975B845971}" dt="2022-01-17T07:11:35.590" v="485"/>
          <ac:spMkLst>
            <pc:docMk/>
            <pc:sldMk cId="3637091964" sldId="344"/>
            <ac:spMk id="37" creationId="{8524FA87-51A7-4594-8CAA-DFD5138ABE75}"/>
          </ac:spMkLst>
        </pc:spChg>
        <pc:spChg chg="add mod">
          <ac:chgData name="Manish Sharma" userId="b799adb9ba789c8f" providerId="LiveId" clId="{90CB9923-C37D-4045-9063-5E975B845971}" dt="2022-01-17T07:11:35.590" v="485"/>
          <ac:spMkLst>
            <pc:docMk/>
            <pc:sldMk cId="3637091964" sldId="344"/>
            <ac:spMk id="39" creationId="{434B65D2-5CCE-4186-A866-32288BBF1EF6}"/>
          </ac:spMkLst>
        </pc:spChg>
        <pc:spChg chg="add mod">
          <ac:chgData name="Manish Sharma" userId="b799adb9ba789c8f" providerId="LiveId" clId="{90CB9923-C37D-4045-9063-5E975B845971}" dt="2022-01-17T07:11:45.746" v="486"/>
          <ac:spMkLst>
            <pc:docMk/>
            <pc:sldMk cId="3637091964" sldId="344"/>
            <ac:spMk id="40" creationId="{28557A9D-DFF9-4DE9-83D3-2F0905E131D3}"/>
          </ac:spMkLst>
        </pc:spChg>
        <pc:cxnChg chg="add mod">
          <ac:chgData name="Manish Sharma" userId="b799adb9ba789c8f" providerId="LiveId" clId="{90CB9923-C37D-4045-9063-5E975B845971}" dt="2022-01-17T06:59:31.957" v="473"/>
          <ac:cxnSpMkLst>
            <pc:docMk/>
            <pc:sldMk cId="3637091964" sldId="344"/>
            <ac:cxnSpMk id="6" creationId="{ED30EDFB-B10A-4180-83C1-3B2157850794}"/>
          </ac:cxnSpMkLst>
        </pc:cxnChg>
        <pc:cxnChg chg="add mod">
          <ac:chgData name="Manish Sharma" userId="b799adb9ba789c8f" providerId="LiveId" clId="{90CB9923-C37D-4045-9063-5E975B845971}" dt="2022-01-17T06:59:50.137" v="474"/>
          <ac:cxnSpMkLst>
            <pc:docMk/>
            <pc:sldMk cId="3637091964" sldId="344"/>
            <ac:cxnSpMk id="8" creationId="{985749EB-9597-4B66-A4A6-32B8F28356CD}"/>
          </ac:cxnSpMkLst>
        </pc:cxnChg>
        <pc:cxnChg chg="add mod">
          <ac:chgData name="Manish Sharma" userId="b799adb9ba789c8f" providerId="LiveId" clId="{90CB9923-C37D-4045-9063-5E975B845971}" dt="2022-01-17T06:59:56.721" v="475"/>
          <ac:cxnSpMkLst>
            <pc:docMk/>
            <pc:sldMk cId="3637091964" sldId="344"/>
            <ac:cxnSpMk id="12" creationId="{58549206-3953-402B-B410-18D3C4A3CCF4}"/>
          </ac:cxnSpMkLst>
        </pc:cxnChg>
        <pc:cxnChg chg="add mod">
          <ac:chgData name="Manish Sharma" userId="b799adb9ba789c8f" providerId="LiveId" clId="{90CB9923-C37D-4045-9063-5E975B845971}" dt="2022-01-17T07:00:41.328" v="476"/>
          <ac:cxnSpMkLst>
            <pc:docMk/>
            <pc:sldMk cId="3637091964" sldId="344"/>
            <ac:cxnSpMk id="14" creationId="{8596B268-D4B5-4137-97FF-59EA0623634F}"/>
          </ac:cxnSpMkLst>
        </pc:cxnChg>
        <pc:cxnChg chg="add mod">
          <ac:chgData name="Manish Sharma" userId="b799adb9ba789c8f" providerId="LiveId" clId="{90CB9923-C37D-4045-9063-5E975B845971}" dt="2022-01-17T07:06:09.480" v="477"/>
          <ac:cxnSpMkLst>
            <pc:docMk/>
            <pc:sldMk cId="3637091964" sldId="344"/>
            <ac:cxnSpMk id="16" creationId="{78AC9E11-E414-4A58-9F84-879F14045F2E}"/>
          </ac:cxnSpMkLst>
        </pc:cxnChg>
        <pc:cxnChg chg="add mod">
          <ac:chgData name="Manish Sharma" userId="b799adb9ba789c8f" providerId="LiveId" clId="{90CB9923-C37D-4045-9063-5E975B845971}" dt="2022-01-17T07:06:28.401" v="478"/>
          <ac:cxnSpMkLst>
            <pc:docMk/>
            <pc:sldMk cId="3637091964" sldId="344"/>
            <ac:cxnSpMk id="20" creationId="{52F95899-CD08-41D0-9E24-BA790633F5E7}"/>
          </ac:cxnSpMkLst>
        </pc:cxnChg>
        <pc:cxnChg chg="add mod">
          <ac:chgData name="Manish Sharma" userId="b799adb9ba789c8f" providerId="LiveId" clId="{90CB9923-C37D-4045-9063-5E975B845971}" dt="2022-01-17T07:06:43.898" v="479"/>
          <ac:cxnSpMkLst>
            <pc:docMk/>
            <pc:sldMk cId="3637091964" sldId="344"/>
            <ac:cxnSpMk id="22" creationId="{06908AAD-0E65-4A2E-9158-E0C13E62461A}"/>
          </ac:cxnSpMkLst>
        </pc:cxnChg>
        <pc:cxnChg chg="add mod">
          <ac:chgData name="Manish Sharma" userId="b799adb9ba789c8f" providerId="LiveId" clId="{90CB9923-C37D-4045-9063-5E975B845971}" dt="2022-01-17T07:06:56.267" v="480"/>
          <ac:cxnSpMkLst>
            <pc:docMk/>
            <pc:sldMk cId="3637091964" sldId="344"/>
            <ac:cxnSpMk id="25" creationId="{28786BFB-914C-4F25-8B12-FD5D1F66B6B4}"/>
          </ac:cxnSpMkLst>
        </pc:cxnChg>
        <pc:cxnChg chg="add mod">
          <ac:chgData name="Manish Sharma" userId="b799adb9ba789c8f" providerId="LiveId" clId="{90CB9923-C37D-4045-9063-5E975B845971}" dt="2022-01-17T07:08:46.467" v="481"/>
          <ac:cxnSpMkLst>
            <pc:docMk/>
            <pc:sldMk cId="3637091964" sldId="344"/>
            <ac:cxnSpMk id="28" creationId="{8690426F-E293-437C-B971-92FE53D30D60}"/>
          </ac:cxnSpMkLst>
        </pc:cxnChg>
        <pc:cxnChg chg="add mod">
          <ac:chgData name="Manish Sharma" userId="b799adb9ba789c8f" providerId="LiveId" clId="{90CB9923-C37D-4045-9063-5E975B845971}" dt="2022-01-17T07:08:53.995" v="482"/>
          <ac:cxnSpMkLst>
            <pc:docMk/>
            <pc:sldMk cId="3637091964" sldId="344"/>
            <ac:cxnSpMk id="30" creationId="{6A3F93AF-6DC3-407F-9547-2621DDA3813C}"/>
          </ac:cxnSpMkLst>
        </pc:cxnChg>
        <pc:cxnChg chg="add mod">
          <ac:chgData name="Manish Sharma" userId="b799adb9ba789c8f" providerId="LiveId" clId="{90CB9923-C37D-4045-9063-5E975B845971}" dt="2022-01-17T07:10:12.284" v="483"/>
          <ac:cxnSpMkLst>
            <pc:docMk/>
            <pc:sldMk cId="3637091964" sldId="344"/>
            <ac:cxnSpMk id="33" creationId="{51159E62-7DFA-4D25-8867-23B1B773042C}"/>
          </ac:cxnSpMkLst>
        </pc:cxnChg>
        <pc:cxnChg chg="add mod">
          <ac:chgData name="Manish Sharma" userId="b799adb9ba789c8f" providerId="LiveId" clId="{90CB9923-C37D-4045-9063-5E975B845971}" dt="2022-01-17T07:10:24.545" v="484"/>
          <ac:cxnSpMkLst>
            <pc:docMk/>
            <pc:sldMk cId="3637091964" sldId="344"/>
            <ac:cxnSpMk id="35" creationId="{95BCC12D-1D47-4560-A58A-7D871ECC6AA9}"/>
          </ac:cxnSpMkLst>
        </pc:cxnChg>
        <pc:cxnChg chg="add mod">
          <ac:chgData name="Manish Sharma" userId="b799adb9ba789c8f" providerId="LiveId" clId="{90CB9923-C37D-4045-9063-5E975B845971}" dt="2022-01-17T07:11:35.590" v="485"/>
          <ac:cxnSpMkLst>
            <pc:docMk/>
            <pc:sldMk cId="3637091964" sldId="344"/>
            <ac:cxnSpMk id="38" creationId="{5B2B9D07-9ECC-4332-B4BB-6C4BF7C6B53D}"/>
          </ac:cxnSpMkLst>
        </pc:cxnChg>
      </pc:sldChg>
      <pc:sldChg chg="addSp delSp modSp new mod">
        <pc:chgData name="Manish Sharma" userId="b799adb9ba789c8f" providerId="LiveId" clId="{90CB9923-C37D-4045-9063-5E975B845971}" dt="2022-01-17T09:10:19.046" v="510"/>
        <pc:sldMkLst>
          <pc:docMk/>
          <pc:sldMk cId="2213827792" sldId="345"/>
        </pc:sldMkLst>
        <pc:spChg chg="mod">
          <ac:chgData name="Manish Sharma" userId="b799adb9ba789c8f" providerId="LiveId" clId="{90CB9923-C37D-4045-9063-5E975B845971}" dt="2022-01-17T09:10:14.778" v="506" actId="20577"/>
          <ac:spMkLst>
            <pc:docMk/>
            <pc:sldMk cId="2213827792" sldId="345"/>
            <ac:spMk id="2" creationId="{92F2D855-B188-4BFD-8CB8-6E1DA27DE2A1}"/>
          </ac:spMkLst>
        </pc:spChg>
        <pc:spChg chg="add del mod">
          <ac:chgData name="Manish Sharma" userId="b799adb9ba789c8f" providerId="LiveId" clId="{90CB9923-C37D-4045-9063-5E975B845971}" dt="2022-01-17T09:10:19.046" v="510"/>
          <ac:spMkLst>
            <pc:docMk/>
            <pc:sldMk cId="2213827792" sldId="345"/>
            <ac:spMk id="3" creationId="{3AC54A73-CA25-4E44-BBD9-E3A16040D2E1}"/>
          </ac:spMkLst>
        </pc:spChg>
        <pc:spChg chg="add del mod">
          <ac:chgData name="Manish Sharma" userId="b799adb9ba789c8f" providerId="LiveId" clId="{90CB9923-C37D-4045-9063-5E975B845971}" dt="2022-01-17T09:10:19.029" v="508"/>
          <ac:spMkLst>
            <pc:docMk/>
            <pc:sldMk cId="2213827792" sldId="345"/>
            <ac:spMk id="4" creationId="{1C5C0D0E-8DD8-470A-AC4F-96F7F83312ED}"/>
          </ac:spMkLst>
        </pc:spChg>
      </pc:sldChg>
      <pc:sldChg chg="addSp delSp modSp new mod">
        <pc:chgData name="Manish Sharma" userId="b799adb9ba789c8f" providerId="LiveId" clId="{90CB9923-C37D-4045-9063-5E975B845971}" dt="2022-01-18T04:27:28.032" v="1004" actId="1076"/>
        <pc:sldMkLst>
          <pc:docMk/>
          <pc:sldMk cId="811649670" sldId="346"/>
        </pc:sldMkLst>
        <pc:spChg chg="del">
          <ac:chgData name="Manish Sharma" userId="b799adb9ba789c8f" providerId="LiveId" clId="{90CB9923-C37D-4045-9063-5E975B845971}" dt="2022-01-18T04:20:29.918" v="520" actId="478"/>
          <ac:spMkLst>
            <pc:docMk/>
            <pc:sldMk cId="811649670" sldId="346"/>
            <ac:spMk id="2" creationId="{CC2D1C3B-5B78-4A1C-8456-85F50C05316C}"/>
          </ac:spMkLst>
        </pc:spChg>
        <pc:spChg chg="del">
          <ac:chgData name="Manish Sharma" userId="b799adb9ba789c8f" providerId="LiveId" clId="{90CB9923-C37D-4045-9063-5E975B845971}" dt="2022-01-18T04:20:29.918" v="520" actId="478"/>
          <ac:spMkLst>
            <pc:docMk/>
            <pc:sldMk cId="811649670" sldId="346"/>
            <ac:spMk id="3" creationId="{8F71069E-A6DD-4F72-90DC-7ABAD87CAEC6}"/>
          </ac:spMkLst>
        </pc:spChg>
        <pc:spChg chg="add mod">
          <ac:chgData name="Manish Sharma" userId="b799adb9ba789c8f" providerId="LiveId" clId="{90CB9923-C37D-4045-9063-5E975B845971}" dt="2022-01-18T04:23:03.494" v="607" actId="1076"/>
          <ac:spMkLst>
            <pc:docMk/>
            <pc:sldMk cId="811649670" sldId="346"/>
            <ac:spMk id="4" creationId="{FE3804AA-1B76-449A-892A-69EA6CCB0EF4}"/>
          </ac:spMkLst>
        </pc:spChg>
        <pc:spChg chg="add mod">
          <ac:chgData name="Manish Sharma" userId="b799adb9ba789c8f" providerId="LiveId" clId="{90CB9923-C37D-4045-9063-5E975B845971}" dt="2022-01-18T04:23:20.718" v="608" actId="20577"/>
          <ac:spMkLst>
            <pc:docMk/>
            <pc:sldMk cId="811649670" sldId="346"/>
            <ac:spMk id="5" creationId="{6FD03FAC-A79E-48CD-A67C-A29857D556DD}"/>
          </ac:spMkLst>
        </pc:spChg>
        <pc:spChg chg="add mod">
          <ac:chgData name="Manish Sharma" userId="b799adb9ba789c8f" providerId="LiveId" clId="{90CB9923-C37D-4045-9063-5E975B845971}" dt="2022-01-18T04:23:03.494" v="607" actId="1076"/>
          <ac:spMkLst>
            <pc:docMk/>
            <pc:sldMk cId="811649670" sldId="346"/>
            <ac:spMk id="6" creationId="{8F08F356-85E2-45A0-A7F3-9253B85DC75E}"/>
          </ac:spMkLst>
        </pc:spChg>
        <pc:spChg chg="add mod">
          <ac:chgData name="Manish Sharma" userId="b799adb9ba789c8f" providerId="LiveId" clId="{90CB9923-C37D-4045-9063-5E975B845971}" dt="2022-01-18T04:27:28.032" v="1004" actId="1076"/>
          <ac:spMkLst>
            <pc:docMk/>
            <pc:sldMk cId="811649670" sldId="346"/>
            <ac:spMk id="15" creationId="{2ED58B13-D711-4644-A5F8-B8735A2CBCA7}"/>
          </ac:spMkLst>
        </pc:spChg>
        <pc:cxnChg chg="add mod">
          <ac:chgData name="Manish Sharma" userId="b799adb9ba789c8f" providerId="LiveId" clId="{90CB9923-C37D-4045-9063-5E975B845971}" dt="2022-01-18T04:23:03.494" v="607" actId="1076"/>
          <ac:cxnSpMkLst>
            <pc:docMk/>
            <pc:sldMk cId="811649670" sldId="346"/>
            <ac:cxnSpMk id="8" creationId="{F6605D3B-43CF-44B2-95A5-43BDAE689F29}"/>
          </ac:cxnSpMkLst>
        </pc:cxnChg>
        <pc:cxnChg chg="add mod">
          <ac:chgData name="Manish Sharma" userId="b799adb9ba789c8f" providerId="LiveId" clId="{90CB9923-C37D-4045-9063-5E975B845971}" dt="2022-01-18T04:23:03.494" v="607" actId="1076"/>
          <ac:cxnSpMkLst>
            <pc:docMk/>
            <pc:sldMk cId="811649670" sldId="346"/>
            <ac:cxnSpMk id="10" creationId="{95D5F49B-FF3F-44B0-9B7D-D5E3FE63B9D7}"/>
          </ac:cxnSpMkLst>
        </pc:cxnChg>
        <pc:cxnChg chg="add mod">
          <ac:chgData name="Manish Sharma" userId="b799adb9ba789c8f" providerId="LiveId" clId="{90CB9923-C37D-4045-9063-5E975B845971}" dt="2022-01-18T04:23:03.494" v="607" actId="1076"/>
          <ac:cxnSpMkLst>
            <pc:docMk/>
            <pc:sldMk cId="811649670" sldId="346"/>
            <ac:cxnSpMk id="12" creationId="{48ED03E2-52B5-422A-B8D4-2D355CFBAAC5}"/>
          </ac:cxnSpMkLst>
        </pc:cxnChg>
        <pc:cxnChg chg="add mod">
          <ac:chgData name="Manish Sharma" userId="b799adb9ba789c8f" providerId="LiveId" clId="{90CB9923-C37D-4045-9063-5E975B845971}" dt="2022-01-18T04:23:03.494" v="607" actId="1076"/>
          <ac:cxnSpMkLst>
            <pc:docMk/>
            <pc:sldMk cId="811649670" sldId="346"/>
            <ac:cxnSpMk id="14" creationId="{509786F8-BC08-4C8D-A0A1-05D966EE73A8}"/>
          </ac:cxnSpMkLst>
        </pc:cxnChg>
      </pc:sldChg>
      <pc:sldChg chg="add">
        <pc:chgData name="Manish Sharma" userId="b799adb9ba789c8f" providerId="LiveId" clId="{90CB9923-C37D-4045-9063-5E975B845971}" dt="2022-01-18T04:59:18.426" v="1005"/>
        <pc:sldMkLst>
          <pc:docMk/>
          <pc:sldMk cId="2903542338" sldId="347"/>
        </pc:sldMkLst>
      </pc:sldChg>
      <pc:sldChg chg="modSp new mod">
        <pc:chgData name="Manish Sharma" userId="b799adb9ba789c8f" providerId="LiveId" clId="{90CB9923-C37D-4045-9063-5E975B845971}" dt="2022-01-18T05:04:56.979" v="1067" actId="113"/>
        <pc:sldMkLst>
          <pc:docMk/>
          <pc:sldMk cId="2857248363" sldId="348"/>
        </pc:sldMkLst>
        <pc:spChg chg="mod">
          <ac:chgData name="Manish Sharma" userId="b799adb9ba789c8f" providerId="LiveId" clId="{90CB9923-C37D-4045-9063-5E975B845971}" dt="2022-01-18T05:01:45.821" v="1018" actId="20577"/>
          <ac:spMkLst>
            <pc:docMk/>
            <pc:sldMk cId="2857248363" sldId="348"/>
            <ac:spMk id="2" creationId="{CD973F03-8BE9-4F57-96E3-44B20A30A4F4}"/>
          </ac:spMkLst>
        </pc:spChg>
        <pc:spChg chg="mod">
          <ac:chgData name="Manish Sharma" userId="b799adb9ba789c8f" providerId="LiveId" clId="{90CB9923-C37D-4045-9063-5E975B845971}" dt="2022-01-18T05:04:56.979" v="1067" actId="113"/>
          <ac:spMkLst>
            <pc:docMk/>
            <pc:sldMk cId="2857248363" sldId="348"/>
            <ac:spMk id="3" creationId="{C6AA2821-6F97-4081-A0FF-57F4D316BF03}"/>
          </ac:spMkLst>
        </pc:spChg>
      </pc:sldChg>
      <pc:sldChg chg="modSp new mod">
        <pc:chgData name="Manish Sharma" userId="b799adb9ba789c8f" providerId="LiveId" clId="{90CB9923-C37D-4045-9063-5E975B845971}" dt="2022-01-18T05:06:51.909" v="1108" actId="20577"/>
        <pc:sldMkLst>
          <pc:docMk/>
          <pc:sldMk cId="2744805497" sldId="349"/>
        </pc:sldMkLst>
        <pc:spChg chg="mod">
          <ac:chgData name="Manish Sharma" userId="b799adb9ba789c8f" providerId="LiveId" clId="{90CB9923-C37D-4045-9063-5E975B845971}" dt="2022-01-18T05:05:38.290" v="1077" actId="20577"/>
          <ac:spMkLst>
            <pc:docMk/>
            <pc:sldMk cId="2744805497" sldId="349"/>
            <ac:spMk id="2" creationId="{6784E038-2BF2-46B2-A2FD-23097F997D5D}"/>
          </ac:spMkLst>
        </pc:spChg>
        <pc:spChg chg="mod">
          <ac:chgData name="Manish Sharma" userId="b799adb9ba789c8f" providerId="LiveId" clId="{90CB9923-C37D-4045-9063-5E975B845971}" dt="2022-01-18T05:06:51.909" v="1108" actId="20577"/>
          <ac:spMkLst>
            <pc:docMk/>
            <pc:sldMk cId="2744805497" sldId="349"/>
            <ac:spMk id="3" creationId="{35069699-9650-43A6-B73D-27C0BB0C3403}"/>
          </ac:spMkLst>
        </pc:spChg>
      </pc:sldChg>
      <pc:sldChg chg="modSp add mod ord">
        <pc:chgData name="Manish Sharma" userId="b799adb9ba789c8f" providerId="LiveId" clId="{90CB9923-C37D-4045-9063-5E975B845971}" dt="2022-01-18T05:31:43.734" v="1213"/>
        <pc:sldMkLst>
          <pc:docMk/>
          <pc:sldMk cId="2958282647" sldId="350"/>
        </pc:sldMkLst>
        <pc:spChg chg="mod">
          <ac:chgData name="Manish Sharma" userId="b799adb9ba789c8f" providerId="LiveId" clId="{90CB9923-C37D-4045-9063-5E975B845971}" dt="2022-01-18T05:31:36.927" v="1211" actId="20577"/>
          <ac:spMkLst>
            <pc:docMk/>
            <pc:sldMk cId="2958282647" sldId="350"/>
            <ac:spMk id="3" creationId="{35069699-9650-43A6-B73D-27C0BB0C3403}"/>
          </ac:spMkLst>
        </pc:spChg>
      </pc:sldChg>
      <pc:sldChg chg="modSp new mod">
        <pc:chgData name="Manish Sharma" userId="b799adb9ba789c8f" providerId="LiveId" clId="{90CB9923-C37D-4045-9063-5E975B845971}" dt="2022-01-18T05:33:39.429" v="1238"/>
        <pc:sldMkLst>
          <pc:docMk/>
          <pc:sldMk cId="2850348841" sldId="351"/>
        </pc:sldMkLst>
        <pc:spChg chg="mod">
          <ac:chgData name="Manish Sharma" userId="b799adb9ba789c8f" providerId="LiveId" clId="{90CB9923-C37D-4045-9063-5E975B845971}" dt="2022-01-18T05:33:37.949" v="1237" actId="20577"/>
          <ac:spMkLst>
            <pc:docMk/>
            <pc:sldMk cId="2850348841" sldId="351"/>
            <ac:spMk id="2" creationId="{9357B85A-30EF-4137-BEC0-8E190A5EFAFB}"/>
          </ac:spMkLst>
        </pc:spChg>
        <pc:spChg chg="mod">
          <ac:chgData name="Manish Sharma" userId="b799adb9ba789c8f" providerId="LiveId" clId="{90CB9923-C37D-4045-9063-5E975B845971}" dt="2022-01-18T05:33:39.429" v="1238"/>
          <ac:spMkLst>
            <pc:docMk/>
            <pc:sldMk cId="2850348841" sldId="351"/>
            <ac:spMk id="3" creationId="{6AFE48BC-642D-4477-8B5E-9B9F5CA2C814}"/>
          </ac:spMkLst>
        </pc:spChg>
      </pc:sldChg>
      <pc:sldChg chg="addSp delSp modSp new mod">
        <pc:chgData name="Manish Sharma" userId="b799adb9ba789c8f" providerId="LiveId" clId="{90CB9923-C37D-4045-9063-5E975B845971}" dt="2022-01-18T05:39:40.774" v="1257"/>
        <pc:sldMkLst>
          <pc:docMk/>
          <pc:sldMk cId="833572205" sldId="352"/>
        </pc:sldMkLst>
        <pc:spChg chg="del">
          <ac:chgData name="Manish Sharma" userId="b799adb9ba789c8f" providerId="LiveId" clId="{90CB9923-C37D-4045-9063-5E975B845971}" dt="2022-01-18T05:35:59.885" v="1240" actId="478"/>
          <ac:spMkLst>
            <pc:docMk/>
            <pc:sldMk cId="833572205" sldId="352"/>
            <ac:spMk id="2" creationId="{8E50AB3B-E49C-4EE1-BE8D-8ECC1216A3CC}"/>
          </ac:spMkLst>
        </pc:spChg>
        <pc:spChg chg="del">
          <ac:chgData name="Manish Sharma" userId="b799adb9ba789c8f" providerId="LiveId" clId="{90CB9923-C37D-4045-9063-5E975B845971}" dt="2022-01-18T05:35:59.885" v="1240" actId="478"/>
          <ac:spMkLst>
            <pc:docMk/>
            <pc:sldMk cId="833572205" sldId="352"/>
            <ac:spMk id="3" creationId="{08A33041-B2F9-421E-8BB3-C3AA740132A0}"/>
          </ac:spMkLst>
        </pc:spChg>
        <pc:spChg chg="add mod">
          <ac:chgData name="Manish Sharma" userId="b799adb9ba789c8f" providerId="LiveId" clId="{90CB9923-C37D-4045-9063-5E975B845971}" dt="2022-01-18T05:36:13.016" v="1241"/>
          <ac:spMkLst>
            <pc:docMk/>
            <pc:sldMk cId="833572205" sldId="352"/>
            <ac:spMk id="4" creationId="{97BBEF02-0832-4F61-AD75-BA9BDD874E3B}"/>
          </ac:spMkLst>
        </pc:spChg>
        <pc:spChg chg="add mod">
          <ac:chgData name="Manish Sharma" userId="b799adb9ba789c8f" providerId="LiveId" clId="{90CB9923-C37D-4045-9063-5E975B845971}" dt="2022-01-18T05:36:13.016" v="1241"/>
          <ac:spMkLst>
            <pc:docMk/>
            <pc:sldMk cId="833572205" sldId="352"/>
            <ac:spMk id="5" creationId="{CD0A55A8-C2CD-4965-B3E6-C8C37415374D}"/>
          </ac:spMkLst>
        </pc:spChg>
        <pc:spChg chg="add mod">
          <ac:chgData name="Manish Sharma" userId="b799adb9ba789c8f" providerId="LiveId" clId="{90CB9923-C37D-4045-9063-5E975B845971}" dt="2022-01-18T05:36:27.261" v="1242"/>
          <ac:spMkLst>
            <pc:docMk/>
            <pc:sldMk cId="833572205" sldId="352"/>
            <ac:spMk id="8" creationId="{E32C22B6-6208-4DFC-91D4-14EA5791C175}"/>
          </ac:spMkLst>
        </pc:spChg>
        <pc:spChg chg="add mod">
          <ac:chgData name="Manish Sharma" userId="b799adb9ba789c8f" providerId="LiveId" clId="{90CB9923-C37D-4045-9063-5E975B845971}" dt="2022-01-18T05:36:27.261" v="1242"/>
          <ac:spMkLst>
            <pc:docMk/>
            <pc:sldMk cId="833572205" sldId="352"/>
            <ac:spMk id="9" creationId="{751CFAA4-D86A-41F1-B817-137D4226CD4C}"/>
          </ac:spMkLst>
        </pc:spChg>
        <pc:spChg chg="add mod">
          <ac:chgData name="Manish Sharma" userId="b799adb9ba789c8f" providerId="LiveId" clId="{90CB9923-C37D-4045-9063-5E975B845971}" dt="2022-01-18T05:36:39.069" v="1243"/>
          <ac:spMkLst>
            <pc:docMk/>
            <pc:sldMk cId="833572205" sldId="352"/>
            <ac:spMk id="11" creationId="{303AFFED-C322-41EB-BC56-7E2C3FC9FEDD}"/>
          </ac:spMkLst>
        </pc:spChg>
        <pc:spChg chg="add mod">
          <ac:chgData name="Manish Sharma" userId="b799adb9ba789c8f" providerId="LiveId" clId="{90CB9923-C37D-4045-9063-5E975B845971}" dt="2022-01-18T05:36:39.069" v="1243"/>
          <ac:spMkLst>
            <pc:docMk/>
            <pc:sldMk cId="833572205" sldId="352"/>
            <ac:spMk id="12" creationId="{5ACEDCE6-D3A7-4F59-A559-4174D863A5A9}"/>
          </ac:spMkLst>
        </pc:spChg>
        <pc:spChg chg="add mod">
          <ac:chgData name="Manish Sharma" userId="b799adb9ba789c8f" providerId="LiveId" clId="{90CB9923-C37D-4045-9063-5E975B845971}" dt="2022-01-18T05:36:56.874" v="1244"/>
          <ac:spMkLst>
            <pc:docMk/>
            <pc:sldMk cId="833572205" sldId="352"/>
            <ac:spMk id="14" creationId="{9C347155-E793-4B5C-8FB7-06E71D4D416F}"/>
          </ac:spMkLst>
        </pc:spChg>
        <pc:spChg chg="add mod">
          <ac:chgData name="Manish Sharma" userId="b799adb9ba789c8f" providerId="LiveId" clId="{90CB9923-C37D-4045-9063-5E975B845971}" dt="2022-01-18T05:36:56.874" v="1244"/>
          <ac:spMkLst>
            <pc:docMk/>
            <pc:sldMk cId="833572205" sldId="352"/>
            <ac:spMk id="15" creationId="{0D90E2F8-81FF-42E7-892B-B03B2D9E4EE2}"/>
          </ac:spMkLst>
        </pc:spChg>
        <pc:spChg chg="add mod">
          <ac:chgData name="Manish Sharma" userId="b799adb9ba789c8f" providerId="LiveId" clId="{90CB9923-C37D-4045-9063-5E975B845971}" dt="2022-01-18T05:37:10.131" v="1245"/>
          <ac:spMkLst>
            <pc:docMk/>
            <pc:sldMk cId="833572205" sldId="352"/>
            <ac:spMk id="16" creationId="{768ED0C7-C643-4C8A-BFFE-D2DC621C1755}"/>
          </ac:spMkLst>
        </pc:spChg>
        <pc:spChg chg="add mod">
          <ac:chgData name="Manish Sharma" userId="b799adb9ba789c8f" providerId="LiveId" clId="{90CB9923-C37D-4045-9063-5E975B845971}" dt="2022-01-18T05:37:10.131" v="1245"/>
          <ac:spMkLst>
            <pc:docMk/>
            <pc:sldMk cId="833572205" sldId="352"/>
            <ac:spMk id="18" creationId="{E70554F7-1985-4B74-B164-7054DB4E5F99}"/>
          </ac:spMkLst>
        </pc:spChg>
        <pc:spChg chg="add mod">
          <ac:chgData name="Manish Sharma" userId="b799adb9ba789c8f" providerId="LiveId" clId="{90CB9923-C37D-4045-9063-5E975B845971}" dt="2022-01-18T05:37:30.978" v="1246"/>
          <ac:spMkLst>
            <pc:docMk/>
            <pc:sldMk cId="833572205" sldId="352"/>
            <ac:spMk id="19" creationId="{A19F1330-0A50-4B0E-AF0D-5DB9670C88CF}"/>
          </ac:spMkLst>
        </pc:spChg>
        <pc:spChg chg="add mod">
          <ac:chgData name="Manish Sharma" userId="b799adb9ba789c8f" providerId="LiveId" clId="{90CB9923-C37D-4045-9063-5E975B845971}" dt="2022-01-18T05:37:30.978" v="1246"/>
          <ac:spMkLst>
            <pc:docMk/>
            <pc:sldMk cId="833572205" sldId="352"/>
            <ac:spMk id="21" creationId="{F27008AF-C903-4A58-92AA-1EE82A635025}"/>
          </ac:spMkLst>
        </pc:spChg>
        <pc:spChg chg="add mod">
          <ac:chgData name="Manish Sharma" userId="b799adb9ba789c8f" providerId="LiveId" clId="{90CB9923-C37D-4045-9063-5E975B845971}" dt="2022-01-18T05:37:37.777" v="1247"/>
          <ac:spMkLst>
            <pc:docMk/>
            <pc:sldMk cId="833572205" sldId="352"/>
            <ac:spMk id="22" creationId="{7532B2DA-DF6E-408A-9D81-2EA106F23059}"/>
          </ac:spMkLst>
        </pc:spChg>
        <pc:spChg chg="add mod">
          <ac:chgData name="Manish Sharma" userId="b799adb9ba789c8f" providerId="LiveId" clId="{90CB9923-C37D-4045-9063-5E975B845971}" dt="2022-01-18T05:37:37.777" v="1247"/>
          <ac:spMkLst>
            <pc:docMk/>
            <pc:sldMk cId="833572205" sldId="352"/>
            <ac:spMk id="24" creationId="{230ECB0A-C31D-4599-B7A5-5220E47E7DD1}"/>
          </ac:spMkLst>
        </pc:spChg>
        <pc:spChg chg="add mod">
          <ac:chgData name="Manish Sharma" userId="b799adb9ba789c8f" providerId="LiveId" clId="{90CB9923-C37D-4045-9063-5E975B845971}" dt="2022-01-18T05:37:59.135" v="1248"/>
          <ac:spMkLst>
            <pc:docMk/>
            <pc:sldMk cId="833572205" sldId="352"/>
            <ac:spMk id="25" creationId="{D110C7B4-6E05-40CD-AE9D-55679A437202}"/>
          </ac:spMkLst>
        </pc:spChg>
        <pc:spChg chg="add mod">
          <ac:chgData name="Manish Sharma" userId="b799adb9ba789c8f" providerId="LiveId" clId="{90CB9923-C37D-4045-9063-5E975B845971}" dt="2022-01-18T05:37:59.135" v="1248"/>
          <ac:spMkLst>
            <pc:docMk/>
            <pc:sldMk cId="833572205" sldId="352"/>
            <ac:spMk id="27" creationId="{A1069A0B-C087-4213-98C4-9EC89E9F9E59}"/>
          </ac:spMkLst>
        </pc:spChg>
        <pc:spChg chg="add mod">
          <ac:chgData name="Manish Sharma" userId="b799adb9ba789c8f" providerId="LiveId" clId="{90CB9923-C37D-4045-9063-5E975B845971}" dt="2022-01-18T05:38:07.970" v="1249"/>
          <ac:spMkLst>
            <pc:docMk/>
            <pc:sldMk cId="833572205" sldId="352"/>
            <ac:spMk id="28" creationId="{01FAD2D7-09F1-4777-B739-369AB1433A99}"/>
          </ac:spMkLst>
        </pc:spChg>
        <pc:spChg chg="add mod">
          <ac:chgData name="Manish Sharma" userId="b799adb9ba789c8f" providerId="LiveId" clId="{90CB9923-C37D-4045-9063-5E975B845971}" dt="2022-01-18T05:38:07.970" v="1249"/>
          <ac:spMkLst>
            <pc:docMk/>
            <pc:sldMk cId="833572205" sldId="352"/>
            <ac:spMk id="30" creationId="{431BFB43-C31F-4B0C-8DC2-E07DDA295940}"/>
          </ac:spMkLst>
        </pc:spChg>
        <pc:spChg chg="add mod">
          <ac:chgData name="Manish Sharma" userId="b799adb9ba789c8f" providerId="LiveId" clId="{90CB9923-C37D-4045-9063-5E975B845971}" dt="2022-01-18T05:38:20.140" v="1250"/>
          <ac:spMkLst>
            <pc:docMk/>
            <pc:sldMk cId="833572205" sldId="352"/>
            <ac:spMk id="31" creationId="{20D28B61-9C8B-4576-AB9B-B983475F729D}"/>
          </ac:spMkLst>
        </pc:spChg>
        <pc:spChg chg="add mod">
          <ac:chgData name="Manish Sharma" userId="b799adb9ba789c8f" providerId="LiveId" clId="{90CB9923-C37D-4045-9063-5E975B845971}" dt="2022-01-18T05:38:20.140" v="1250"/>
          <ac:spMkLst>
            <pc:docMk/>
            <pc:sldMk cId="833572205" sldId="352"/>
            <ac:spMk id="33" creationId="{3A550E68-44C5-4627-9D70-D8E66D0BE041}"/>
          </ac:spMkLst>
        </pc:spChg>
        <pc:spChg chg="add mod">
          <ac:chgData name="Manish Sharma" userId="b799adb9ba789c8f" providerId="LiveId" clId="{90CB9923-C37D-4045-9063-5E975B845971}" dt="2022-01-18T05:38:20.140" v="1250"/>
          <ac:spMkLst>
            <pc:docMk/>
            <pc:sldMk cId="833572205" sldId="352"/>
            <ac:spMk id="35" creationId="{EA231B07-B287-479D-A520-4E29A2C4C0DC}"/>
          </ac:spMkLst>
        </pc:spChg>
        <pc:spChg chg="add mod">
          <ac:chgData name="Manish Sharma" userId="b799adb9ba789c8f" providerId="LiveId" clId="{90CB9923-C37D-4045-9063-5E975B845971}" dt="2022-01-18T05:38:40.372" v="1251"/>
          <ac:spMkLst>
            <pc:docMk/>
            <pc:sldMk cId="833572205" sldId="352"/>
            <ac:spMk id="36" creationId="{E8A3D216-0A51-4BDF-AEF3-8260FE781BAC}"/>
          </ac:spMkLst>
        </pc:spChg>
        <pc:spChg chg="add mod">
          <ac:chgData name="Manish Sharma" userId="b799adb9ba789c8f" providerId="LiveId" clId="{90CB9923-C37D-4045-9063-5E975B845971}" dt="2022-01-18T05:38:40.372" v="1251"/>
          <ac:spMkLst>
            <pc:docMk/>
            <pc:sldMk cId="833572205" sldId="352"/>
            <ac:spMk id="38" creationId="{594FDA53-416B-4C93-B173-2CC34AFE1917}"/>
          </ac:spMkLst>
        </pc:spChg>
        <pc:spChg chg="add mod">
          <ac:chgData name="Manish Sharma" userId="b799adb9ba789c8f" providerId="LiveId" clId="{90CB9923-C37D-4045-9063-5E975B845971}" dt="2022-01-18T05:38:52.899" v="1252"/>
          <ac:spMkLst>
            <pc:docMk/>
            <pc:sldMk cId="833572205" sldId="352"/>
            <ac:spMk id="40" creationId="{56E7318B-9FB1-4C8C-B092-550FC8C28FE6}"/>
          </ac:spMkLst>
        </pc:spChg>
        <pc:spChg chg="add mod">
          <ac:chgData name="Manish Sharma" userId="b799adb9ba789c8f" providerId="LiveId" clId="{90CB9923-C37D-4045-9063-5E975B845971}" dt="2022-01-18T05:39:01.390" v="1253"/>
          <ac:spMkLst>
            <pc:docMk/>
            <pc:sldMk cId="833572205" sldId="352"/>
            <ac:spMk id="41" creationId="{7B9E9479-D9CF-4B85-B080-84A0A0F43EE5}"/>
          </ac:spMkLst>
        </pc:spChg>
        <pc:spChg chg="add mod">
          <ac:chgData name="Manish Sharma" userId="b799adb9ba789c8f" providerId="LiveId" clId="{90CB9923-C37D-4045-9063-5E975B845971}" dt="2022-01-18T05:39:01.390" v="1253"/>
          <ac:spMkLst>
            <pc:docMk/>
            <pc:sldMk cId="833572205" sldId="352"/>
            <ac:spMk id="43" creationId="{DF5A8F7E-1A8C-46A0-8643-39275689AAD2}"/>
          </ac:spMkLst>
        </pc:spChg>
        <pc:spChg chg="add mod">
          <ac:chgData name="Manish Sharma" userId="b799adb9ba789c8f" providerId="LiveId" clId="{90CB9923-C37D-4045-9063-5E975B845971}" dt="2022-01-18T05:39:11.715" v="1254"/>
          <ac:spMkLst>
            <pc:docMk/>
            <pc:sldMk cId="833572205" sldId="352"/>
            <ac:spMk id="44" creationId="{161E9CBF-651D-4D65-90D1-20DDCB82F644}"/>
          </ac:spMkLst>
        </pc:spChg>
        <pc:spChg chg="add mod">
          <ac:chgData name="Manish Sharma" userId="b799adb9ba789c8f" providerId="LiveId" clId="{90CB9923-C37D-4045-9063-5E975B845971}" dt="2022-01-18T05:39:11.715" v="1254"/>
          <ac:spMkLst>
            <pc:docMk/>
            <pc:sldMk cId="833572205" sldId="352"/>
            <ac:spMk id="46" creationId="{8A0C03B0-5A92-4B1C-BCB4-A6D2D16971A8}"/>
          </ac:spMkLst>
        </pc:spChg>
        <pc:spChg chg="add mod">
          <ac:chgData name="Manish Sharma" userId="b799adb9ba789c8f" providerId="LiveId" clId="{90CB9923-C37D-4045-9063-5E975B845971}" dt="2022-01-18T05:39:19.736" v="1255"/>
          <ac:spMkLst>
            <pc:docMk/>
            <pc:sldMk cId="833572205" sldId="352"/>
            <ac:spMk id="48" creationId="{4EC595EA-03C3-41CF-B082-873FF36650A5}"/>
          </ac:spMkLst>
        </pc:spChg>
        <pc:spChg chg="add mod">
          <ac:chgData name="Manish Sharma" userId="b799adb9ba789c8f" providerId="LiveId" clId="{90CB9923-C37D-4045-9063-5E975B845971}" dt="2022-01-18T05:39:29.281" v="1256"/>
          <ac:spMkLst>
            <pc:docMk/>
            <pc:sldMk cId="833572205" sldId="352"/>
            <ac:spMk id="50" creationId="{246D91E3-9375-418A-A1A7-0010ACDCB819}"/>
          </ac:spMkLst>
        </pc:spChg>
        <pc:spChg chg="add mod">
          <ac:chgData name="Manish Sharma" userId="b799adb9ba789c8f" providerId="LiveId" clId="{90CB9923-C37D-4045-9063-5E975B845971}" dt="2022-01-18T05:39:29.281" v="1256"/>
          <ac:spMkLst>
            <pc:docMk/>
            <pc:sldMk cId="833572205" sldId="352"/>
            <ac:spMk id="51" creationId="{1FE1F68A-539E-4173-8B9D-FFD0B211FEE9}"/>
          </ac:spMkLst>
        </pc:spChg>
        <pc:spChg chg="add mod">
          <ac:chgData name="Manish Sharma" userId="b799adb9ba789c8f" providerId="LiveId" clId="{90CB9923-C37D-4045-9063-5E975B845971}" dt="2022-01-18T05:39:40.774" v="1257"/>
          <ac:spMkLst>
            <pc:docMk/>
            <pc:sldMk cId="833572205" sldId="352"/>
            <ac:spMk id="52" creationId="{A063AF89-3EA9-4B34-9FAB-33DE6F7ACACF}"/>
          </ac:spMkLst>
        </pc:spChg>
        <pc:cxnChg chg="add mod">
          <ac:chgData name="Manish Sharma" userId="b799adb9ba789c8f" providerId="LiveId" clId="{90CB9923-C37D-4045-9063-5E975B845971}" dt="2022-01-18T05:36:13.016" v="1241"/>
          <ac:cxnSpMkLst>
            <pc:docMk/>
            <pc:sldMk cId="833572205" sldId="352"/>
            <ac:cxnSpMk id="6" creationId="{0B2D3F35-B293-4F7F-A753-4D6EBA2606C0}"/>
          </ac:cxnSpMkLst>
        </pc:cxnChg>
        <pc:cxnChg chg="add mod">
          <ac:chgData name="Manish Sharma" userId="b799adb9ba789c8f" providerId="LiveId" clId="{90CB9923-C37D-4045-9063-5E975B845971}" dt="2022-01-18T05:36:27.261" v="1242"/>
          <ac:cxnSpMkLst>
            <pc:docMk/>
            <pc:sldMk cId="833572205" sldId="352"/>
            <ac:cxnSpMk id="7" creationId="{870EC208-1E45-4B3B-BD38-D30C2A02730E}"/>
          </ac:cxnSpMkLst>
        </pc:cxnChg>
        <pc:cxnChg chg="add mod">
          <ac:chgData name="Manish Sharma" userId="b799adb9ba789c8f" providerId="LiveId" clId="{90CB9923-C37D-4045-9063-5E975B845971}" dt="2022-01-18T05:36:39.069" v="1243"/>
          <ac:cxnSpMkLst>
            <pc:docMk/>
            <pc:sldMk cId="833572205" sldId="352"/>
            <ac:cxnSpMk id="10" creationId="{AC6A43F1-6447-456B-AA2A-9A1DB7530E0F}"/>
          </ac:cxnSpMkLst>
        </pc:cxnChg>
        <pc:cxnChg chg="add mod">
          <ac:chgData name="Manish Sharma" userId="b799adb9ba789c8f" providerId="LiveId" clId="{90CB9923-C37D-4045-9063-5E975B845971}" dt="2022-01-18T05:36:56.874" v="1244"/>
          <ac:cxnSpMkLst>
            <pc:docMk/>
            <pc:sldMk cId="833572205" sldId="352"/>
            <ac:cxnSpMk id="13" creationId="{3C979603-6FBF-484F-8C5B-9742769267E5}"/>
          </ac:cxnSpMkLst>
        </pc:cxnChg>
        <pc:cxnChg chg="add mod">
          <ac:chgData name="Manish Sharma" userId="b799adb9ba789c8f" providerId="LiveId" clId="{90CB9923-C37D-4045-9063-5E975B845971}" dt="2022-01-18T05:37:10.131" v="1245"/>
          <ac:cxnSpMkLst>
            <pc:docMk/>
            <pc:sldMk cId="833572205" sldId="352"/>
            <ac:cxnSpMk id="17" creationId="{8513CD5D-629B-4B84-974F-9763A9096B6F}"/>
          </ac:cxnSpMkLst>
        </pc:cxnChg>
        <pc:cxnChg chg="add mod">
          <ac:chgData name="Manish Sharma" userId="b799adb9ba789c8f" providerId="LiveId" clId="{90CB9923-C37D-4045-9063-5E975B845971}" dt="2022-01-18T05:37:30.978" v="1246"/>
          <ac:cxnSpMkLst>
            <pc:docMk/>
            <pc:sldMk cId="833572205" sldId="352"/>
            <ac:cxnSpMk id="20" creationId="{5DC938F9-F5D7-4235-A6CC-E280D4F42F34}"/>
          </ac:cxnSpMkLst>
        </pc:cxnChg>
        <pc:cxnChg chg="add mod">
          <ac:chgData name="Manish Sharma" userId="b799adb9ba789c8f" providerId="LiveId" clId="{90CB9923-C37D-4045-9063-5E975B845971}" dt="2022-01-18T05:37:37.777" v="1247"/>
          <ac:cxnSpMkLst>
            <pc:docMk/>
            <pc:sldMk cId="833572205" sldId="352"/>
            <ac:cxnSpMk id="23" creationId="{290AABCB-543E-424C-B64D-65616DC34854}"/>
          </ac:cxnSpMkLst>
        </pc:cxnChg>
        <pc:cxnChg chg="add mod">
          <ac:chgData name="Manish Sharma" userId="b799adb9ba789c8f" providerId="LiveId" clId="{90CB9923-C37D-4045-9063-5E975B845971}" dt="2022-01-18T05:37:59.135" v="1248"/>
          <ac:cxnSpMkLst>
            <pc:docMk/>
            <pc:sldMk cId="833572205" sldId="352"/>
            <ac:cxnSpMk id="26" creationId="{B85C6A8E-E16C-46CD-97DC-0333BC5CD599}"/>
          </ac:cxnSpMkLst>
        </pc:cxnChg>
        <pc:cxnChg chg="add mod">
          <ac:chgData name="Manish Sharma" userId="b799adb9ba789c8f" providerId="LiveId" clId="{90CB9923-C37D-4045-9063-5E975B845971}" dt="2022-01-18T05:38:07.970" v="1249"/>
          <ac:cxnSpMkLst>
            <pc:docMk/>
            <pc:sldMk cId="833572205" sldId="352"/>
            <ac:cxnSpMk id="29" creationId="{FB56BAA4-C205-4679-9AAA-B9A19FEA282E}"/>
          </ac:cxnSpMkLst>
        </pc:cxnChg>
        <pc:cxnChg chg="add mod">
          <ac:chgData name="Manish Sharma" userId="b799adb9ba789c8f" providerId="LiveId" clId="{90CB9923-C37D-4045-9063-5E975B845971}" dt="2022-01-18T05:38:20.140" v="1250"/>
          <ac:cxnSpMkLst>
            <pc:docMk/>
            <pc:sldMk cId="833572205" sldId="352"/>
            <ac:cxnSpMk id="32" creationId="{9666AAF0-F389-4494-AB29-34D6D9A62182}"/>
          </ac:cxnSpMkLst>
        </pc:cxnChg>
        <pc:cxnChg chg="add mod">
          <ac:chgData name="Manish Sharma" userId="b799adb9ba789c8f" providerId="LiveId" clId="{90CB9923-C37D-4045-9063-5E975B845971}" dt="2022-01-18T05:38:20.140" v="1250"/>
          <ac:cxnSpMkLst>
            <pc:docMk/>
            <pc:sldMk cId="833572205" sldId="352"/>
            <ac:cxnSpMk id="34" creationId="{E387FB67-05DE-487F-9293-50B225A3CC29}"/>
          </ac:cxnSpMkLst>
        </pc:cxnChg>
        <pc:cxnChg chg="add mod">
          <ac:chgData name="Manish Sharma" userId="b799adb9ba789c8f" providerId="LiveId" clId="{90CB9923-C37D-4045-9063-5E975B845971}" dt="2022-01-18T05:38:40.372" v="1251"/>
          <ac:cxnSpMkLst>
            <pc:docMk/>
            <pc:sldMk cId="833572205" sldId="352"/>
            <ac:cxnSpMk id="37" creationId="{575CA14C-F599-4E68-AC21-27C7D750A618}"/>
          </ac:cxnSpMkLst>
        </pc:cxnChg>
        <pc:cxnChg chg="add mod">
          <ac:chgData name="Manish Sharma" userId="b799adb9ba789c8f" providerId="LiveId" clId="{90CB9923-C37D-4045-9063-5E975B845971}" dt="2022-01-18T05:38:52.899" v="1252"/>
          <ac:cxnSpMkLst>
            <pc:docMk/>
            <pc:sldMk cId="833572205" sldId="352"/>
            <ac:cxnSpMk id="39" creationId="{D592762A-B579-4BBA-9F27-CCAD5B337832}"/>
          </ac:cxnSpMkLst>
        </pc:cxnChg>
        <pc:cxnChg chg="add mod">
          <ac:chgData name="Manish Sharma" userId="b799adb9ba789c8f" providerId="LiveId" clId="{90CB9923-C37D-4045-9063-5E975B845971}" dt="2022-01-18T05:39:01.390" v="1253"/>
          <ac:cxnSpMkLst>
            <pc:docMk/>
            <pc:sldMk cId="833572205" sldId="352"/>
            <ac:cxnSpMk id="42" creationId="{9A555B02-EECD-4BA6-8444-DCE24A5C3425}"/>
          </ac:cxnSpMkLst>
        </pc:cxnChg>
        <pc:cxnChg chg="add mod">
          <ac:chgData name="Manish Sharma" userId="b799adb9ba789c8f" providerId="LiveId" clId="{90CB9923-C37D-4045-9063-5E975B845971}" dt="2022-01-18T05:39:11.715" v="1254"/>
          <ac:cxnSpMkLst>
            <pc:docMk/>
            <pc:sldMk cId="833572205" sldId="352"/>
            <ac:cxnSpMk id="45" creationId="{E10BEDE8-6D4A-46F1-8C74-623DF7924449}"/>
          </ac:cxnSpMkLst>
        </pc:cxnChg>
        <pc:cxnChg chg="add mod">
          <ac:chgData name="Manish Sharma" userId="b799adb9ba789c8f" providerId="LiveId" clId="{90CB9923-C37D-4045-9063-5E975B845971}" dt="2022-01-18T05:39:19.736" v="1255"/>
          <ac:cxnSpMkLst>
            <pc:docMk/>
            <pc:sldMk cId="833572205" sldId="352"/>
            <ac:cxnSpMk id="47" creationId="{6C197A81-057B-4AAB-8BAD-4796987102FF}"/>
          </ac:cxnSpMkLst>
        </pc:cxnChg>
        <pc:cxnChg chg="add mod">
          <ac:chgData name="Manish Sharma" userId="b799adb9ba789c8f" providerId="LiveId" clId="{90CB9923-C37D-4045-9063-5E975B845971}" dt="2022-01-18T05:39:29.281" v="1256"/>
          <ac:cxnSpMkLst>
            <pc:docMk/>
            <pc:sldMk cId="833572205" sldId="352"/>
            <ac:cxnSpMk id="49" creationId="{5C21514D-8F0F-41BB-BB2E-3335D53146FB}"/>
          </ac:cxnSpMkLst>
        </pc:cxnChg>
      </pc:sldChg>
      <pc:sldChg chg="addSp delSp modSp new mod">
        <pc:chgData name="Manish Sharma" userId="b799adb9ba789c8f" providerId="LiveId" clId="{90CB9923-C37D-4045-9063-5E975B845971}" dt="2022-01-18T05:50:29.559" v="1264"/>
        <pc:sldMkLst>
          <pc:docMk/>
          <pc:sldMk cId="167732844" sldId="353"/>
        </pc:sldMkLst>
        <pc:spChg chg="del">
          <ac:chgData name="Manish Sharma" userId="b799adb9ba789c8f" providerId="LiveId" clId="{90CB9923-C37D-4045-9063-5E975B845971}" dt="2022-01-18T05:49:56.691" v="1261" actId="478"/>
          <ac:spMkLst>
            <pc:docMk/>
            <pc:sldMk cId="167732844" sldId="353"/>
            <ac:spMk id="2" creationId="{F7008CEC-6550-407F-AD5C-A9A3A84F18BF}"/>
          </ac:spMkLst>
        </pc:spChg>
        <pc:spChg chg="del">
          <ac:chgData name="Manish Sharma" userId="b799adb9ba789c8f" providerId="LiveId" clId="{90CB9923-C37D-4045-9063-5E975B845971}" dt="2022-01-18T05:49:56.691" v="1261" actId="478"/>
          <ac:spMkLst>
            <pc:docMk/>
            <pc:sldMk cId="167732844" sldId="353"/>
            <ac:spMk id="3" creationId="{5C3671A5-C3C3-40D2-9AF9-6F4BECE7C7D4}"/>
          </ac:spMkLst>
        </pc:spChg>
        <pc:spChg chg="add mod">
          <ac:chgData name="Manish Sharma" userId="b799adb9ba789c8f" providerId="LiveId" clId="{90CB9923-C37D-4045-9063-5E975B845971}" dt="2022-01-18T05:50:05.184" v="1262"/>
          <ac:spMkLst>
            <pc:docMk/>
            <pc:sldMk cId="167732844" sldId="353"/>
            <ac:spMk id="4" creationId="{FFE9622A-3DFE-436E-8AB2-ED69AC0B4CB3}"/>
          </ac:spMkLst>
        </pc:spChg>
        <pc:spChg chg="add mod">
          <ac:chgData name="Manish Sharma" userId="b799adb9ba789c8f" providerId="LiveId" clId="{90CB9923-C37D-4045-9063-5E975B845971}" dt="2022-01-18T05:50:05.184" v="1262"/>
          <ac:spMkLst>
            <pc:docMk/>
            <pc:sldMk cId="167732844" sldId="353"/>
            <ac:spMk id="5" creationId="{597A86DE-52C5-462F-B7CA-7E0903CE786E}"/>
          </ac:spMkLst>
        </pc:spChg>
        <pc:spChg chg="add mod">
          <ac:chgData name="Manish Sharma" userId="b799adb9ba789c8f" providerId="LiveId" clId="{90CB9923-C37D-4045-9063-5E975B845971}" dt="2022-01-18T05:50:05.184" v="1262"/>
          <ac:spMkLst>
            <pc:docMk/>
            <pc:sldMk cId="167732844" sldId="353"/>
            <ac:spMk id="8" creationId="{73F7E3F5-B1F4-479E-838A-87741FF43E4D}"/>
          </ac:spMkLst>
        </pc:spChg>
        <pc:spChg chg="add mod">
          <ac:chgData name="Manish Sharma" userId="b799adb9ba789c8f" providerId="LiveId" clId="{90CB9923-C37D-4045-9063-5E975B845971}" dt="2022-01-18T05:50:05.184" v="1262"/>
          <ac:spMkLst>
            <pc:docMk/>
            <pc:sldMk cId="167732844" sldId="353"/>
            <ac:spMk id="9" creationId="{EB79BFF9-39CB-421D-9B77-445257ACE345}"/>
          </ac:spMkLst>
        </pc:spChg>
        <pc:spChg chg="add mod">
          <ac:chgData name="Manish Sharma" userId="b799adb9ba789c8f" providerId="LiveId" clId="{90CB9923-C37D-4045-9063-5E975B845971}" dt="2022-01-18T05:50:20.352" v="1263"/>
          <ac:spMkLst>
            <pc:docMk/>
            <pc:sldMk cId="167732844" sldId="353"/>
            <ac:spMk id="10" creationId="{17A17719-027A-4F2E-A1A1-AEFF2CA20B36}"/>
          </ac:spMkLst>
        </pc:spChg>
        <pc:spChg chg="add mod">
          <ac:chgData name="Manish Sharma" userId="b799adb9ba789c8f" providerId="LiveId" clId="{90CB9923-C37D-4045-9063-5E975B845971}" dt="2022-01-18T05:50:20.352" v="1263"/>
          <ac:spMkLst>
            <pc:docMk/>
            <pc:sldMk cId="167732844" sldId="353"/>
            <ac:spMk id="12" creationId="{61CB70DB-B97F-45A8-A318-74F9DDBB6A6B}"/>
          </ac:spMkLst>
        </pc:spChg>
        <pc:spChg chg="add mod">
          <ac:chgData name="Manish Sharma" userId="b799adb9ba789c8f" providerId="LiveId" clId="{90CB9923-C37D-4045-9063-5E975B845971}" dt="2022-01-18T05:50:20.352" v="1263"/>
          <ac:spMkLst>
            <pc:docMk/>
            <pc:sldMk cId="167732844" sldId="353"/>
            <ac:spMk id="14" creationId="{54F74559-8A11-4999-B638-21CE8532E129}"/>
          </ac:spMkLst>
        </pc:spChg>
        <pc:spChg chg="add mod">
          <ac:chgData name="Manish Sharma" userId="b799adb9ba789c8f" providerId="LiveId" clId="{90CB9923-C37D-4045-9063-5E975B845971}" dt="2022-01-18T05:50:29.559" v="1264"/>
          <ac:spMkLst>
            <pc:docMk/>
            <pc:sldMk cId="167732844" sldId="353"/>
            <ac:spMk id="15" creationId="{D9B7B3D7-2DB8-4D27-A10F-7AF1B5EBCBFC}"/>
          </ac:spMkLst>
        </pc:spChg>
        <pc:cxnChg chg="add mod">
          <ac:chgData name="Manish Sharma" userId="b799adb9ba789c8f" providerId="LiveId" clId="{90CB9923-C37D-4045-9063-5E975B845971}" dt="2022-01-18T05:50:05.184" v="1262"/>
          <ac:cxnSpMkLst>
            <pc:docMk/>
            <pc:sldMk cId="167732844" sldId="353"/>
            <ac:cxnSpMk id="6" creationId="{3946E388-5868-4405-9C50-6587E1E63DD6}"/>
          </ac:cxnSpMkLst>
        </pc:cxnChg>
        <pc:cxnChg chg="add mod">
          <ac:chgData name="Manish Sharma" userId="b799adb9ba789c8f" providerId="LiveId" clId="{90CB9923-C37D-4045-9063-5E975B845971}" dt="2022-01-18T05:50:05.184" v="1262"/>
          <ac:cxnSpMkLst>
            <pc:docMk/>
            <pc:sldMk cId="167732844" sldId="353"/>
            <ac:cxnSpMk id="7" creationId="{D16FCCE5-38A0-460A-ADCD-C38905B3AE99}"/>
          </ac:cxnSpMkLst>
        </pc:cxnChg>
        <pc:cxnChg chg="add mod">
          <ac:chgData name="Manish Sharma" userId="b799adb9ba789c8f" providerId="LiveId" clId="{90CB9923-C37D-4045-9063-5E975B845971}" dt="2022-01-18T05:50:20.352" v="1263"/>
          <ac:cxnSpMkLst>
            <pc:docMk/>
            <pc:sldMk cId="167732844" sldId="353"/>
            <ac:cxnSpMk id="11" creationId="{6016FA0E-39C4-4B4D-8753-47F3D691B7E9}"/>
          </ac:cxnSpMkLst>
        </pc:cxnChg>
        <pc:cxnChg chg="add mod">
          <ac:chgData name="Manish Sharma" userId="b799adb9ba789c8f" providerId="LiveId" clId="{90CB9923-C37D-4045-9063-5E975B845971}" dt="2022-01-18T05:50:20.352" v="1263"/>
          <ac:cxnSpMkLst>
            <pc:docMk/>
            <pc:sldMk cId="167732844" sldId="353"/>
            <ac:cxnSpMk id="13" creationId="{6A0FCB85-2F63-4EE2-957B-FCB18EB9ADCB}"/>
          </ac:cxnSpMkLst>
        </pc:cxnChg>
      </pc:sldChg>
      <pc:sldChg chg="addSp delSp modSp new mod">
        <pc:chgData name="Manish Sharma" userId="b799adb9ba789c8f" providerId="LiveId" clId="{90CB9923-C37D-4045-9063-5E975B845971}" dt="2022-01-18T09:50:58.935" v="1275"/>
        <pc:sldMkLst>
          <pc:docMk/>
          <pc:sldMk cId="4068368089" sldId="354"/>
        </pc:sldMkLst>
        <pc:spChg chg="del">
          <ac:chgData name="Manish Sharma" userId="b799adb9ba789c8f" providerId="LiveId" clId="{90CB9923-C37D-4045-9063-5E975B845971}" dt="2022-01-18T09:50:21.138" v="1271" actId="478"/>
          <ac:spMkLst>
            <pc:docMk/>
            <pc:sldMk cId="4068368089" sldId="354"/>
            <ac:spMk id="2" creationId="{54EBE5BF-4D76-4316-AAB2-BED34572C827}"/>
          </ac:spMkLst>
        </pc:spChg>
        <pc:spChg chg="del">
          <ac:chgData name="Manish Sharma" userId="b799adb9ba789c8f" providerId="LiveId" clId="{90CB9923-C37D-4045-9063-5E975B845971}" dt="2022-01-18T09:50:21.138" v="1271" actId="478"/>
          <ac:spMkLst>
            <pc:docMk/>
            <pc:sldMk cId="4068368089" sldId="354"/>
            <ac:spMk id="3" creationId="{0E44EF00-585A-4A5A-A039-BC3AE5F5BFE0}"/>
          </ac:spMkLst>
        </pc:spChg>
        <pc:spChg chg="add mod">
          <ac:chgData name="Manish Sharma" userId="b799adb9ba789c8f" providerId="LiveId" clId="{90CB9923-C37D-4045-9063-5E975B845971}" dt="2022-01-18T09:50:29.800" v="1272"/>
          <ac:spMkLst>
            <pc:docMk/>
            <pc:sldMk cId="4068368089" sldId="354"/>
            <ac:spMk id="4" creationId="{F3D5D456-FA5E-4902-AF94-BA1A4C07879F}"/>
          </ac:spMkLst>
        </pc:spChg>
        <pc:spChg chg="add mod">
          <ac:chgData name="Manish Sharma" userId="b799adb9ba789c8f" providerId="LiveId" clId="{90CB9923-C37D-4045-9063-5E975B845971}" dt="2022-01-18T09:50:29.800" v="1272"/>
          <ac:spMkLst>
            <pc:docMk/>
            <pc:sldMk cId="4068368089" sldId="354"/>
            <ac:spMk id="6" creationId="{27177C42-2358-4B4B-98EB-C5B02F9C5AA3}"/>
          </ac:spMkLst>
        </pc:spChg>
        <pc:spChg chg="add mod">
          <ac:chgData name="Manish Sharma" userId="b799adb9ba789c8f" providerId="LiveId" clId="{90CB9923-C37D-4045-9063-5E975B845971}" dt="2022-01-18T09:50:40.708" v="1273"/>
          <ac:spMkLst>
            <pc:docMk/>
            <pc:sldMk cId="4068368089" sldId="354"/>
            <ac:spMk id="7" creationId="{4BF65B96-59BE-4A56-9794-DDED565EDB31}"/>
          </ac:spMkLst>
        </pc:spChg>
        <pc:spChg chg="add mod">
          <ac:chgData name="Manish Sharma" userId="b799adb9ba789c8f" providerId="LiveId" clId="{90CB9923-C37D-4045-9063-5E975B845971}" dt="2022-01-18T09:50:40.708" v="1273"/>
          <ac:spMkLst>
            <pc:docMk/>
            <pc:sldMk cId="4068368089" sldId="354"/>
            <ac:spMk id="10" creationId="{A55B7A7C-5694-4DC4-A276-519A386CD7E6}"/>
          </ac:spMkLst>
        </pc:spChg>
        <pc:spChg chg="add mod">
          <ac:chgData name="Manish Sharma" userId="b799adb9ba789c8f" providerId="LiveId" clId="{90CB9923-C37D-4045-9063-5E975B845971}" dt="2022-01-18T09:50:40.708" v="1273"/>
          <ac:spMkLst>
            <pc:docMk/>
            <pc:sldMk cId="4068368089" sldId="354"/>
            <ac:spMk id="11" creationId="{B274A531-52A0-497B-A2D2-378D748E28EE}"/>
          </ac:spMkLst>
        </pc:spChg>
        <pc:spChg chg="add mod">
          <ac:chgData name="Manish Sharma" userId="b799adb9ba789c8f" providerId="LiveId" clId="{90CB9923-C37D-4045-9063-5E975B845971}" dt="2022-01-18T09:50:52.597" v="1274"/>
          <ac:spMkLst>
            <pc:docMk/>
            <pc:sldMk cId="4068368089" sldId="354"/>
            <ac:spMk id="12" creationId="{9FACCD81-7084-4216-AB87-F1B9980F95AC}"/>
          </ac:spMkLst>
        </pc:spChg>
        <pc:spChg chg="add mod">
          <ac:chgData name="Manish Sharma" userId="b799adb9ba789c8f" providerId="LiveId" clId="{90CB9923-C37D-4045-9063-5E975B845971}" dt="2022-01-18T09:50:52.597" v="1274"/>
          <ac:spMkLst>
            <pc:docMk/>
            <pc:sldMk cId="4068368089" sldId="354"/>
            <ac:spMk id="15" creationId="{E90B361D-1E98-4090-AADA-5347D05CD036}"/>
          </ac:spMkLst>
        </pc:spChg>
        <pc:spChg chg="add mod">
          <ac:chgData name="Manish Sharma" userId="b799adb9ba789c8f" providerId="LiveId" clId="{90CB9923-C37D-4045-9063-5E975B845971}" dt="2022-01-18T09:50:52.597" v="1274"/>
          <ac:spMkLst>
            <pc:docMk/>
            <pc:sldMk cId="4068368089" sldId="354"/>
            <ac:spMk id="16" creationId="{D8264D56-0707-4CC5-906D-F97048D98827}"/>
          </ac:spMkLst>
        </pc:spChg>
        <pc:spChg chg="add mod">
          <ac:chgData name="Manish Sharma" userId="b799adb9ba789c8f" providerId="LiveId" clId="{90CB9923-C37D-4045-9063-5E975B845971}" dt="2022-01-18T09:50:58.935" v="1275"/>
          <ac:spMkLst>
            <pc:docMk/>
            <pc:sldMk cId="4068368089" sldId="354"/>
            <ac:spMk id="18" creationId="{46200596-8A73-43D1-BEE0-B4DAEA7BF2E0}"/>
          </ac:spMkLst>
        </pc:spChg>
        <pc:cxnChg chg="add mod">
          <ac:chgData name="Manish Sharma" userId="b799adb9ba789c8f" providerId="LiveId" clId="{90CB9923-C37D-4045-9063-5E975B845971}" dt="2022-01-18T09:50:29.800" v="1272"/>
          <ac:cxnSpMkLst>
            <pc:docMk/>
            <pc:sldMk cId="4068368089" sldId="354"/>
            <ac:cxnSpMk id="5" creationId="{539C8250-C04D-441F-BE4C-ECB5B1740681}"/>
          </ac:cxnSpMkLst>
        </pc:cxnChg>
        <pc:cxnChg chg="add mod">
          <ac:chgData name="Manish Sharma" userId="b799adb9ba789c8f" providerId="LiveId" clId="{90CB9923-C37D-4045-9063-5E975B845971}" dt="2022-01-18T09:50:40.708" v="1273"/>
          <ac:cxnSpMkLst>
            <pc:docMk/>
            <pc:sldMk cId="4068368089" sldId="354"/>
            <ac:cxnSpMk id="8" creationId="{68705E00-3E0F-4EE7-B27C-4D9F96F1FFE7}"/>
          </ac:cxnSpMkLst>
        </pc:cxnChg>
        <pc:cxnChg chg="add mod">
          <ac:chgData name="Manish Sharma" userId="b799adb9ba789c8f" providerId="LiveId" clId="{90CB9923-C37D-4045-9063-5E975B845971}" dt="2022-01-18T09:50:40.708" v="1273"/>
          <ac:cxnSpMkLst>
            <pc:docMk/>
            <pc:sldMk cId="4068368089" sldId="354"/>
            <ac:cxnSpMk id="9" creationId="{69986702-5A89-4AFA-850A-A40B3CF323AF}"/>
          </ac:cxnSpMkLst>
        </pc:cxnChg>
        <pc:cxnChg chg="add mod">
          <ac:chgData name="Manish Sharma" userId="b799adb9ba789c8f" providerId="LiveId" clId="{90CB9923-C37D-4045-9063-5E975B845971}" dt="2022-01-18T09:50:52.597" v="1274"/>
          <ac:cxnSpMkLst>
            <pc:docMk/>
            <pc:sldMk cId="4068368089" sldId="354"/>
            <ac:cxnSpMk id="13" creationId="{A8E51276-E323-4258-A810-9C56A850A5D1}"/>
          </ac:cxnSpMkLst>
        </pc:cxnChg>
        <pc:cxnChg chg="add mod">
          <ac:chgData name="Manish Sharma" userId="b799adb9ba789c8f" providerId="LiveId" clId="{90CB9923-C37D-4045-9063-5E975B845971}" dt="2022-01-18T09:50:52.597" v="1274"/>
          <ac:cxnSpMkLst>
            <pc:docMk/>
            <pc:sldMk cId="4068368089" sldId="354"/>
            <ac:cxnSpMk id="14" creationId="{C0C038F1-F603-43CE-BBBF-769AE7B5195C}"/>
          </ac:cxnSpMkLst>
        </pc:cxnChg>
        <pc:cxnChg chg="add mod">
          <ac:chgData name="Manish Sharma" userId="b799adb9ba789c8f" providerId="LiveId" clId="{90CB9923-C37D-4045-9063-5E975B845971}" dt="2022-01-18T09:50:58.935" v="1275"/>
          <ac:cxnSpMkLst>
            <pc:docMk/>
            <pc:sldMk cId="4068368089" sldId="354"/>
            <ac:cxnSpMk id="17" creationId="{C100ED05-0296-4FA6-A9DA-905C4BBC5AB6}"/>
          </ac:cxnSpMkLst>
        </pc:cxnChg>
      </pc:sldChg>
      <pc:sldChg chg="addSp delSp modSp new mod">
        <pc:chgData name="Manish Sharma" userId="b799adb9ba789c8f" providerId="LiveId" clId="{90CB9923-C37D-4045-9063-5E975B845971}" dt="2022-01-18T09:52:18.713" v="1281"/>
        <pc:sldMkLst>
          <pc:docMk/>
          <pc:sldMk cId="3936429631" sldId="355"/>
        </pc:sldMkLst>
        <pc:spChg chg="del">
          <ac:chgData name="Manish Sharma" userId="b799adb9ba789c8f" providerId="LiveId" clId="{90CB9923-C37D-4045-9063-5E975B845971}" dt="2022-01-18T09:51:37.886" v="1277" actId="478"/>
          <ac:spMkLst>
            <pc:docMk/>
            <pc:sldMk cId="3936429631" sldId="355"/>
            <ac:spMk id="2" creationId="{DB414AFE-15CE-4478-BCC9-CEAE88B8484E}"/>
          </ac:spMkLst>
        </pc:spChg>
        <pc:spChg chg="del">
          <ac:chgData name="Manish Sharma" userId="b799adb9ba789c8f" providerId="LiveId" clId="{90CB9923-C37D-4045-9063-5E975B845971}" dt="2022-01-18T09:51:37.886" v="1277" actId="478"/>
          <ac:spMkLst>
            <pc:docMk/>
            <pc:sldMk cId="3936429631" sldId="355"/>
            <ac:spMk id="3" creationId="{5C1C4539-8B82-4F19-BCE2-259693362D19}"/>
          </ac:spMkLst>
        </pc:spChg>
        <pc:spChg chg="add mod">
          <ac:chgData name="Manish Sharma" userId="b799adb9ba789c8f" providerId="LiveId" clId="{90CB9923-C37D-4045-9063-5E975B845971}" dt="2022-01-18T09:51:46.560" v="1278"/>
          <ac:spMkLst>
            <pc:docMk/>
            <pc:sldMk cId="3936429631" sldId="355"/>
            <ac:spMk id="4" creationId="{42C906B2-4186-4C49-860A-885A9D38A24E}"/>
          </ac:spMkLst>
        </pc:spChg>
        <pc:spChg chg="add mod">
          <ac:chgData name="Manish Sharma" userId="b799adb9ba789c8f" providerId="LiveId" clId="{90CB9923-C37D-4045-9063-5E975B845971}" dt="2022-01-18T09:51:46.560" v="1278"/>
          <ac:spMkLst>
            <pc:docMk/>
            <pc:sldMk cId="3936429631" sldId="355"/>
            <ac:spMk id="6" creationId="{2BA52C0A-4112-40C1-93DD-5DC1C961D96C}"/>
          </ac:spMkLst>
        </pc:spChg>
        <pc:spChg chg="add mod">
          <ac:chgData name="Manish Sharma" userId="b799adb9ba789c8f" providerId="LiveId" clId="{90CB9923-C37D-4045-9063-5E975B845971}" dt="2022-01-18T09:51:46.560" v="1278"/>
          <ac:spMkLst>
            <pc:docMk/>
            <pc:sldMk cId="3936429631" sldId="355"/>
            <ac:spMk id="7" creationId="{EBFB37F2-8E3B-48CC-8D6B-976FB0D3C946}"/>
          </ac:spMkLst>
        </pc:spChg>
        <pc:spChg chg="add mod">
          <ac:chgData name="Manish Sharma" userId="b799adb9ba789c8f" providerId="LiveId" clId="{90CB9923-C37D-4045-9063-5E975B845971}" dt="2022-01-18T09:51:46.560" v="1278"/>
          <ac:spMkLst>
            <pc:docMk/>
            <pc:sldMk cId="3936429631" sldId="355"/>
            <ac:spMk id="9" creationId="{53E79217-534C-449A-9703-1D6CD55F1024}"/>
          </ac:spMkLst>
        </pc:spChg>
        <pc:spChg chg="add mod">
          <ac:chgData name="Manish Sharma" userId="b799adb9ba789c8f" providerId="LiveId" clId="{90CB9923-C37D-4045-9063-5E975B845971}" dt="2022-01-18T09:52:01.930" v="1279"/>
          <ac:spMkLst>
            <pc:docMk/>
            <pc:sldMk cId="3936429631" sldId="355"/>
            <ac:spMk id="10" creationId="{C0193C40-6F4B-4477-9235-3A4E235AB613}"/>
          </ac:spMkLst>
        </pc:spChg>
        <pc:spChg chg="add mod">
          <ac:chgData name="Manish Sharma" userId="b799adb9ba789c8f" providerId="LiveId" clId="{90CB9923-C37D-4045-9063-5E975B845971}" dt="2022-01-18T09:52:01.930" v="1279"/>
          <ac:spMkLst>
            <pc:docMk/>
            <pc:sldMk cId="3936429631" sldId="355"/>
            <ac:spMk id="13" creationId="{8939AB1E-2139-4740-9DA3-2CE03B7260F4}"/>
          </ac:spMkLst>
        </pc:spChg>
        <pc:spChg chg="add mod">
          <ac:chgData name="Manish Sharma" userId="b799adb9ba789c8f" providerId="LiveId" clId="{90CB9923-C37D-4045-9063-5E975B845971}" dt="2022-01-18T09:52:01.930" v="1279"/>
          <ac:spMkLst>
            <pc:docMk/>
            <pc:sldMk cId="3936429631" sldId="355"/>
            <ac:spMk id="14" creationId="{746D926D-5EEE-4F0F-B4A6-DBD983E11C68}"/>
          </ac:spMkLst>
        </pc:spChg>
        <pc:spChg chg="add mod">
          <ac:chgData name="Manish Sharma" userId="b799adb9ba789c8f" providerId="LiveId" clId="{90CB9923-C37D-4045-9063-5E975B845971}" dt="2022-01-18T09:52:11.813" v="1280"/>
          <ac:spMkLst>
            <pc:docMk/>
            <pc:sldMk cId="3936429631" sldId="355"/>
            <ac:spMk id="15" creationId="{62624BE0-8157-4B95-9D38-EBB3B52D9F92}"/>
          </ac:spMkLst>
        </pc:spChg>
        <pc:spChg chg="add mod">
          <ac:chgData name="Manish Sharma" userId="b799adb9ba789c8f" providerId="LiveId" clId="{90CB9923-C37D-4045-9063-5E975B845971}" dt="2022-01-18T09:52:11.813" v="1280"/>
          <ac:spMkLst>
            <pc:docMk/>
            <pc:sldMk cId="3936429631" sldId="355"/>
            <ac:spMk id="18" creationId="{A036916C-D4D3-49C9-8AA8-45277EF9458C}"/>
          </ac:spMkLst>
        </pc:spChg>
        <pc:spChg chg="add mod">
          <ac:chgData name="Manish Sharma" userId="b799adb9ba789c8f" providerId="LiveId" clId="{90CB9923-C37D-4045-9063-5E975B845971}" dt="2022-01-18T09:52:11.813" v="1280"/>
          <ac:spMkLst>
            <pc:docMk/>
            <pc:sldMk cId="3936429631" sldId="355"/>
            <ac:spMk id="19" creationId="{ADAB8E5F-A66B-4856-8510-E55BCD51BE6A}"/>
          </ac:spMkLst>
        </pc:spChg>
        <pc:spChg chg="add mod">
          <ac:chgData name="Manish Sharma" userId="b799adb9ba789c8f" providerId="LiveId" clId="{90CB9923-C37D-4045-9063-5E975B845971}" dt="2022-01-18T09:52:18.713" v="1281"/>
          <ac:spMkLst>
            <pc:docMk/>
            <pc:sldMk cId="3936429631" sldId="355"/>
            <ac:spMk id="21" creationId="{4C61223D-BA99-45E6-A7BF-910C357490A4}"/>
          </ac:spMkLst>
        </pc:spChg>
        <pc:spChg chg="add mod">
          <ac:chgData name="Manish Sharma" userId="b799adb9ba789c8f" providerId="LiveId" clId="{90CB9923-C37D-4045-9063-5E975B845971}" dt="2022-01-18T09:52:18.713" v="1281"/>
          <ac:spMkLst>
            <pc:docMk/>
            <pc:sldMk cId="3936429631" sldId="355"/>
            <ac:spMk id="23" creationId="{9FE560BF-0006-48CB-A35B-89392B550D04}"/>
          </ac:spMkLst>
        </pc:spChg>
        <pc:cxnChg chg="add mod">
          <ac:chgData name="Manish Sharma" userId="b799adb9ba789c8f" providerId="LiveId" clId="{90CB9923-C37D-4045-9063-5E975B845971}" dt="2022-01-18T09:51:46.560" v="1278"/>
          <ac:cxnSpMkLst>
            <pc:docMk/>
            <pc:sldMk cId="3936429631" sldId="355"/>
            <ac:cxnSpMk id="5" creationId="{97FA4C32-60FB-4F98-A879-356DEDC30129}"/>
          </ac:cxnSpMkLst>
        </pc:cxnChg>
        <pc:cxnChg chg="add mod">
          <ac:chgData name="Manish Sharma" userId="b799adb9ba789c8f" providerId="LiveId" clId="{90CB9923-C37D-4045-9063-5E975B845971}" dt="2022-01-18T09:51:46.560" v="1278"/>
          <ac:cxnSpMkLst>
            <pc:docMk/>
            <pc:sldMk cId="3936429631" sldId="355"/>
            <ac:cxnSpMk id="8" creationId="{A2610AB0-420D-47C6-A4BE-D595176F40A3}"/>
          </ac:cxnSpMkLst>
        </pc:cxnChg>
        <pc:cxnChg chg="add mod">
          <ac:chgData name="Manish Sharma" userId="b799adb9ba789c8f" providerId="LiveId" clId="{90CB9923-C37D-4045-9063-5E975B845971}" dt="2022-01-18T09:52:01.930" v="1279"/>
          <ac:cxnSpMkLst>
            <pc:docMk/>
            <pc:sldMk cId="3936429631" sldId="355"/>
            <ac:cxnSpMk id="11" creationId="{1C8D46A7-5884-4A05-8E39-303A33BFD57A}"/>
          </ac:cxnSpMkLst>
        </pc:cxnChg>
        <pc:cxnChg chg="add mod">
          <ac:chgData name="Manish Sharma" userId="b799adb9ba789c8f" providerId="LiveId" clId="{90CB9923-C37D-4045-9063-5E975B845971}" dt="2022-01-18T09:52:01.930" v="1279"/>
          <ac:cxnSpMkLst>
            <pc:docMk/>
            <pc:sldMk cId="3936429631" sldId="355"/>
            <ac:cxnSpMk id="12" creationId="{8532D925-7E65-43C7-A61E-C28578CB0A9B}"/>
          </ac:cxnSpMkLst>
        </pc:cxnChg>
        <pc:cxnChg chg="add mod">
          <ac:chgData name="Manish Sharma" userId="b799adb9ba789c8f" providerId="LiveId" clId="{90CB9923-C37D-4045-9063-5E975B845971}" dt="2022-01-18T09:52:11.813" v="1280"/>
          <ac:cxnSpMkLst>
            <pc:docMk/>
            <pc:sldMk cId="3936429631" sldId="355"/>
            <ac:cxnSpMk id="16" creationId="{22F2E17D-0467-489C-9C13-526D0AC1D04E}"/>
          </ac:cxnSpMkLst>
        </pc:cxnChg>
        <pc:cxnChg chg="add mod">
          <ac:chgData name="Manish Sharma" userId="b799adb9ba789c8f" providerId="LiveId" clId="{90CB9923-C37D-4045-9063-5E975B845971}" dt="2022-01-18T09:52:11.813" v="1280"/>
          <ac:cxnSpMkLst>
            <pc:docMk/>
            <pc:sldMk cId="3936429631" sldId="355"/>
            <ac:cxnSpMk id="17" creationId="{9F27660A-2B75-41BC-A855-C6300315A84A}"/>
          </ac:cxnSpMkLst>
        </pc:cxnChg>
        <pc:cxnChg chg="add mod">
          <ac:chgData name="Manish Sharma" userId="b799adb9ba789c8f" providerId="LiveId" clId="{90CB9923-C37D-4045-9063-5E975B845971}" dt="2022-01-18T09:52:18.713" v="1281"/>
          <ac:cxnSpMkLst>
            <pc:docMk/>
            <pc:sldMk cId="3936429631" sldId="355"/>
            <ac:cxnSpMk id="20" creationId="{BC4071ED-34F9-4057-A62F-EFA3D351B956}"/>
          </ac:cxnSpMkLst>
        </pc:cxnChg>
        <pc:cxnChg chg="add mod">
          <ac:chgData name="Manish Sharma" userId="b799adb9ba789c8f" providerId="LiveId" clId="{90CB9923-C37D-4045-9063-5E975B845971}" dt="2022-01-18T09:52:18.713" v="1281"/>
          <ac:cxnSpMkLst>
            <pc:docMk/>
            <pc:sldMk cId="3936429631" sldId="355"/>
            <ac:cxnSpMk id="22" creationId="{034192CA-6D8F-41B4-8E2B-85A70D51DCC5}"/>
          </ac:cxnSpMkLst>
        </pc:cxnChg>
      </pc:sldChg>
      <pc:sldChg chg="modSp new mod">
        <pc:chgData name="Manish Sharma" userId="b799adb9ba789c8f" providerId="LiveId" clId="{90CB9923-C37D-4045-9063-5E975B845971}" dt="2022-01-18T11:19:29.624" v="1513" actId="20577"/>
        <pc:sldMkLst>
          <pc:docMk/>
          <pc:sldMk cId="2360907202" sldId="356"/>
        </pc:sldMkLst>
        <pc:spChg chg="mod">
          <ac:chgData name="Manish Sharma" userId="b799adb9ba789c8f" providerId="LiveId" clId="{90CB9923-C37D-4045-9063-5E975B845971}" dt="2022-01-18T11:17:19.478" v="1283"/>
          <ac:spMkLst>
            <pc:docMk/>
            <pc:sldMk cId="2360907202" sldId="356"/>
            <ac:spMk id="2" creationId="{D21EDCED-EA85-4CE3-8478-A6347CBB45EB}"/>
          </ac:spMkLst>
        </pc:spChg>
        <pc:spChg chg="mod">
          <ac:chgData name="Manish Sharma" userId="b799adb9ba789c8f" providerId="LiveId" clId="{90CB9923-C37D-4045-9063-5E975B845971}" dt="2022-01-18T11:19:29.624" v="1513" actId="20577"/>
          <ac:spMkLst>
            <pc:docMk/>
            <pc:sldMk cId="2360907202" sldId="356"/>
            <ac:spMk id="3" creationId="{52E74293-6E13-438E-BA60-9EFBC05F1709}"/>
          </ac:spMkLst>
        </pc:spChg>
      </pc:sldChg>
      <pc:sldChg chg="delSp modSp add mod">
        <pc:chgData name="Manish Sharma" userId="b799adb9ba789c8f" providerId="LiveId" clId="{90CB9923-C37D-4045-9063-5E975B845971}" dt="2022-01-19T07:12:47.935" v="1549" actId="1076"/>
        <pc:sldMkLst>
          <pc:docMk/>
          <pc:sldMk cId="3011143206" sldId="357"/>
        </pc:sldMkLst>
        <pc:spChg chg="mod">
          <ac:chgData name="Manish Sharma" userId="b799adb9ba789c8f" providerId="LiveId" clId="{90CB9923-C37D-4045-9063-5E975B845971}" dt="2022-01-19T07:12:26.764" v="1540" actId="1076"/>
          <ac:spMkLst>
            <pc:docMk/>
            <pc:sldMk cId="3011143206" sldId="357"/>
            <ac:spMk id="18" creationId="{ABDB0463-58E8-47E0-946B-13551EFA5D9D}"/>
          </ac:spMkLst>
        </pc:spChg>
        <pc:spChg chg="del">
          <ac:chgData name="Manish Sharma" userId="b799adb9ba789c8f" providerId="LiveId" clId="{90CB9923-C37D-4045-9063-5E975B845971}" dt="2022-01-19T07:12:22.468" v="1539" actId="478"/>
          <ac:spMkLst>
            <pc:docMk/>
            <pc:sldMk cId="3011143206" sldId="357"/>
            <ac:spMk id="19" creationId="{B141AA82-0294-43D0-AF43-F5384D3E87F0}"/>
          </ac:spMkLst>
        </pc:spChg>
        <pc:spChg chg="mod">
          <ac:chgData name="Manish Sharma" userId="b799adb9ba789c8f" providerId="LiveId" clId="{90CB9923-C37D-4045-9063-5E975B845971}" dt="2022-01-19T07:12:44.560" v="1548" actId="1076"/>
          <ac:spMkLst>
            <pc:docMk/>
            <pc:sldMk cId="3011143206" sldId="357"/>
            <ac:spMk id="32" creationId="{8928C02E-519F-41FD-AAE9-DB106FD0D5EC}"/>
          </ac:spMkLst>
        </pc:spChg>
        <pc:spChg chg="mod">
          <ac:chgData name="Manish Sharma" userId="b799adb9ba789c8f" providerId="LiveId" clId="{90CB9923-C37D-4045-9063-5E975B845971}" dt="2022-01-19T07:12:47.935" v="1549" actId="1076"/>
          <ac:spMkLst>
            <pc:docMk/>
            <pc:sldMk cId="3011143206" sldId="357"/>
            <ac:spMk id="33" creationId="{9B7A8F23-A018-4AE9-B352-16F6D88F967D}"/>
          </ac:spMkLst>
        </pc:spChg>
        <pc:spChg chg="mod">
          <ac:chgData name="Manish Sharma" userId="b799adb9ba789c8f" providerId="LiveId" clId="{90CB9923-C37D-4045-9063-5E975B845971}" dt="2022-01-19T07:12:01.467" v="1524" actId="20577"/>
          <ac:spMkLst>
            <pc:docMk/>
            <pc:sldMk cId="3011143206" sldId="357"/>
            <ac:spMk id="36" creationId="{BC6820AE-9348-4F14-828A-49276D6E7734}"/>
          </ac:spMkLst>
        </pc:spChg>
        <pc:spChg chg="del">
          <ac:chgData name="Manish Sharma" userId="b799adb9ba789c8f" providerId="LiveId" clId="{90CB9923-C37D-4045-9063-5E975B845971}" dt="2022-01-19T07:12:16.759" v="1537" actId="478"/>
          <ac:spMkLst>
            <pc:docMk/>
            <pc:sldMk cId="3011143206" sldId="357"/>
            <ac:spMk id="37" creationId="{D4CC1339-0841-49EA-9AB0-4E354D06B4D1}"/>
          </ac:spMkLst>
        </pc:spChg>
      </pc:sldChg>
      <pc:sldChg chg="del">
        <pc:chgData name="Manish Sharma" userId="b799adb9ba789c8f" providerId="LiveId" clId="{90CB9923-C37D-4045-9063-5E975B845971}" dt="2022-01-17T03:23:30.348" v="7" actId="47"/>
        <pc:sldMkLst>
          <pc:docMk/>
          <pc:sldMk cId="3237243737" sldId="357"/>
        </pc:sldMkLst>
      </pc:sldChg>
      <pc:sldChg chg="addSp delSp modSp new mod">
        <pc:chgData name="Manish Sharma" userId="b799adb9ba789c8f" providerId="LiveId" clId="{90CB9923-C37D-4045-9063-5E975B845971}" dt="2022-01-19T07:53:03.694" v="1570" actId="1076"/>
        <pc:sldMkLst>
          <pc:docMk/>
          <pc:sldMk cId="1879572570" sldId="358"/>
        </pc:sldMkLst>
        <pc:spChg chg="del">
          <ac:chgData name="Manish Sharma" userId="b799adb9ba789c8f" providerId="LiveId" clId="{90CB9923-C37D-4045-9063-5E975B845971}" dt="2022-01-19T07:15:50.282" v="1551" actId="478"/>
          <ac:spMkLst>
            <pc:docMk/>
            <pc:sldMk cId="1879572570" sldId="358"/>
            <ac:spMk id="2" creationId="{C55EAA6F-7187-4C5F-84D2-2A7E6D953964}"/>
          </ac:spMkLst>
        </pc:spChg>
        <pc:spChg chg="del">
          <ac:chgData name="Manish Sharma" userId="b799adb9ba789c8f" providerId="LiveId" clId="{90CB9923-C37D-4045-9063-5E975B845971}" dt="2022-01-19T07:15:50.282" v="1551" actId="478"/>
          <ac:spMkLst>
            <pc:docMk/>
            <pc:sldMk cId="1879572570" sldId="358"/>
            <ac:spMk id="3" creationId="{1FB96903-4E48-42DC-9330-3156AF464354}"/>
          </ac:spMkLst>
        </pc:spChg>
        <pc:spChg chg="add mod">
          <ac:chgData name="Manish Sharma" userId="b799adb9ba789c8f" providerId="LiveId" clId="{90CB9923-C37D-4045-9063-5E975B845971}" dt="2022-01-19T07:53:00.116" v="1569" actId="20577"/>
          <ac:spMkLst>
            <pc:docMk/>
            <pc:sldMk cId="1879572570" sldId="358"/>
            <ac:spMk id="4" creationId="{B3425706-8B16-41A5-81F0-19E327298891}"/>
          </ac:spMkLst>
        </pc:spChg>
        <pc:spChg chg="add mod">
          <ac:chgData name="Manish Sharma" userId="b799adb9ba789c8f" providerId="LiveId" clId="{90CB9923-C37D-4045-9063-5E975B845971}" dt="2022-01-19T07:53:03.694" v="1570" actId="1076"/>
          <ac:spMkLst>
            <pc:docMk/>
            <pc:sldMk cId="1879572570" sldId="358"/>
            <ac:spMk id="5" creationId="{80C9A1D1-D528-4401-AAC3-7DEE74F8EABD}"/>
          </ac:spMkLst>
        </pc:spChg>
        <pc:spChg chg="add mod">
          <ac:chgData name="Manish Sharma" userId="b799adb9ba789c8f" providerId="LiveId" clId="{90CB9923-C37D-4045-9063-5E975B845971}" dt="2022-01-19T07:15:59.320" v="1552"/>
          <ac:spMkLst>
            <pc:docMk/>
            <pc:sldMk cId="1879572570" sldId="358"/>
            <ac:spMk id="6" creationId="{2DF601FB-C66C-490E-9CE8-CAB52233D32B}"/>
          </ac:spMkLst>
        </pc:spChg>
        <pc:spChg chg="add mod">
          <ac:chgData name="Manish Sharma" userId="b799adb9ba789c8f" providerId="LiveId" clId="{90CB9923-C37D-4045-9063-5E975B845971}" dt="2022-01-19T07:15:59.320" v="1552"/>
          <ac:spMkLst>
            <pc:docMk/>
            <pc:sldMk cId="1879572570" sldId="358"/>
            <ac:spMk id="9" creationId="{DB9849B3-73DD-488F-B8A6-3FEA63583AE4}"/>
          </ac:spMkLst>
        </pc:spChg>
        <pc:spChg chg="add mod">
          <ac:chgData name="Manish Sharma" userId="b799adb9ba789c8f" providerId="LiveId" clId="{90CB9923-C37D-4045-9063-5E975B845971}" dt="2022-01-19T07:15:59.320" v="1552"/>
          <ac:spMkLst>
            <pc:docMk/>
            <pc:sldMk cId="1879572570" sldId="358"/>
            <ac:spMk id="10" creationId="{D7BE2A69-7F32-4150-B45E-F316A987B9F1}"/>
          </ac:spMkLst>
        </pc:spChg>
        <pc:spChg chg="add mod">
          <ac:chgData name="Manish Sharma" userId="b799adb9ba789c8f" providerId="LiveId" clId="{90CB9923-C37D-4045-9063-5E975B845971}" dt="2022-01-19T07:15:59.320" v="1552"/>
          <ac:spMkLst>
            <pc:docMk/>
            <pc:sldMk cId="1879572570" sldId="358"/>
            <ac:spMk id="12" creationId="{1C5568D7-BE25-4453-BA94-B38C0C17CAC3}"/>
          </ac:spMkLst>
        </pc:spChg>
        <pc:spChg chg="add mod">
          <ac:chgData name="Manish Sharma" userId="b799adb9ba789c8f" providerId="LiveId" clId="{90CB9923-C37D-4045-9063-5E975B845971}" dt="2022-01-19T07:15:59.320" v="1552"/>
          <ac:spMkLst>
            <pc:docMk/>
            <pc:sldMk cId="1879572570" sldId="358"/>
            <ac:spMk id="14" creationId="{8C7E08A2-E3EC-4872-87E5-D0B5B800942B}"/>
          </ac:spMkLst>
        </pc:spChg>
        <pc:spChg chg="add mod">
          <ac:chgData name="Manish Sharma" userId="b799adb9ba789c8f" providerId="LiveId" clId="{90CB9923-C37D-4045-9063-5E975B845971}" dt="2022-01-19T07:15:59.320" v="1552"/>
          <ac:spMkLst>
            <pc:docMk/>
            <pc:sldMk cId="1879572570" sldId="358"/>
            <ac:spMk id="17" creationId="{1CB15FAA-4F33-4181-B89E-B8686EBC698E}"/>
          </ac:spMkLst>
        </pc:spChg>
        <pc:spChg chg="add mod">
          <ac:chgData name="Manish Sharma" userId="b799adb9ba789c8f" providerId="LiveId" clId="{90CB9923-C37D-4045-9063-5E975B845971}" dt="2022-01-19T07:15:59.320" v="1552"/>
          <ac:spMkLst>
            <pc:docMk/>
            <pc:sldMk cId="1879572570" sldId="358"/>
            <ac:spMk id="18" creationId="{50F885DB-77F4-4919-AA6E-49E36EE1B92A}"/>
          </ac:spMkLst>
        </pc:spChg>
        <pc:spChg chg="add mod">
          <ac:chgData name="Manish Sharma" userId="b799adb9ba789c8f" providerId="LiveId" clId="{90CB9923-C37D-4045-9063-5E975B845971}" dt="2022-01-19T07:15:59.320" v="1552"/>
          <ac:spMkLst>
            <pc:docMk/>
            <pc:sldMk cId="1879572570" sldId="358"/>
            <ac:spMk id="19" creationId="{B73403CB-4F72-4F4F-857C-3B6FE7090E13}"/>
          </ac:spMkLst>
        </pc:spChg>
        <pc:spChg chg="add mod">
          <ac:chgData name="Manish Sharma" userId="b799adb9ba789c8f" providerId="LiveId" clId="{90CB9923-C37D-4045-9063-5E975B845971}" dt="2022-01-19T07:15:59.320" v="1552"/>
          <ac:spMkLst>
            <pc:docMk/>
            <pc:sldMk cId="1879572570" sldId="358"/>
            <ac:spMk id="20" creationId="{51D53E65-0BEB-4205-B34D-443F454F4B22}"/>
          </ac:spMkLst>
        </pc:spChg>
        <pc:spChg chg="add mod">
          <ac:chgData name="Manish Sharma" userId="b799adb9ba789c8f" providerId="LiveId" clId="{90CB9923-C37D-4045-9063-5E975B845971}" dt="2022-01-19T07:15:59.320" v="1552"/>
          <ac:spMkLst>
            <pc:docMk/>
            <pc:sldMk cId="1879572570" sldId="358"/>
            <ac:spMk id="25" creationId="{4EA2130F-1DC0-45AD-9E69-458DFD25E1C2}"/>
          </ac:spMkLst>
        </pc:spChg>
        <pc:spChg chg="add mod">
          <ac:chgData name="Manish Sharma" userId="b799adb9ba789c8f" providerId="LiveId" clId="{90CB9923-C37D-4045-9063-5E975B845971}" dt="2022-01-19T07:15:59.320" v="1552"/>
          <ac:spMkLst>
            <pc:docMk/>
            <pc:sldMk cId="1879572570" sldId="358"/>
            <ac:spMk id="26" creationId="{A56D73CC-16A6-40AE-95F2-F3E70ADE92F3}"/>
          </ac:spMkLst>
        </pc:spChg>
        <pc:spChg chg="add mod">
          <ac:chgData name="Manish Sharma" userId="b799adb9ba789c8f" providerId="LiveId" clId="{90CB9923-C37D-4045-9063-5E975B845971}" dt="2022-01-19T07:15:59.320" v="1552"/>
          <ac:spMkLst>
            <pc:docMk/>
            <pc:sldMk cId="1879572570" sldId="358"/>
            <ac:spMk id="27" creationId="{8DA2D099-C5E8-431B-B010-219CFF4BD718}"/>
          </ac:spMkLst>
        </pc:spChg>
        <pc:spChg chg="add mod">
          <ac:chgData name="Manish Sharma" userId="b799adb9ba789c8f" providerId="LiveId" clId="{90CB9923-C37D-4045-9063-5E975B845971}" dt="2022-01-19T07:15:59.320" v="1552"/>
          <ac:spMkLst>
            <pc:docMk/>
            <pc:sldMk cId="1879572570" sldId="358"/>
            <ac:spMk id="28" creationId="{8EF4F4E0-48CC-410F-AC9B-0E2E4F6F65EE}"/>
          </ac:spMkLst>
        </pc:spChg>
        <pc:cxnChg chg="add mod">
          <ac:chgData name="Manish Sharma" userId="b799adb9ba789c8f" providerId="LiveId" clId="{90CB9923-C37D-4045-9063-5E975B845971}" dt="2022-01-19T07:15:59.320" v="1552"/>
          <ac:cxnSpMkLst>
            <pc:docMk/>
            <pc:sldMk cId="1879572570" sldId="358"/>
            <ac:cxnSpMk id="7" creationId="{ABD304BC-F053-4EA5-B560-FF6A7A393A04}"/>
          </ac:cxnSpMkLst>
        </pc:cxnChg>
        <pc:cxnChg chg="add mod">
          <ac:chgData name="Manish Sharma" userId="b799adb9ba789c8f" providerId="LiveId" clId="{90CB9923-C37D-4045-9063-5E975B845971}" dt="2022-01-19T07:15:59.320" v="1552"/>
          <ac:cxnSpMkLst>
            <pc:docMk/>
            <pc:sldMk cId="1879572570" sldId="358"/>
            <ac:cxnSpMk id="8" creationId="{067345CA-0DA0-4B2A-A7F6-2637110D8340}"/>
          </ac:cxnSpMkLst>
        </pc:cxnChg>
        <pc:cxnChg chg="add mod">
          <ac:chgData name="Manish Sharma" userId="b799adb9ba789c8f" providerId="LiveId" clId="{90CB9923-C37D-4045-9063-5E975B845971}" dt="2022-01-19T07:15:59.320" v="1552"/>
          <ac:cxnSpMkLst>
            <pc:docMk/>
            <pc:sldMk cId="1879572570" sldId="358"/>
            <ac:cxnSpMk id="11" creationId="{9965AD67-0C8A-4CF6-ADFD-EF41731C20A7}"/>
          </ac:cxnSpMkLst>
        </pc:cxnChg>
        <pc:cxnChg chg="add mod">
          <ac:chgData name="Manish Sharma" userId="b799adb9ba789c8f" providerId="LiveId" clId="{90CB9923-C37D-4045-9063-5E975B845971}" dt="2022-01-19T07:15:59.320" v="1552"/>
          <ac:cxnSpMkLst>
            <pc:docMk/>
            <pc:sldMk cId="1879572570" sldId="358"/>
            <ac:cxnSpMk id="13" creationId="{5BAA4D00-BD74-4C4A-BF34-2BF3B0D16533}"/>
          </ac:cxnSpMkLst>
        </pc:cxnChg>
        <pc:cxnChg chg="add mod">
          <ac:chgData name="Manish Sharma" userId="b799adb9ba789c8f" providerId="LiveId" clId="{90CB9923-C37D-4045-9063-5E975B845971}" dt="2022-01-19T07:15:59.320" v="1552"/>
          <ac:cxnSpMkLst>
            <pc:docMk/>
            <pc:sldMk cId="1879572570" sldId="358"/>
            <ac:cxnSpMk id="15" creationId="{566A4884-B02F-4D55-AD90-E32DC3F51032}"/>
          </ac:cxnSpMkLst>
        </pc:cxnChg>
        <pc:cxnChg chg="add mod">
          <ac:chgData name="Manish Sharma" userId="b799adb9ba789c8f" providerId="LiveId" clId="{90CB9923-C37D-4045-9063-5E975B845971}" dt="2022-01-19T07:15:59.320" v="1552"/>
          <ac:cxnSpMkLst>
            <pc:docMk/>
            <pc:sldMk cId="1879572570" sldId="358"/>
            <ac:cxnSpMk id="16" creationId="{E72FB07B-7707-4AAB-AFB1-8ABCF89D4CC1}"/>
          </ac:cxnSpMkLst>
        </pc:cxnChg>
        <pc:cxnChg chg="add mod">
          <ac:chgData name="Manish Sharma" userId="b799adb9ba789c8f" providerId="LiveId" clId="{90CB9923-C37D-4045-9063-5E975B845971}" dt="2022-01-19T07:15:59.320" v="1552"/>
          <ac:cxnSpMkLst>
            <pc:docMk/>
            <pc:sldMk cId="1879572570" sldId="358"/>
            <ac:cxnSpMk id="21" creationId="{5109B743-633D-4AB3-971B-F69E924F3087}"/>
          </ac:cxnSpMkLst>
        </pc:cxnChg>
        <pc:cxnChg chg="add mod">
          <ac:chgData name="Manish Sharma" userId="b799adb9ba789c8f" providerId="LiveId" clId="{90CB9923-C37D-4045-9063-5E975B845971}" dt="2022-01-19T07:15:59.320" v="1552"/>
          <ac:cxnSpMkLst>
            <pc:docMk/>
            <pc:sldMk cId="1879572570" sldId="358"/>
            <ac:cxnSpMk id="22" creationId="{2D677117-1260-466A-BEE2-B626683AA304}"/>
          </ac:cxnSpMkLst>
        </pc:cxnChg>
        <pc:cxnChg chg="add mod">
          <ac:chgData name="Manish Sharma" userId="b799adb9ba789c8f" providerId="LiveId" clId="{90CB9923-C37D-4045-9063-5E975B845971}" dt="2022-01-19T07:15:59.320" v="1552"/>
          <ac:cxnSpMkLst>
            <pc:docMk/>
            <pc:sldMk cId="1879572570" sldId="358"/>
            <ac:cxnSpMk id="23" creationId="{90D66467-1DAB-4AA3-B5CC-A4DA3951556A}"/>
          </ac:cxnSpMkLst>
        </pc:cxnChg>
        <pc:cxnChg chg="add mod">
          <ac:chgData name="Manish Sharma" userId="b799adb9ba789c8f" providerId="LiveId" clId="{90CB9923-C37D-4045-9063-5E975B845971}" dt="2022-01-19T07:15:59.320" v="1552"/>
          <ac:cxnSpMkLst>
            <pc:docMk/>
            <pc:sldMk cId="1879572570" sldId="358"/>
            <ac:cxnSpMk id="24" creationId="{A1E85A18-F465-412B-A644-4168D276C3C5}"/>
          </ac:cxnSpMkLst>
        </pc:cxnChg>
      </pc:sldChg>
      <pc:sldChg chg="del">
        <pc:chgData name="Manish Sharma" userId="b799adb9ba789c8f" providerId="LiveId" clId="{90CB9923-C37D-4045-9063-5E975B845971}" dt="2022-01-17T03:23:30.348" v="7" actId="47"/>
        <pc:sldMkLst>
          <pc:docMk/>
          <pc:sldMk cId="3787089593" sldId="358"/>
        </pc:sldMkLst>
      </pc:sldChg>
      <pc:sldChg chg="addSp delSp modSp new mod">
        <pc:chgData name="Manish Sharma" userId="b799adb9ba789c8f" providerId="LiveId" clId="{90CB9923-C37D-4045-9063-5E975B845971}" dt="2022-01-19T09:56:43.405" v="1582"/>
        <pc:sldMkLst>
          <pc:docMk/>
          <pc:sldMk cId="4119803830" sldId="359"/>
        </pc:sldMkLst>
        <pc:spChg chg="del">
          <ac:chgData name="Manish Sharma" userId="b799adb9ba789c8f" providerId="LiveId" clId="{90CB9923-C37D-4045-9063-5E975B845971}" dt="2022-01-19T09:52:38.785" v="1573" actId="478"/>
          <ac:spMkLst>
            <pc:docMk/>
            <pc:sldMk cId="4119803830" sldId="359"/>
            <ac:spMk id="2" creationId="{2F90CC35-34E5-4CF8-8532-6BD488B0E202}"/>
          </ac:spMkLst>
        </pc:spChg>
        <pc:spChg chg="add mod">
          <ac:chgData name="Manish Sharma" userId="b799adb9ba789c8f" providerId="LiveId" clId="{90CB9923-C37D-4045-9063-5E975B845971}" dt="2022-01-19T09:52:39.873" v="1574"/>
          <ac:spMkLst>
            <pc:docMk/>
            <pc:sldMk cId="4119803830" sldId="359"/>
            <ac:spMk id="3" creationId="{793C11D2-18ED-445C-9340-42D42BD2E4B9}"/>
          </ac:spMkLst>
        </pc:spChg>
        <pc:spChg chg="add mod">
          <ac:chgData name="Manish Sharma" userId="b799adb9ba789c8f" providerId="LiveId" clId="{90CB9923-C37D-4045-9063-5E975B845971}" dt="2022-01-19T09:52:39.873" v="1574"/>
          <ac:spMkLst>
            <pc:docMk/>
            <pc:sldMk cId="4119803830" sldId="359"/>
            <ac:spMk id="4" creationId="{180FBDF3-E0A2-424E-B1A2-404E96DBB2D5}"/>
          </ac:spMkLst>
        </pc:spChg>
        <pc:spChg chg="add mod">
          <ac:chgData name="Manish Sharma" userId="b799adb9ba789c8f" providerId="LiveId" clId="{90CB9923-C37D-4045-9063-5E975B845971}" dt="2022-01-19T09:52:39.873" v="1574"/>
          <ac:spMkLst>
            <pc:docMk/>
            <pc:sldMk cId="4119803830" sldId="359"/>
            <ac:spMk id="5" creationId="{BD6D695B-35A1-48B1-BBCA-5CA5AF67FF4F}"/>
          </ac:spMkLst>
        </pc:spChg>
        <pc:spChg chg="add mod">
          <ac:chgData name="Manish Sharma" userId="b799adb9ba789c8f" providerId="LiveId" clId="{90CB9923-C37D-4045-9063-5E975B845971}" dt="2022-01-19T09:52:39.873" v="1574"/>
          <ac:spMkLst>
            <pc:docMk/>
            <pc:sldMk cId="4119803830" sldId="359"/>
            <ac:spMk id="6" creationId="{7EE0767A-7CC5-4502-B099-671F95414B00}"/>
          </ac:spMkLst>
        </pc:spChg>
        <pc:spChg chg="add mod">
          <ac:chgData name="Manish Sharma" userId="b799adb9ba789c8f" providerId="LiveId" clId="{90CB9923-C37D-4045-9063-5E975B845971}" dt="2022-01-19T09:52:39.873" v="1574"/>
          <ac:spMkLst>
            <pc:docMk/>
            <pc:sldMk cId="4119803830" sldId="359"/>
            <ac:spMk id="7" creationId="{C6C90F84-3BB8-44E2-B6D0-9C2DBA76AD41}"/>
          </ac:spMkLst>
        </pc:spChg>
        <pc:spChg chg="add mod">
          <ac:chgData name="Manish Sharma" userId="b799adb9ba789c8f" providerId="LiveId" clId="{90CB9923-C37D-4045-9063-5E975B845971}" dt="2022-01-19T09:52:55.305" v="1577" actId="20577"/>
          <ac:spMkLst>
            <pc:docMk/>
            <pc:sldMk cId="4119803830" sldId="359"/>
            <ac:spMk id="12" creationId="{01D0E541-3A18-471E-9E62-31CD62C9D088}"/>
          </ac:spMkLst>
        </pc:spChg>
        <pc:spChg chg="add mod">
          <ac:chgData name="Manish Sharma" userId="b799adb9ba789c8f" providerId="LiveId" clId="{90CB9923-C37D-4045-9063-5E975B845971}" dt="2022-01-19T09:53:03.801" v="1578" actId="1076"/>
          <ac:spMkLst>
            <pc:docMk/>
            <pc:sldMk cId="4119803830" sldId="359"/>
            <ac:spMk id="13" creationId="{16DCD502-CDF6-481C-BEDF-AB8870F0ECBA}"/>
          </ac:spMkLst>
        </pc:spChg>
        <pc:spChg chg="add mod">
          <ac:chgData name="Manish Sharma" userId="b799adb9ba789c8f" providerId="LiveId" clId="{90CB9923-C37D-4045-9063-5E975B845971}" dt="2022-01-19T09:55:57.084" v="1579"/>
          <ac:spMkLst>
            <pc:docMk/>
            <pc:sldMk cId="4119803830" sldId="359"/>
            <ac:spMk id="15" creationId="{6A894EE1-C878-4A44-AB06-B807761664AC}"/>
          </ac:spMkLst>
        </pc:spChg>
        <pc:spChg chg="add mod">
          <ac:chgData name="Manish Sharma" userId="b799adb9ba789c8f" providerId="LiveId" clId="{90CB9923-C37D-4045-9063-5E975B845971}" dt="2022-01-19T09:55:57.084" v="1579"/>
          <ac:spMkLst>
            <pc:docMk/>
            <pc:sldMk cId="4119803830" sldId="359"/>
            <ac:spMk id="17" creationId="{9F01571F-693E-4168-BECB-D7A4AC545C54}"/>
          </ac:spMkLst>
        </pc:spChg>
        <pc:spChg chg="add mod">
          <ac:chgData name="Manish Sharma" userId="b799adb9ba789c8f" providerId="LiveId" clId="{90CB9923-C37D-4045-9063-5E975B845971}" dt="2022-01-19T09:56:11.557" v="1580"/>
          <ac:spMkLst>
            <pc:docMk/>
            <pc:sldMk cId="4119803830" sldId="359"/>
            <ac:spMk id="19" creationId="{39464EC2-342A-49BE-8C0A-FA75330170EC}"/>
          </ac:spMkLst>
        </pc:spChg>
        <pc:spChg chg="add mod">
          <ac:chgData name="Manish Sharma" userId="b799adb9ba789c8f" providerId="LiveId" clId="{90CB9923-C37D-4045-9063-5E975B845971}" dt="2022-01-19T09:56:11.557" v="1580"/>
          <ac:spMkLst>
            <pc:docMk/>
            <pc:sldMk cId="4119803830" sldId="359"/>
            <ac:spMk id="21" creationId="{F8046B24-C6E9-4A95-ACB3-F8F7F7A735ED}"/>
          </ac:spMkLst>
        </pc:spChg>
        <pc:spChg chg="add mod">
          <ac:chgData name="Manish Sharma" userId="b799adb9ba789c8f" providerId="LiveId" clId="{90CB9923-C37D-4045-9063-5E975B845971}" dt="2022-01-19T09:56:25.290" v="1581"/>
          <ac:spMkLst>
            <pc:docMk/>
            <pc:sldMk cId="4119803830" sldId="359"/>
            <ac:spMk id="24" creationId="{0FEA3F03-D007-4100-AE3D-3306C73CFD84}"/>
          </ac:spMkLst>
        </pc:spChg>
        <pc:spChg chg="add mod">
          <ac:chgData name="Manish Sharma" userId="b799adb9ba789c8f" providerId="LiveId" clId="{90CB9923-C37D-4045-9063-5E975B845971}" dt="2022-01-19T09:56:25.290" v="1581"/>
          <ac:spMkLst>
            <pc:docMk/>
            <pc:sldMk cId="4119803830" sldId="359"/>
            <ac:spMk id="25" creationId="{769600C6-45AD-48D9-8720-224B8292CD18}"/>
          </ac:spMkLst>
        </pc:spChg>
        <pc:spChg chg="add mod">
          <ac:chgData name="Manish Sharma" userId="b799adb9ba789c8f" providerId="LiveId" clId="{90CB9923-C37D-4045-9063-5E975B845971}" dt="2022-01-19T09:56:43.405" v="1582"/>
          <ac:spMkLst>
            <pc:docMk/>
            <pc:sldMk cId="4119803830" sldId="359"/>
            <ac:spMk id="28" creationId="{7B6AAC05-4572-4210-8263-0062087543E8}"/>
          </ac:spMkLst>
        </pc:spChg>
        <pc:spChg chg="add mod">
          <ac:chgData name="Manish Sharma" userId="b799adb9ba789c8f" providerId="LiveId" clId="{90CB9923-C37D-4045-9063-5E975B845971}" dt="2022-01-19T09:56:43.405" v="1582"/>
          <ac:spMkLst>
            <pc:docMk/>
            <pc:sldMk cId="4119803830" sldId="359"/>
            <ac:spMk id="29" creationId="{EAACC4EF-EB23-4E9B-B396-2204C9811F8F}"/>
          </ac:spMkLst>
        </pc:spChg>
        <pc:cxnChg chg="add mod">
          <ac:chgData name="Manish Sharma" userId="b799adb9ba789c8f" providerId="LiveId" clId="{90CB9923-C37D-4045-9063-5E975B845971}" dt="2022-01-19T09:52:39.873" v="1574"/>
          <ac:cxnSpMkLst>
            <pc:docMk/>
            <pc:sldMk cId="4119803830" sldId="359"/>
            <ac:cxnSpMk id="8" creationId="{4EE96212-F377-40D5-9244-2FE22FAE1387}"/>
          </ac:cxnSpMkLst>
        </pc:cxnChg>
        <pc:cxnChg chg="add mod">
          <ac:chgData name="Manish Sharma" userId="b799adb9ba789c8f" providerId="LiveId" clId="{90CB9923-C37D-4045-9063-5E975B845971}" dt="2022-01-19T09:52:39.873" v="1574"/>
          <ac:cxnSpMkLst>
            <pc:docMk/>
            <pc:sldMk cId="4119803830" sldId="359"/>
            <ac:cxnSpMk id="9" creationId="{00FDED1E-952D-4D2C-BC59-E0E6CCE65776}"/>
          </ac:cxnSpMkLst>
        </pc:cxnChg>
        <pc:cxnChg chg="add mod">
          <ac:chgData name="Manish Sharma" userId="b799adb9ba789c8f" providerId="LiveId" clId="{90CB9923-C37D-4045-9063-5E975B845971}" dt="2022-01-19T09:52:51.650" v="1575"/>
          <ac:cxnSpMkLst>
            <pc:docMk/>
            <pc:sldMk cId="4119803830" sldId="359"/>
            <ac:cxnSpMk id="10" creationId="{AA029596-4994-4094-A4F1-528B642D67EE}"/>
          </ac:cxnSpMkLst>
        </pc:cxnChg>
        <pc:cxnChg chg="add mod">
          <ac:chgData name="Manish Sharma" userId="b799adb9ba789c8f" providerId="LiveId" clId="{90CB9923-C37D-4045-9063-5E975B845971}" dt="2022-01-19T09:52:51.650" v="1575"/>
          <ac:cxnSpMkLst>
            <pc:docMk/>
            <pc:sldMk cId="4119803830" sldId="359"/>
            <ac:cxnSpMk id="11" creationId="{7C8D7F79-C5A1-42F5-BCCA-0FC94AC78035}"/>
          </ac:cxnSpMkLst>
        </pc:cxnChg>
        <pc:cxnChg chg="add mod">
          <ac:chgData name="Manish Sharma" userId="b799adb9ba789c8f" providerId="LiveId" clId="{90CB9923-C37D-4045-9063-5E975B845971}" dt="2022-01-19T09:55:57.084" v="1579"/>
          <ac:cxnSpMkLst>
            <pc:docMk/>
            <pc:sldMk cId="4119803830" sldId="359"/>
            <ac:cxnSpMk id="14" creationId="{401ED2DA-03CE-4372-A5FC-B4F499ABF3AD}"/>
          </ac:cxnSpMkLst>
        </pc:cxnChg>
        <pc:cxnChg chg="add mod">
          <ac:chgData name="Manish Sharma" userId="b799adb9ba789c8f" providerId="LiveId" clId="{90CB9923-C37D-4045-9063-5E975B845971}" dt="2022-01-19T09:55:57.084" v="1579"/>
          <ac:cxnSpMkLst>
            <pc:docMk/>
            <pc:sldMk cId="4119803830" sldId="359"/>
            <ac:cxnSpMk id="16" creationId="{8838B26C-9FB7-456C-B0B6-D9AA8549388C}"/>
          </ac:cxnSpMkLst>
        </pc:cxnChg>
        <pc:cxnChg chg="add mod">
          <ac:chgData name="Manish Sharma" userId="b799adb9ba789c8f" providerId="LiveId" clId="{90CB9923-C37D-4045-9063-5E975B845971}" dt="2022-01-19T09:56:11.557" v="1580"/>
          <ac:cxnSpMkLst>
            <pc:docMk/>
            <pc:sldMk cId="4119803830" sldId="359"/>
            <ac:cxnSpMk id="18" creationId="{C3FE399C-2E4D-403F-9F2E-A2DFB319CF93}"/>
          </ac:cxnSpMkLst>
        </pc:cxnChg>
        <pc:cxnChg chg="add mod">
          <ac:chgData name="Manish Sharma" userId="b799adb9ba789c8f" providerId="LiveId" clId="{90CB9923-C37D-4045-9063-5E975B845971}" dt="2022-01-19T09:56:11.557" v="1580"/>
          <ac:cxnSpMkLst>
            <pc:docMk/>
            <pc:sldMk cId="4119803830" sldId="359"/>
            <ac:cxnSpMk id="20" creationId="{E145F461-A131-467E-A78C-346F02A92F85}"/>
          </ac:cxnSpMkLst>
        </pc:cxnChg>
        <pc:cxnChg chg="add mod">
          <ac:chgData name="Manish Sharma" userId="b799adb9ba789c8f" providerId="LiveId" clId="{90CB9923-C37D-4045-9063-5E975B845971}" dt="2022-01-19T09:56:25.290" v="1581"/>
          <ac:cxnSpMkLst>
            <pc:docMk/>
            <pc:sldMk cId="4119803830" sldId="359"/>
            <ac:cxnSpMk id="22" creationId="{A8225D25-A8A2-47BB-A062-F39888C39CC4}"/>
          </ac:cxnSpMkLst>
        </pc:cxnChg>
        <pc:cxnChg chg="add mod">
          <ac:chgData name="Manish Sharma" userId="b799adb9ba789c8f" providerId="LiveId" clId="{90CB9923-C37D-4045-9063-5E975B845971}" dt="2022-01-19T09:56:25.290" v="1581"/>
          <ac:cxnSpMkLst>
            <pc:docMk/>
            <pc:sldMk cId="4119803830" sldId="359"/>
            <ac:cxnSpMk id="23" creationId="{045322F4-F42A-4981-BB62-86F8281D4CA3}"/>
          </ac:cxnSpMkLst>
        </pc:cxnChg>
        <pc:cxnChg chg="add mod">
          <ac:chgData name="Manish Sharma" userId="b799adb9ba789c8f" providerId="LiveId" clId="{90CB9923-C37D-4045-9063-5E975B845971}" dt="2022-01-19T09:56:43.405" v="1582"/>
          <ac:cxnSpMkLst>
            <pc:docMk/>
            <pc:sldMk cId="4119803830" sldId="359"/>
            <ac:cxnSpMk id="26" creationId="{20EB3612-28D9-4E56-A20D-E36E62AD6903}"/>
          </ac:cxnSpMkLst>
        </pc:cxnChg>
        <pc:cxnChg chg="add mod">
          <ac:chgData name="Manish Sharma" userId="b799adb9ba789c8f" providerId="LiveId" clId="{90CB9923-C37D-4045-9063-5E975B845971}" dt="2022-01-19T09:56:43.405" v="1582"/>
          <ac:cxnSpMkLst>
            <pc:docMk/>
            <pc:sldMk cId="4119803830" sldId="359"/>
            <ac:cxnSpMk id="27" creationId="{9F77D1AB-B5CD-41FF-8645-4270E5B2688C}"/>
          </ac:cxnSpMkLst>
        </pc:cxnChg>
      </pc:sldChg>
      <pc:sldChg chg="del">
        <pc:chgData name="Manish Sharma" userId="b799adb9ba789c8f" providerId="LiveId" clId="{90CB9923-C37D-4045-9063-5E975B845971}" dt="2022-01-17T03:23:30.348" v="7" actId="47"/>
        <pc:sldMkLst>
          <pc:docMk/>
          <pc:sldMk cId="1617090137" sldId="360"/>
        </pc:sldMkLst>
      </pc:sldChg>
      <pc:sldChg chg="del">
        <pc:chgData name="Manish Sharma" userId="b799adb9ba789c8f" providerId="LiveId" clId="{90CB9923-C37D-4045-9063-5E975B845971}" dt="2022-01-17T03:23:30.348" v="7" actId="47"/>
        <pc:sldMkLst>
          <pc:docMk/>
          <pc:sldMk cId="3294796223" sldId="361"/>
        </pc:sldMkLst>
      </pc:sldChg>
      <pc:sldChg chg="del">
        <pc:chgData name="Manish Sharma" userId="b799adb9ba789c8f" providerId="LiveId" clId="{90CB9923-C37D-4045-9063-5E975B845971}" dt="2022-01-17T03:23:30.348" v="7" actId="47"/>
        <pc:sldMkLst>
          <pc:docMk/>
          <pc:sldMk cId="1046350515" sldId="362"/>
        </pc:sldMkLst>
      </pc:sldChg>
      <pc:sldChg chg="del">
        <pc:chgData name="Manish Sharma" userId="b799adb9ba789c8f" providerId="LiveId" clId="{90CB9923-C37D-4045-9063-5E975B845971}" dt="2022-01-17T03:23:30.348" v="7" actId="47"/>
        <pc:sldMkLst>
          <pc:docMk/>
          <pc:sldMk cId="268869567" sldId="363"/>
        </pc:sldMkLst>
      </pc:sldChg>
      <pc:sldChg chg="del">
        <pc:chgData name="Manish Sharma" userId="b799adb9ba789c8f" providerId="LiveId" clId="{90CB9923-C37D-4045-9063-5E975B845971}" dt="2022-01-17T03:23:30.348" v="7" actId="47"/>
        <pc:sldMkLst>
          <pc:docMk/>
          <pc:sldMk cId="1436067905" sldId="371"/>
        </pc:sldMkLst>
      </pc:sldChg>
      <pc:sldChg chg="del">
        <pc:chgData name="Manish Sharma" userId="b799adb9ba789c8f" providerId="LiveId" clId="{90CB9923-C37D-4045-9063-5E975B845971}" dt="2022-01-17T03:23:30.348" v="7" actId="47"/>
        <pc:sldMkLst>
          <pc:docMk/>
          <pc:sldMk cId="3178330498" sldId="372"/>
        </pc:sldMkLst>
      </pc:sldChg>
      <pc:sldChg chg="del">
        <pc:chgData name="Manish Sharma" userId="b799adb9ba789c8f" providerId="LiveId" clId="{90CB9923-C37D-4045-9063-5E975B845971}" dt="2022-01-17T03:23:30.348" v="7" actId="47"/>
        <pc:sldMkLst>
          <pc:docMk/>
          <pc:sldMk cId="2747173488" sldId="408"/>
        </pc:sldMkLst>
      </pc:sldChg>
      <pc:sldChg chg="del">
        <pc:chgData name="Manish Sharma" userId="b799adb9ba789c8f" providerId="LiveId" clId="{90CB9923-C37D-4045-9063-5E975B845971}" dt="2022-01-17T03:23:30.348" v="7" actId="47"/>
        <pc:sldMkLst>
          <pc:docMk/>
          <pc:sldMk cId="956484382" sldId="410"/>
        </pc:sldMkLst>
      </pc:sldChg>
      <pc:sldChg chg="del">
        <pc:chgData name="Manish Sharma" userId="b799adb9ba789c8f" providerId="LiveId" clId="{90CB9923-C37D-4045-9063-5E975B845971}" dt="2022-01-17T03:23:30.348" v="7" actId="47"/>
        <pc:sldMkLst>
          <pc:docMk/>
          <pc:sldMk cId="1257482258" sldId="413"/>
        </pc:sldMkLst>
      </pc:sldChg>
      <pc:sldChg chg="del">
        <pc:chgData name="Manish Sharma" userId="b799adb9ba789c8f" providerId="LiveId" clId="{90CB9923-C37D-4045-9063-5E975B845971}" dt="2022-01-17T03:23:30.348" v="7" actId="47"/>
        <pc:sldMkLst>
          <pc:docMk/>
          <pc:sldMk cId="653593098" sldId="414"/>
        </pc:sldMkLst>
      </pc:sldChg>
      <pc:sldChg chg="del">
        <pc:chgData name="Manish Sharma" userId="b799adb9ba789c8f" providerId="LiveId" clId="{90CB9923-C37D-4045-9063-5E975B845971}" dt="2022-01-17T03:23:30.348" v="7" actId="47"/>
        <pc:sldMkLst>
          <pc:docMk/>
          <pc:sldMk cId="2092420744" sldId="415"/>
        </pc:sldMkLst>
      </pc:sldChg>
      <pc:sldChg chg="del">
        <pc:chgData name="Manish Sharma" userId="b799adb9ba789c8f" providerId="LiveId" clId="{90CB9923-C37D-4045-9063-5E975B845971}" dt="2022-01-17T03:23:30.348" v="7" actId="47"/>
        <pc:sldMkLst>
          <pc:docMk/>
          <pc:sldMk cId="659409853" sldId="416"/>
        </pc:sldMkLst>
      </pc:sldChg>
      <pc:sldChg chg="del">
        <pc:chgData name="Manish Sharma" userId="b799adb9ba789c8f" providerId="LiveId" clId="{90CB9923-C37D-4045-9063-5E975B845971}" dt="2022-01-17T03:23:30.348" v="7" actId="47"/>
        <pc:sldMkLst>
          <pc:docMk/>
          <pc:sldMk cId="1911146554" sldId="417"/>
        </pc:sldMkLst>
      </pc:sldChg>
      <pc:sldChg chg="del">
        <pc:chgData name="Manish Sharma" userId="b799adb9ba789c8f" providerId="LiveId" clId="{90CB9923-C37D-4045-9063-5E975B845971}" dt="2022-01-17T03:23:30.348" v="7" actId="47"/>
        <pc:sldMkLst>
          <pc:docMk/>
          <pc:sldMk cId="2152274653" sldId="418"/>
        </pc:sldMkLst>
      </pc:sldChg>
      <pc:sldChg chg="del">
        <pc:chgData name="Manish Sharma" userId="b799adb9ba789c8f" providerId="LiveId" clId="{90CB9923-C37D-4045-9063-5E975B845971}" dt="2022-01-17T03:23:30.348" v="7" actId="47"/>
        <pc:sldMkLst>
          <pc:docMk/>
          <pc:sldMk cId="1454361118" sldId="419"/>
        </pc:sldMkLst>
      </pc:sldChg>
      <pc:sldChg chg="del">
        <pc:chgData name="Manish Sharma" userId="b799adb9ba789c8f" providerId="LiveId" clId="{90CB9923-C37D-4045-9063-5E975B845971}" dt="2022-01-17T03:23:30.348" v="7" actId="47"/>
        <pc:sldMkLst>
          <pc:docMk/>
          <pc:sldMk cId="4275185108" sldId="420"/>
        </pc:sldMkLst>
      </pc:sldChg>
      <pc:sldChg chg="del">
        <pc:chgData name="Manish Sharma" userId="b799adb9ba789c8f" providerId="LiveId" clId="{90CB9923-C37D-4045-9063-5E975B845971}" dt="2022-01-17T03:23:30.348" v="7" actId="47"/>
        <pc:sldMkLst>
          <pc:docMk/>
          <pc:sldMk cId="107821572" sldId="421"/>
        </pc:sldMkLst>
      </pc:sldChg>
      <pc:sldChg chg="del">
        <pc:chgData name="Manish Sharma" userId="b799adb9ba789c8f" providerId="LiveId" clId="{90CB9923-C37D-4045-9063-5E975B845971}" dt="2022-01-17T03:23:30.348" v="7" actId="47"/>
        <pc:sldMkLst>
          <pc:docMk/>
          <pc:sldMk cId="733118567" sldId="422"/>
        </pc:sldMkLst>
      </pc:sldChg>
    </pc:docChg>
  </pc:docChgLst>
  <pc:docChgLst>
    <pc:chgData name="Manish Sharma" userId="b799adb9ba789c8f" providerId="LiveId" clId="{B1E9D167-5AA7-49B8-B7E3-E439AE43E854}"/>
    <pc:docChg chg="undo custSel modSld">
      <pc:chgData name="Manish Sharma" userId="b799adb9ba789c8f" providerId="LiveId" clId="{B1E9D167-5AA7-49B8-B7E3-E439AE43E854}" dt="2023-05-09T06:08:12.677" v="2" actId="1076"/>
      <pc:docMkLst>
        <pc:docMk/>
      </pc:docMkLst>
      <pc:sldChg chg="modSp mod">
        <pc:chgData name="Manish Sharma" userId="b799adb9ba789c8f" providerId="LiveId" clId="{B1E9D167-5AA7-49B8-B7E3-E439AE43E854}" dt="2023-05-09T06:08:12.677" v="2" actId="1076"/>
        <pc:sldMkLst>
          <pc:docMk/>
          <pc:sldMk cId="163968184" sldId="527"/>
        </pc:sldMkLst>
        <pc:spChg chg="mod">
          <ac:chgData name="Manish Sharma" userId="b799adb9ba789c8f" providerId="LiveId" clId="{B1E9D167-5AA7-49B8-B7E3-E439AE43E854}" dt="2023-05-09T06:08:12.677" v="2" actId="1076"/>
          <ac:spMkLst>
            <pc:docMk/>
            <pc:sldMk cId="163968184" sldId="527"/>
            <ac:spMk id="2" creationId="{F5CEC783-AA04-32CD-1BC7-5E17BA3CE877}"/>
          </ac:spMkLst>
        </pc:spChg>
        <pc:spChg chg="mod">
          <ac:chgData name="Manish Sharma" userId="b799adb9ba789c8f" providerId="LiveId" clId="{B1E9D167-5AA7-49B8-B7E3-E439AE43E854}" dt="2023-05-09T06:08:08.487" v="0" actId="20577"/>
          <ac:spMkLst>
            <pc:docMk/>
            <pc:sldMk cId="163968184" sldId="527"/>
            <ac:spMk id="8" creationId="{89BE5A2D-C163-17EE-725B-C5200FEEF008}"/>
          </ac:spMkLst>
        </pc:spChg>
      </pc:sldChg>
    </pc:docChg>
  </pc:docChgLst>
  <pc:docChgLst>
    <pc:chgData name="Manish Sharma" userId="b799adb9ba789c8f" providerId="LiveId" clId="{698923DD-4175-4E16-B171-0D7D61CDDF22}"/>
    <pc:docChg chg="undo custSel addSld delSld modSld">
      <pc:chgData name="Manish Sharma" userId="b799adb9ba789c8f" providerId="LiveId" clId="{698923DD-4175-4E16-B171-0D7D61CDDF22}" dt="2022-06-19T11:24:03.414" v="1199" actId="20577"/>
      <pc:docMkLst>
        <pc:docMk/>
      </pc:docMkLst>
      <pc:sldChg chg="add">
        <pc:chgData name="Manish Sharma" userId="b799adb9ba789c8f" providerId="LiveId" clId="{698923DD-4175-4E16-B171-0D7D61CDDF22}" dt="2022-06-11T04:11:15.682" v="44"/>
        <pc:sldMkLst>
          <pc:docMk/>
          <pc:sldMk cId="3343896531" sldId="261"/>
        </pc:sldMkLst>
      </pc:sldChg>
      <pc:sldChg chg="add">
        <pc:chgData name="Manish Sharma" userId="b799adb9ba789c8f" providerId="LiveId" clId="{698923DD-4175-4E16-B171-0D7D61CDDF22}" dt="2022-06-11T04:02:16.341" v="39"/>
        <pc:sldMkLst>
          <pc:docMk/>
          <pc:sldMk cId="2942799856" sldId="262"/>
        </pc:sldMkLst>
      </pc:sldChg>
      <pc:sldChg chg="add">
        <pc:chgData name="Manish Sharma" userId="b799adb9ba789c8f" providerId="LiveId" clId="{698923DD-4175-4E16-B171-0D7D61CDDF22}" dt="2022-06-11T10:17:17.908" v="168"/>
        <pc:sldMkLst>
          <pc:docMk/>
          <pc:sldMk cId="337758348" sldId="270"/>
        </pc:sldMkLst>
      </pc:sldChg>
      <pc:sldChg chg="add">
        <pc:chgData name="Manish Sharma" userId="b799adb9ba789c8f" providerId="LiveId" clId="{698923DD-4175-4E16-B171-0D7D61CDDF22}" dt="2022-06-11T10:19:26.616" v="169"/>
        <pc:sldMkLst>
          <pc:docMk/>
          <pc:sldMk cId="1800526853" sldId="272"/>
        </pc:sldMkLst>
      </pc:sldChg>
      <pc:sldChg chg="add">
        <pc:chgData name="Manish Sharma" userId="b799adb9ba789c8f" providerId="LiveId" clId="{698923DD-4175-4E16-B171-0D7D61CDDF22}" dt="2022-06-12T03:39:46.168" v="732"/>
        <pc:sldMkLst>
          <pc:docMk/>
          <pc:sldMk cId="1937767460" sldId="276"/>
        </pc:sldMkLst>
      </pc:sldChg>
      <pc:sldChg chg="add">
        <pc:chgData name="Manish Sharma" userId="b799adb9ba789c8f" providerId="LiveId" clId="{698923DD-4175-4E16-B171-0D7D61CDDF22}" dt="2022-06-12T11:00:20.704" v="826"/>
        <pc:sldMkLst>
          <pc:docMk/>
          <pc:sldMk cId="1535532918" sldId="290"/>
        </pc:sldMkLst>
      </pc:sldChg>
      <pc:sldChg chg="add">
        <pc:chgData name="Manish Sharma" userId="b799adb9ba789c8f" providerId="LiveId" clId="{698923DD-4175-4E16-B171-0D7D61CDDF22}" dt="2022-06-12T11:00:20.704" v="826"/>
        <pc:sldMkLst>
          <pc:docMk/>
          <pc:sldMk cId="927873483" sldId="291"/>
        </pc:sldMkLst>
      </pc:sldChg>
      <pc:sldChg chg="add">
        <pc:chgData name="Manish Sharma" userId="b799adb9ba789c8f" providerId="LiveId" clId="{698923DD-4175-4E16-B171-0D7D61CDDF22}" dt="2022-06-18T04:57:40.504" v="829"/>
        <pc:sldMkLst>
          <pc:docMk/>
          <pc:sldMk cId="4125748975" sldId="292"/>
        </pc:sldMkLst>
      </pc:sldChg>
      <pc:sldChg chg="add">
        <pc:chgData name="Manish Sharma" userId="b799adb9ba789c8f" providerId="LiveId" clId="{698923DD-4175-4E16-B171-0D7D61CDDF22}" dt="2022-06-19T04:55:39.209" v="954"/>
        <pc:sldMkLst>
          <pc:docMk/>
          <pc:sldMk cId="3776691465" sldId="296"/>
        </pc:sldMkLst>
      </pc:sldChg>
      <pc:sldChg chg="add">
        <pc:chgData name="Manish Sharma" userId="b799adb9ba789c8f" providerId="LiveId" clId="{698923DD-4175-4E16-B171-0D7D61CDDF22}" dt="2022-06-19T10:03:32.485" v="1116"/>
        <pc:sldMkLst>
          <pc:docMk/>
          <pc:sldMk cId="2063019643" sldId="300"/>
        </pc:sldMkLst>
      </pc:sldChg>
      <pc:sldChg chg="addSp modSp new">
        <pc:chgData name="Manish Sharma" userId="b799adb9ba789c8f" providerId="LiveId" clId="{698923DD-4175-4E16-B171-0D7D61CDDF22}" dt="2022-06-11T03:43:09.144" v="4"/>
        <pc:sldMkLst>
          <pc:docMk/>
          <pc:sldMk cId="478541214" sldId="302"/>
        </pc:sldMkLst>
        <pc:spChg chg="add mod">
          <ac:chgData name="Manish Sharma" userId="b799adb9ba789c8f" providerId="LiveId" clId="{698923DD-4175-4E16-B171-0D7D61CDDF22}" dt="2022-06-11T03:42:08.428" v="1"/>
          <ac:spMkLst>
            <pc:docMk/>
            <pc:sldMk cId="478541214" sldId="302"/>
            <ac:spMk id="2" creationId="{B158EA91-46B9-EB19-E7F3-EFDFAF59C2C8}"/>
          </ac:spMkLst>
        </pc:spChg>
        <pc:spChg chg="mod">
          <ac:chgData name="Manish Sharma" userId="b799adb9ba789c8f" providerId="LiveId" clId="{698923DD-4175-4E16-B171-0D7D61CDDF22}" dt="2022-06-11T03:42:08.428" v="1"/>
          <ac:spMkLst>
            <pc:docMk/>
            <pc:sldMk cId="478541214" sldId="302"/>
            <ac:spMk id="4" creationId="{8C616913-46F6-7E9F-66F0-72A7C9A6FEFA}"/>
          </ac:spMkLst>
        </pc:spChg>
        <pc:spChg chg="mod">
          <ac:chgData name="Manish Sharma" userId="b799adb9ba789c8f" providerId="LiveId" clId="{698923DD-4175-4E16-B171-0D7D61CDDF22}" dt="2022-06-11T03:42:08.428" v="1"/>
          <ac:spMkLst>
            <pc:docMk/>
            <pc:sldMk cId="478541214" sldId="302"/>
            <ac:spMk id="5" creationId="{1A90EDB9-059A-6703-E5F1-001BB003CAEE}"/>
          </ac:spMkLst>
        </pc:spChg>
        <pc:spChg chg="mod">
          <ac:chgData name="Manish Sharma" userId="b799adb9ba789c8f" providerId="LiveId" clId="{698923DD-4175-4E16-B171-0D7D61CDDF22}" dt="2022-06-11T03:42:08.428" v="1"/>
          <ac:spMkLst>
            <pc:docMk/>
            <pc:sldMk cId="478541214" sldId="302"/>
            <ac:spMk id="7" creationId="{3AC57FC9-5B04-7A2B-F784-377102D93255}"/>
          </ac:spMkLst>
        </pc:spChg>
        <pc:spChg chg="mod">
          <ac:chgData name="Manish Sharma" userId="b799adb9ba789c8f" providerId="LiveId" clId="{698923DD-4175-4E16-B171-0D7D61CDDF22}" dt="2022-06-11T03:42:08.428" v="1"/>
          <ac:spMkLst>
            <pc:docMk/>
            <pc:sldMk cId="478541214" sldId="302"/>
            <ac:spMk id="8" creationId="{9C72D227-FA4A-93E7-4DB4-6B60101425FF}"/>
          </ac:spMkLst>
        </pc:spChg>
        <pc:spChg chg="add mod">
          <ac:chgData name="Manish Sharma" userId="b799adb9ba789c8f" providerId="LiveId" clId="{698923DD-4175-4E16-B171-0D7D61CDDF22}" dt="2022-06-11T03:42:29.785" v="2"/>
          <ac:spMkLst>
            <pc:docMk/>
            <pc:sldMk cId="478541214" sldId="302"/>
            <ac:spMk id="9" creationId="{A276C620-B217-1F20-9995-2FBD63F3DD7E}"/>
          </ac:spMkLst>
        </pc:spChg>
        <pc:spChg chg="add mod">
          <ac:chgData name="Manish Sharma" userId="b799adb9ba789c8f" providerId="LiveId" clId="{698923DD-4175-4E16-B171-0D7D61CDDF22}" dt="2022-06-11T03:42:29.785" v="2"/>
          <ac:spMkLst>
            <pc:docMk/>
            <pc:sldMk cId="478541214" sldId="302"/>
            <ac:spMk id="11" creationId="{A7F4FB46-9B07-93E0-5174-6D97EBECCCB7}"/>
          </ac:spMkLst>
        </pc:spChg>
        <pc:spChg chg="add mod">
          <ac:chgData name="Manish Sharma" userId="b799adb9ba789c8f" providerId="LiveId" clId="{698923DD-4175-4E16-B171-0D7D61CDDF22}" dt="2022-06-11T03:42:29.785" v="2"/>
          <ac:spMkLst>
            <pc:docMk/>
            <pc:sldMk cId="478541214" sldId="302"/>
            <ac:spMk id="13" creationId="{8ACC6F85-0A50-E58E-42A6-7251B3025915}"/>
          </ac:spMkLst>
        </pc:spChg>
        <pc:spChg chg="add mod">
          <ac:chgData name="Manish Sharma" userId="b799adb9ba789c8f" providerId="LiveId" clId="{698923DD-4175-4E16-B171-0D7D61CDDF22}" dt="2022-06-11T03:42:44.681" v="3"/>
          <ac:spMkLst>
            <pc:docMk/>
            <pc:sldMk cId="478541214" sldId="302"/>
            <ac:spMk id="14" creationId="{91E70C15-3A76-7610-E99A-1A5C19B8321C}"/>
          </ac:spMkLst>
        </pc:spChg>
        <pc:spChg chg="add mod">
          <ac:chgData name="Manish Sharma" userId="b799adb9ba789c8f" providerId="LiveId" clId="{698923DD-4175-4E16-B171-0D7D61CDDF22}" dt="2022-06-11T03:42:44.681" v="3"/>
          <ac:spMkLst>
            <pc:docMk/>
            <pc:sldMk cId="478541214" sldId="302"/>
            <ac:spMk id="15" creationId="{DC152545-17AF-AC5C-0D4A-87F1E35C0A29}"/>
          </ac:spMkLst>
        </pc:spChg>
        <pc:spChg chg="add mod">
          <ac:chgData name="Manish Sharma" userId="b799adb9ba789c8f" providerId="LiveId" clId="{698923DD-4175-4E16-B171-0D7D61CDDF22}" dt="2022-06-11T03:42:44.681" v="3"/>
          <ac:spMkLst>
            <pc:docMk/>
            <pc:sldMk cId="478541214" sldId="302"/>
            <ac:spMk id="16" creationId="{C529EFA1-D699-6139-09AE-CEBE83489E06}"/>
          </ac:spMkLst>
        </pc:spChg>
        <pc:spChg chg="add mod">
          <ac:chgData name="Manish Sharma" userId="b799adb9ba789c8f" providerId="LiveId" clId="{698923DD-4175-4E16-B171-0D7D61CDDF22}" dt="2022-06-11T03:42:44.681" v="3"/>
          <ac:spMkLst>
            <pc:docMk/>
            <pc:sldMk cId="478541214" sldId="302"/>
            <ac:spMk id="17" creationId="{A33B3016-33ED-EB25-5E61-ABDA0CD1E500}"/>
          </ac:spMkLst>
        </pc:spChg>
        <pc:spChg chg="add mod">
          <ac:chgData name="Manish Sharma" userId="b799adb9ba789c8f" providerId="LiveId" clId="{698923DD-4175-4E16-B171-0D7D61CDDF22}" dt="2022-06-11T03:42:44.681" v="3"/>
          <ac:spMkLst>
            <pc:docMk/>
            <pc:sldMk cId="478541214" sldId="302"/>
            <ac:spMk id="18" creationId="{ECC8A557-1E92-4045-680A-E79F08381827}"/>
          </ac:spMkLst>
        </pc:spChg>
        <pc:spChg chg="add mod">
          <ac:chgData name="Manish Sharma" userId="b799adb9ba789c8f" providerId="LiveId" clId="{698923DD-4175-4E16-B171-0D7D61CDDF22}" dt="2022-06-11T03:43:09.144" v="4"/>
          <ac:spMkLst>
            <pc:docMk/>
            <pc:sldMk cId="478541214" sldId="302"/>
            <ac:spMk id="21" creationId="{6FE9B158-BE25-86F5-F027-5A57624D2AF0}"/>
          </ac:spMkLst>
        </pc:spChg>
        <pc:spChg chg="add mod">
          <ac:chgData name="Manish Sharma" userId="b799adb9ba789c8f" providerId="LiveId" clId="{698923DD-4175-4E16-B171-0D7D61CDDF22}" dt="2022-06-11T03:43:09.144" v="4"/>
          <ac:spMkLst>
            <pc:docMk/>
            <pc:sldMk cId="478541214" sldId="302"/>
            <ac:spMk id="22" creationId="{D65E7079-6B94-B156-2E8C-3972C3B0CAD1}"/>
          </ac:spMkLst>
        </pc:spChg>
        <pc:spChg chg="mod">
          <ac:chgData name="Manish Sharma" userId="b799adb9ba789c8f" providerId="LiveId" clId="{698923DD-4175-4E16-B171-0D7D61CDDF22}" dt="2022-06-11T03:43:09.144" v="4"/>
          <ac:spMkLst>
            <pc:docMk/>
            <pc:sldMk cId="478541214" sldId="302"/>
            <ac:spMk id="24" creationId="{F335A059-B669-75BA-D27F-79CEE1B7A0FB}"/>
          </ac:spMkLst>
        </pc:spChg>
        <pc:spChg chg="mod">
          <ac:chgData name="Manish Sharma" userId="b799adb9ba789c8f" providerId="LiveId" clId="{698923DD-4175-4E16-B171-0D7D61CDDF22}" dt="2022-06-11T03:43:09.144" v="4"/>
          <ac:spMkLst>
            <pc:docMk/>
            <pc:sldMk cId="478541214" sldId="302"/>
            <ac:spMk id="25" creationId="{B02A3530-1ADE-1F82-3E20-05190FE14A98}"/>
          </ac:spMkLst>
        </pc:spChg>
        <pc:grpChg chg="add mod">
          <ac:chgData name="Manish Sharma" userId="b799adb9ba789c8f" providerId="LiveId" clId="{698923DD-4175-4E16-B171-0D7D61CDDF22}" dt="2022-06-11T03:42:08.428" v="1"/>
          <ac:grpSpMkLst>
            <pc:docMk/>
            <pc:sldMk cId="478541214" sldId="302"/>
            <ac:grpSpMk id="3" creationId="{4B6C3378-A39A-6591-B70F-212B1954113D}"/>
          </ac:grpSpMkLst>
        </pc:grpChg>
        <pc:grpChg chg="add mod">
          <ac:chgData name="Manish Sharma" userId="b799adb9ba789c8f" providerId="LiveId" clId="{698923DD-4175-4E16-B171-0D7D61CDDF22}" dt="2022-06-11T03:42:08.428" v="1"/>
          <ac:grpSpMkLst>
            <pc:docMk/>
            <pc:sldMk cId="478541214" sldId="302"/>
            <ac:grpSpMk id="6" creationId="{99F46484-48B0-2C48-F039-81E3A50EF3EA}"/>
          </ac:grpSpMkLst>
        </pc:grpChg>
        <pc:grpChg chg="add mod">
          <ac:chgData name="Manish Sharma" userId="b799adb9ba789c8f" providerId="LiveId" clId="{698923DD-4175-4E16-B171-0D7D61CDDF22}" dt="2022-06-11T03:43:09.144" v="4"/>
          <ac:grpSpMkLst>
            <pc:docMk/>
            <pc:sldMk cId="478541214" sldId="302"/>
            <ac:grpSpMk id="23" creationId="{65CA73D8-1BA3-01CF-9BE9-C4D2D4DFCA7C}"/>
          </ac:grpSpMkLst>
        </pc:grpChg>
        <pc:cxnChg chg="add mod">
          <ac:chgData name="Manish Sharma" userId="b799adb9ba789c8f" providerId="LiveId" clId="{698923DD-4175-4E16-B171-0D7D61CDDF22}" dt="2022-06-11T03:42:29.785" v="2"/>
          <ac:cxnSpMkLst>
            <pc:docMk/>
            <pc:sldMk cId="478541214" sldId="302"/>
            <ac:cxnSpMk id="10" creationId="{F6D93ED4-0D55-6EC8-4366-BFF4C82D47E2}"/>
          </ac:cxnSpMkLst>
        </pc:cxnChg>
        <pc:cxnChg chg="add mod">
          <ac:chgData name="Manish Sharma" userId="b799adb9ba789c8f" providerId="LiveId" clId="{698923DD-4175-4E16-B171-0D7D61CDDF22}" dt="2022-06-11T03:42:29.785" v="2"/>
          <ac:cxnSpMkLst>
            <pc:docMk/>
            <pc:sldMk cId="478541214" sldId="302"/>
            <ac:cxnSpMk id="12" creationId="{E8C1509C-68C0-C80F-BEB7-ADFB0484747F}"/>
          </ac:cxnSpMkLst>
        </pc:cxnChg>
        <pc:cxnChg chg="add mod">
          <ac:chgData name="Manish Sharma" userId="b799adb9ba789c8f" providerId="LiveId" clId="{698923DD-4175-4E16-B171-0D7D61CDDF22}" dt="2022-06-11T03:43:09.144" v="4"/>
          <ac:cxnSpMkLst>
            <pc:docMk/>
            <pc:sldMk cId="478541214" sldId="302"/>
            <ac:cxnSpMk id="19" creationId="{DEE5A2A5-791D-2EA7-78AA-7556B18BE23F}"/>
          </ac:cxnSpMkLst>
        </pc:cxnChg>
        <pc:cxnChg chg="add mod">
          <ac:chgData name="Manish Sharma" userId="b799adb9ba789c8f" providerId="LiveId" clId="{698923DD-4175-4E16-B171-0D7D61CDDF22}" dt="2022-06-11T03:43:09.144" v="4"/>
          <ac:cxnSpMkLst>
            <pc:docMk/>
            <pc:sldMk cId="478541214" sldId="302"/>
            <ac:cxnSpMk id="20" creationId="{4EFD296B-101A-B9E9-4137-B134A6EFC522}"/>
          </ac:cxnSpMkLst>
        </pc:cxnChg>
      </pc:sldChg>
      <pc:sldChg chg="addSp modSp new">
        <pc:chgData name="Manish Sharma" userId="b799adb9ba789c8f" providerId="LiveId" clId="{698923DD-4175-4E16-B171-0D7D61CDDF22}" dt="2022-06-11T03:45:56.097" v="9"/>
        <pc:sldMkLst>
          <pc:docMk/>
          <pc:sldMk cId="74185702" sldId="303"/>
        </pc:sldMkLst>
        <pc:spChg chg="add mod">
          <ac:chgData name="Manish Sharma" userId="b799adb9ba789c8f" providerId="LiveId" clId="{698923DD-4175-4E16-B171-0D7D61CDDF22}" dt="2022-06-11T03:44:32.923" v="6"/>
          <ac:spMkLst>
            <pc:docMk/>
            <pc:sldMk cId="74185702" sldId="303"/>
            <ac:spMk id="2" creationId="{08BD9594-8627-58AF-260F-1E18302D1693}"/>
          </ac:spMkLst>
        </pc:spChg>
        <pc:spChg chg="add mod">
          <ac:chgData name="Manish Sharma" userId="b799adb9ba789c8f" providerId="LiveId" clId="{698923DD-4175-4E16-B171-0D7D61CDDF22}" dt="2022-06-11T03:44:32.923" v="6"/>
          <ac:spMkLst>
            <pc:docMk/>
            <pc:sldMk cId="74185702" sldId="303"/>
            <ac:spMk id="5" creationId="{6DE2F1E7-DBCF-5BAD-3B74-010E921C8D20}"/>
          </ac:spMkLst>
        </pc:spChg>
        <pc:spChg chg="mod">
          <ac:chgData name="Manish Sharma" userId="b799adb9ba789c8f" providerId="LiveId" clId="{698923DD-4175-4E16-B171-0D7D61CDDF22}" dt="2022-06-11T03:44:32.923" v="6"/>
          <ac:spMkLst>
            <pc:docMk/>
            <pc:sldMk cId="74185702" sldId="303"/>
            <ac:spMk id="7" creationId="{6B679391-8E5E-ACB1-E197-6988E0DB3CEE}"/>
          </ac:spMkLst>
        </pc:spChg>
        <pc:spChg chg="mod">
          <ac:chgData name="Manish Sharma" userId="b799adb9ba789c8f" providerId="LiveId" clId="{698923DD-4175-4E16-B171-0D7D61CDDF22}" dt="2022-06-11T03:44:32.923" v="6"/>
          <ac:spMkLst>
            <pc:docMk/>
            <pc:sldMk cId="74185702" sldId="303"/>
            <ac:spMk id="8" creationId="{AA4486AC-6800-487C-4302-F88BEA037A49}"/>
          </ac:spMkLst>
        </pc:spChg>
        <pc:spChg chg="mod">
          <ac:chgData name="Manish Sharma" userId="b799adb9ba789c8f" providerId="LiveId" clId="{698923DD-4175-4E16-B171-0D7D61CDDF22}" dt="2022-06-11T03:44:32.923" v="6"/>
          <ac:spMkLst>
            <pc:docMk/>
            <pc:sldMk cId="74185702" sldId="303"/>
            <ac:spMk id="10" creationId="{58163912-8D80-04D8-5BAD-E199FC2215A7}"/>
          </ac:spMkLst>
        </pc:spChg>
        <pc:spChg chg="mod">
          <ac:chgData name="Manish Sharma" userId="b799adb9ba789c8f" providerId="LiveId" clId="{698923DD-4175-4E16-B171-0D7D61CDDF22}" dt="2022-06-11T03:44:32.923" v="6"/>
          <ac:spMkLst>
            <pc:docMk/>
            <pc:sldMk cId="74185702" sldId="303"/>
            <ac:spMk id="11" creationId="{BF77A208-1789-DFF3-BD9F-2E4BFFE1B9AB}"/>
          </ac:spMkLst>
        </pc:spChg>
        <pc:spChg chg="add mod">
          <ac:chgData name="Manish Sharma" userId="b799adb9ba789c8f" providerId="LiveId" clId="{698923DD-4175-4E16-B171-0D7D61CDDF22}" dt="2022-06-11T03:44:32.923" v="6"/>
          <ac:spMkLst>
            <pc:docMk/>
            <pc:sldMk cId="74185702" sldId="303"/>
            <ac:spMk id="13" creationId="{3E34B890-8AFF-8B03-0799-45063143326C}"/>
          </ac:spMkLst>
        </pc:spChg>
        <pc:spChg chg="add mod">
          <ac:chgData name="Manish Sharma" userId="b799adb9ba789c8f" providerId="LiveId" clId="{698923DD-4175-4E16-B171-0D7D61CDDF22}" dt="2022-06-11T03:45:25.866" v="7"/>
          <ac:spMkLst>
            <pc:docMk/>
            <pc:sldMk cId="74185702" sldId="303"/>
            <ac:spMk id="14" creationId="{D1D99AD8-DBFC-7DBA-7770-89A3AF8E9751}"/>
          </ac:spMkLst>
        </pc:spChg>
        <pc:spChg chg="add mod">
          <ac:chgData name="Manish Sharma" userId="b799adb9ba789c8f" providerId="LiveId" clId="{698923DD-4175-4E16-B171-0D7D61CDDF22}" dt="2022-06-11T03:45:25.866" v="7"/>
          <ac:spMkLst>
            <pc:docMk/>
            <pc:sldMk cId="74185702" sldId="303"/>
            <ac:spMk id="16" creationId="{227203CF-54F7-71A0-4165-B7B86A67649B}"/>
          </ac:spMkLst>
        </pc:spChg>
        <pc:spChg chg="add mod">
          <ac:chgData name="Manish Sharma" userId="b799adb9ba789c8f" providerId="LiveId" clId="{698923DD-4175-4E16-B171-0D7D61CDDF22}" dt="2022-06-11T03:45:25.866" v="7"/>
          <ac:spMkLst>
            <pc:docMk/>
            <pc:sldMk cId="74185702" sldId="303"/>
            <ac:spMk id="18" creationId="{C8FBB360-9CDB-D039-C010-09348A8E2251}"/>
          </ac:spMkLst>
        </pc:spChg>
        <pc:spChg chg="add mod">
          <ac:chgData name="Manish Sharma" userId="b799adb9ba789c8f" providerId="LiveId" clId="{698923DD-4175-4E16-B171-0D7D61CDDF22}" dt="2022-06-11T03:45:35.399" v="8"/>
          <ac:spMkLst>
            <pc:docMk/>
            <pc:sldMk cId="74185702" sldId="303"/>
            <ac:spMk id="19" creationId="{E9F57D37-0C05-2E67-4832-E47FA8787BD5}"/>
          </ac:spMkLst>
        </pc:spChg>
        <pc:spChg chg="add mod">
          <ac:chgData name="Manish Sharma" userId="b799adb9ba789c8f" providerId="LiveId" clId="{698923DD-4175-4E16-B171-0D7D61CDDF22}" dt="2022-06-11T03:45:35.399" v="8"/>
          <ac:spMkLst>
            <pc:docMk/>
            <pc:sldMk cId="74185702" sldId="303"/>
            <ac:spMk id="20" creationId="{EAF05539-BE48-6218-217F-C6205BCC8130}"/>
          </ac:spMkLst>
        </pc:spChg>
        <pc:spChg chg="add mod">
          <ac:chgData name="Manish Sharma" userId="b799adb9ba789c8f" providerId="LiveId" clId="{698923DD-4175-4E16-B171-0D7D61CDDF22}" dt="2022-06-11T03:45:35.399" v="8"/>
          <ac:spMkLst>
            <pc:docMk/>
            <pc:sldMk cId="74185702" sldId="303"/>
            <ac:spMk id="21" creationId="{4C9F8951-8F8E-01EE-402A-39220189D57A}"/>
          </ac:spMkLst>
        </pc:spChg>
        <pc:spChg chg="add mod">
          <ac:chgData name="Manish Sharma" userId="b799adb9ba789c8f" providerId="LiveId" clId="{698923DD-4175-4E16-B171-0D7D61CDDF22}" dt="2022-06-11T03:45:35.399" v="8"/>
          <ac:spMkLst>
            <pc:docMk/>
            <pc:sldMk cId="74185702" sldId="303"/>
            <ac:spMk id="22" creationId="{B0195601-3A55-D54C-3730-1E5EF6B07BB0}"/>
          </ac:spMkLst>
        </pc:spChg>
        <pc:spChg chg="add mod">
          <ac:chgData name="Manish Sharma" userId="b799adb9ba789c8f" providerId="LiveId" clId="{698923DD-4175-4E16-B171-0D7D61CDDF22}" dt="2022-06-11T03:45:35.399" v="8"/>
          <ac:spMkLst>
            <pc:docMk/>
            <pc:sldMk cId="74185702" sldId="303"/>
            <ac:spMk id="23" creationId="{33C6F1F7-44F3-4DFA-BD76-B5FF75A5AD53}"/>
          </ac:spMkLst>
        </pc:spChg>
        <pc:spChg chg="add mod">
          <ac:chgData name="Manish Sharma" userId="b799adb9ba789c8f" providerId="LiveId" clId="{698923DD-4175-4E16-B171-0D7D61CDDF22}" dt="2022-06-11T03:45:56.097" v="9"/>
          <ac:spMkLst>
            <pc:docMk/>
            <pc:sldMk cId="74185702" sldId="303"/>
            <ac:spMk id="25" creationId="{21F67E0A-EB39-6CE3-714F-1294363BD81D}"/>
          </ac:spMkLst>
        </pc:spChg>
        <pc:spChg chg="add mod">
          <ac:chgData name="Manish Sharma" userId="b799adb9ba789c8f" providerId="LiveId" clId="{698923DD-4175-4E16-B171-0D7D61CDDF22}" dt="2022-06-11T03:45:56.097" v="9"/>
          <ac:spMkLst>
            <pc:docMk/>
            <pc:sldMk cId="74185702" sldId="303"/>
            <ac:spMk id="26" creationId="{67E2C94F-E8D2-5D66-6F99-AEA1DA9B6B87}"/>
          </ac:spMkLst>
        </pc:spChg>
        <pc:spChg chg="mod">
          <ac:chgData name="Manish Sharma" userId="b799adb9ba789c8f" providerId="LiveId" clId="{698923DD-4175-4E16-B171-0D7D61CDDF22}" dt="2022-06-11T03:45:56.097" v="9"/>
          <ac:spMkLst>
            <pc:docMk/>
            <pc:sldMk cId="74185702" sldId="303"/>
            <ac:spMk id="28" creationId="{23C65727-9E0C-C8BF-AD06-1C3615121522}"/>
          </ac:spMkLst>
        </pc:spChg>
        <pc:spChg chg="mod">
          <ac:chgData name="Manish Sharma" userId="b799adb9ba789c8f" providerId="LiveId" clId="{698923DD-4175-4E16-B171-0D7D61CDDF22}" dt="2022-06-11T03:45:56.097" v="9"/>
          <ac:spMkLst>
            <pc:docMk/>
            <pc:sldMk cId="74185702" sldId="303"/>
            <ac:spMk id="29" creationId="{98705B60-32DE-0705-D6E1-C4BD1FFEDDC1}"/>
          </ac:spMkLst>
        </pc:spChg>
        <pc:grpChg chg="add mod">
          <ac:chgData name="Manish Sharma" userId="b799adb9ba789c8f" providerId="LiveId" clId="{698923DD-4175-4E16-B171-0D7D61CDDF22}" dt="2022-06-11T03:44:32.923" v="6"/>
          <ac:grpSpMkLst>
            <pc:docMk/>
            <pc:sldMk cId="74185702" sldId="303"/>
            <ac:grpSpMk id="6" creationId="{C719AA9F-C1FC-8334-D9A8-4CF47F0951F7}"/>
          </ac:grpSpMkLst>
        </pc:grpChg>
        <pc:grpChg chg="add mod">
          <ac:chgData name="Manish Sharma" userId="b799adb9ba789c8f" providerId="LiveId" clId="{698923DD-4175-4E16-B171-0D7D61CDDF22}" dt="2022-06-11T03:44:32.923" v="6"/>
          <ac:grpSpMkLst>
            <pc:docMk/>
            <pc:sldMk cId="74185702" sldId="303"/>
            <ac:grpSpMk id="9" creationId="{B9DA33FF-C17A-637A-B4EE-7F7FD2F8E260}"/>
          </ac:grpSpMkLst>
        </pc:grpChg>
        <pc:grpChg chg="add mod">
          <ac:chgData name="Manish Sharma" userId="b799adb9ba789c8f" providerId="LiveId" clId="{698923DD-4175-4E16-B171-0D7D61CDDF22}" dt="2022-06-11T03:45:56.097" v="9"/>
          <ac:grpSpMkLst>
            <pc:docMk/>
            <pc:sldMk cId="74185702" sldId="303"/>
            <ac:grpSpMk id="27" creationId="{F9129FC9-1CAD-C41A-6C28-D8953477D9D3}"/>
          </ac:grpSpMkLst>
        </pc:grpChg>
        <pc:cxnChg chg="add mod">
          <ac:chgData name="Manish Sharma" userId="b799adb9ba789c8f" providerId="LiveId" clId="{698923DD-4175-4E16-B171-0D7D61CDDF22}" dt="2022-06-11T03:44:32.923" v="6"/>
          <ac:cxnSpMkLst>
            <pc:docMk/>
            <pc:sldMk cId="74185702" sldId="303"/>
            <ac:cxnSpMk id="3" creationId="{81B32B2B-FD87-6DBF-DA13-81B72CC0F4DD}"/>
          </ac:cxnSpMkLst>
        </pc:cxnChg>
        <pc:cxnChg chg="add mod">
          <ac:chgData name="Manish Sharma" userId="b799adb9ba789c8f" providerId="LiveId" clId="{698923DD-4175-4E16-B171-0D7D61CDDF22}" dt="2022-06-11T03:44:32.923" v="6"/>
          <ac:cxnSpMkLst>
            <pc:docMk/>
            <pc:sldMk cId="74185702" sldId="303"/>
            <ac:cxnSpMk id="4" creationId="{A81D4ED5-A2B7-A690-846A-DE3C9B3DE647}"/>
          </ac:cxnSpMkLst>
        </pc:cxnChg>
        <pc:cxnChg chg="add mod">
          <ac:chgData name="Manish Sharma" userId="b799adb9ba789c8f" providerId="LiveId" clId="{698923DD-4175-4E16-B171-0D7D61CDDF22}" dt="2022-06-11T03:44:32.923" v="6"/>
          <ac:cxnSpMkLst>
            <pc:docMk/>
            <pc:sldMk cId="74185702" sldId="303"/>
            <ac:cxnSpMk id="12" creationId="{91689F11-AC14-020E-B82A-EC86E57B5889}"/>
          </ac:cxnSpMkLst>
        </pc:cxnChg>
        <pc:cxnChg chg="add mod">
          <ac:chgData name="Manish Sharma" userId="b799adb9ba789c8f" providerId="LiveId" clId="{698923DD-4175-4E16-B171-0D7D61CDDF22}" dt="2022-06-11T03:45:25.866" v="7"/>
          <ac:cxnSpMkLst>
            <pc:docMk/>
            <pc:sldMk cId="74185702" sldId="303"/>
            <ac:cxnSpMk id="15" creationId="{58C49493-E528-BC98-6795-3296E6D2F6E6}"/>
          </ac:cxnSpMkLst>
        </pc:cxnChg>
        <pc:cxnChg chg="add mod">
          <ac:chgData name="Manish Sharma" userId="b799adb9ba789c8f" providerId="LiveId" clId="{698923DD-4175-4E16-B171-0D7D61CDDF22}" dt="2022-06-11T03:45:25.866" v="7"/>
          <ac:cxnSpMkLst>
            <pc:docMk/>
            <pc:sldMk cId="74185702" sldId="303"/>
            <ac:cxnSpMk id="17" creationId="{45EB5FBF-4CF5-62D0-240E-FE8AB1132895}"/>
          </ac:cxnSpMkLst>
        </pc:cxnChg>
        <pc:cxnChg chg="add mod">
          <ac:chgData name="Manish Sharma" userId="b799adb9ba789c8f" providerId="LiveId" clId="{698923DD-4175-4E16-B171-0D7D61CDDF22}" dt="2022-06-11T03:45:56.097" v="9"/>
          <ac:cxnSpMkLst>
            <pc:docMk/>
            <pc:sldMk cId="74185702" sldId="303"/>
            <ac:cxnSpMk id="24" creationId="{0B951930-E455-8271-6676-CD488BDB1CC2}"/>
          </ac:cxnSpMkLst>
        </pc:cxnChg>
        <pc:cxnChg chg="add mod">
          <ac:chgData name="Manish Sharma" userId="b799adb9ba789c8f" providerId="LiveId" clId="{698923DD-4175-4E16-B171-0D7D61CDDF22}" dt="2022-06-11T03:45:56.097" v="9"/>
          <ac:cxnSpMkLst>
            <pc:docMk/>
            <pc:sldMk cId="74185702" sldId="303"/>
            <ac:cxnSpMk id="30" creationId="{83ED249F-78BE-2367-4CB4-08865BE264A4}"/>
          </ac:cxnSpMkLst>
        </pc:cxnChg>
      </pc:sldChg>
      <pc:sldChg chg="addSp modSp new">
        <pc:chgData name="Manish Sharma" userId="b799adb9ba789c8f" providerId="LiveId" clId="{698923DD-4175-4E16-B171-0D7D61CDDF22}" dt="2022-06-11T03:49:54.608" v="19"/>
        <pc:sldMkLst>
          <pc:docMk/>
          <pc:sldMk cId="674613534" sldId="304"/>
        </pc:sldMkLst>
        <pc:spChg chg="add mod">
          <ac:chgData name="Manish Sharma" userId="b799adb9ba789c8f" providerId="LiveId" clId="{698923DD-4175-4E16-B171-0D7D61CDDF22}" dt="2022-06-11T03:46:35.777" v="11"/>
          <ac:spMkLst>
            <pc:docMk/>
            <pc:sldMk cId="674613534" sldId="304"/>
            <ac:spMk id="2" creationId="{144B80D0-98B4-33E2-6DC0-4E84BF979F3A}"/>
          </ac:spMkLst>
        </pc:spChg>
        <pc:spChg chg="mod">
          <ac:chgData name="Manish Sharma" userId="b799adb9ba789c8f" providerId="LiveId" clId="{698923DD-4175-4E16-B171-0D7D61CDDF22}" dt="2022-06-11T03:46:35.777" v="11"/>
          <ac:spMkLst>
            <pc:docMk/>
            <pc:sldMk cId="674613534" sldId="304"/>
            <ac:spMk id="6" creationId="{11EFB5B0-8B32-80EC-349E-7B1FB2DCB018}"/>
          </ac:spMkLst>
        </pc:spChg>
        <pc:spChg chg="mod">
          <ac:chgData name="Manish Sharma" userId="b799adb9ba789c8f" providerId="LiveId" clId="{698923DD-4175-4E16-B171-0D7D61CDDF22}" dt="2022-06-11T03:46:35.777" v="11"/>
          <ac:spMkLst>
            <pc:docMk/>
            <pc:sldMk cId="674613534" sldId="304"/>
            <ac:spMk id="7" creationId="{D7A9D172-1D9E-7104-450D-89B64BFC8406}"/>
          </ac:spMkLst>
        </pc:spChg>
        <pc:spChg chg="mod">
          <ac:chgData name="Manish Sharma" userId="b799adb9ba789c8f" providerId="LiveId" clId="{698923DD-4175-4E16-B171-0D7D61CDDF22}" dt="2022-06-11T03:46:35.777" v="11"/>
          <ac:spMkLst>
            <pc:docMk/>
            <pc:sldMk cId="674613534" sldId="304"/>
            <ac:spMk id="9" creationId="{932E6266-17E9-2F4E-CDA6-AA7F3FE91801}"/>
          </ac:spMkLst>
        </pc:spChg>
        <pc:spChg chg="mod">
          <ac:chgData name="Manish Sharma" userId="b799adb9ba789c8f" providerId="LiveId" clId="{698923DD-4175-4E16-B171-0D7D61CDDF22}" dt="2022-06-11T03:46:35.777" v="11"/>
          <ac:spMkLst>
            <pc:docMk/>
            <pc:sldMk cId="674613534" sldId="304"/>
            <ac:spMk id="10" creationId="{3ECD5552-29B9-6255-7AD7-22CEDF0E7347}"/>
          </ac:spMkLst>
        </pc:spChg>
        <pc:spChg chg="mod">
          <ac:chgData name="Manish Sharma" userId="b799adb9ba789c8f" providerId="LiveId" clId="{698923DD-4175-4E16-B171-0D7D61CDDF22}" dt="2022-06-11T03:46:35.777" v="11"/>
          <ac:spMkLst>
            <pc:docMk/>
            <pc:sldMk cId="674613534" sldId="304"/>
            <ac:spMk id="12" creationId="{755ADCB5-E12C-31D5-F60E-2F388E8DD7AF}"/>
          </ac:spMkLst>
        </pc:spChg>
        <pc:spChg chg="mod">
          <ac:chgData name="Manish Sharma" userId="b799adb9ba789c8f" providerId="LiveId" clId="{698923DD-4175-4E16-B171-0D7D61CDDF22}" dt="2022-06-11T03:46:35.777" v="11"/>
          <ac:spMkLst>
            <pc:docMk/>
            <pc:sldMk cId="674613534" sldId="304"/>
            <ac:spMk id="13" creationId="{7700B478-20B0-B9F1-7C47-E6B71645C60D}"/>
          </ac:spMkLst>
        </pc:spChg>
        <pc:spChg chg="add mod">
          <ac:chgData name="Manish Sharma" userId="b799adb9ba789c8f" providerId="LiveId" clId="{698923DD-4175-4E16-B171-0D7D61CDDF22}" dt="2022-06-11T03:46:35.777" v="11"/>
          <ac:spMkLst>
            <pc:docMk/>
            <pc:sldMk cId="674613534" sldId="304"/>
            <ac:spMk id="14" creationId="{813442DE-60E8-79EB-7BF6-31F64E69E084}"/>
          </ac:spMkLst>
        </pc:spChg>
        <pc:spChg chg="add mod">
          <ac:chgData name="Manish Sharma" userId="b799adb9ba789c8f" providerId="LiveId" clId="{698923DD-4175-4E16-B171-0D7D61CDDF22}" dt="2022-06-11T03:46:46.300" v="12"/>
          <ac:spMkLst>
            <pc:docMk/>
            <pc:sldMk cId="674613534" sldId="304"/>
            <ac:spMk id="15" creationId="{4742E53A-4C5F-992F-DE81-AA4AE11C5489}"/>
          </ac:spMkLst>
        </pc:spChg>
        <pc:spChg chg="add mod">
          <ac:chgData name="Manish Sharma" userId="b799adb9ba789c8f" providerId="LiveId" clId="{698923DD-4175-4E16-B171-0D7D61CDDF22}" dt="2022-06-11T03:46:46.300" v="12"/>
          <ac:spMkLst>
            <pc:docMk/>
            <pc:sldMk cId="674613534" sldId="304"/>
            <ac:spMk id="16" creationId="{F2FC00B2-3D89-8EB6-16B8-8B7A96045D4C}"/>
          </ac:spMkLst>
        </pc:spChg>
        <pc:spChg chg="add mod">
          <ac:chgData name="Manish Sharma" userId="b799adb9ba789c8f" providerId="LiveId" clId="{698923DD-4175-4E16-B171-0D7D61CDDF22}" dt="2022-06-11T03:46:46.300" v="12"/>
          <ac:spMkLst>
            <pc:docMk/>
            <pc:sldMk cId="674613534" sldId="304"/>
            <ac:spMk id="18" creationId="{E989507A-C791-F634-B0BC-BFCFB29BBE62}"/>
          </ac:spMkLst>
        </pc:spChg>
        <pc:spChg chg="add mod">
          <ac:chgData name="Manish Sharma" userId="b799adb9ba789c8f" providerId="LiveId" clId="{698923DD-4175-4E16-B171-0D7D61CDDF22}" dt="2022-06-11T03:46:53.381" v="13"/>
          <ac:spMkLst>
            <pc:docMk/>
            <pc:sldMk cId="674613534" sldId="304"/>
            <ac:spMk id="20" creationId="{8ECDEDDF-F065-9AA4-B5ED-F060752DFC23}"/>
          </ac:spMkLst>
        </pc:spChg>
        <pc:spChg chg="add mod">
          <ac:chgData name="Manish Sharma" userId="b799adb9ba789c8f" providerId="LiveId" clId="{698923DD-4175-4E16-B171-0D7D61CDDF22}" dt="2022-06-11T03:47:07.673" v="14"/>
          <ac:spMkLst>
            <pc:docMk/>
            <pc:sldMk cId="674613534" sldId="304"/>
            <ac:spMk id="22" creationId="{F510C838-B0B4-3B45-D1CC-5B1D5DA87142}"/>
          </ac:spMkLst>
        </pc:spChg>
        <pc:spChg chg="add mod">
          <ac:chgData name="Manish Sharma" userId="b799adb9ba789c8f" providerId="LiveId" clId="{698923DD-4175-4E16-B171-0D7D61CDDF22}" dt="2022-06-11T03:47:07.673" v="14"/>
          <ac:spMkLst>
            <pc:docMk/>
            <pc:sldMk cId="674613534" sldId="304"/>
            <ac:spMk id="23" creationId="{803B2CF5-DA60-5421-6E67-4E96FE5DFADA}"/>
          </ac:spMkLst>
        </pc:spChg>
        <pc:spChg chg="add mod">
          <ac:chgData name="Manish Sharma" userId="b799adb9ba789c8f" providerId="LiveId" clId="{698923DD-4175-4E16-B171-0D7D61CDDF22}" dt="2022-06-11T03:47:07.673" v="14"/>
          <ac:spMkLst>
            <pc:docMk/>
            <pc:sldMk cId="674613534" sldId="304"/>
            <ac:spMk id="24" creationId="{D1D747CF-9930-DD43-F4D7-6B8ABF438173}"/>
          </ac:spMkLst>
        </pc:spChg>
        <pc:spChg chg="add mod">
          <ac:chgData name="Manish Sharma" userId="b799adb9ba789c8f" providerId="LiveId" clId="{698923DD-4175-4E16-B171-0D7D61CDDF22}" dt="2022-06-11T03:47:07.673" v="14"/>
          <ac:spMkLst>
            <pc:docMk/>
            <pc:sldMk cId="674613534" sldId="304"/>
            <ac:spMk id="25" creationId="{8A18AB76-A9EE-979C-2EDD-E2BA57874F38}"/>
          </ac:spMkLst>
        </pc:spChg>
        <pc:spChg chg="add mod">
          <ac:chgData name="Manish Sharma" userId="b799adb9ba789c8f" providerId="LiveId" clId="{698923DD-4175-4E16-B171-0D7D61CDDF22}" dt="2022-06-11T03:47:07.673" v="14"/>
          <ac:spMkLst>
            <pc:docMk/>
            <pc:sldMk cId="674613534" sldId="304"/>
            <ac:spMk id="26" creationId="{400E946D-6FA9-1BF1-1A6D-19892308A18D}"/>
          </ac:spMkLst>
        </pc:spChg>
        <pc:spChg chg="add mod">
          <ac:chgData name="Manish Sharma" userId="b799adb9ba789c8f" providerId="LiveId" clId="{698923DD-4175-4E16-B171-0D7D61CDDF22}" dt="2022-06-11T03:47:30.473" v="15"/>
          <ac:spMkLst>
            <pc:docMk/>
            <pc:sldMk cId="674613534" sldId="304"/>
            <ac:spMk id="29" creationId="{661FDBB5-7C9D-CB9F-5439-34882BBD4FB0}"/>
          </ac:spMkLst>
        </pc:spChg>
        <pc:spChg chg="add mod">
          <ac:chgData name="Manish Sharma" userId="b799adb9ba789c8f" providerId="LiveId" clId="{698923DD-4175-4E16-B171-0D7D61CDDF22}" dt="2022-06-11T03:47:30.473" v="15"/>
          <ac:spMkLst>
            <pc:docMk/>
            <pc:sldMk cId="674613534" sldId="304"/>
            <ac:spMk id="30" creationId="{73A86951-FBE6-8603-0D33-38FDBE8FFA41}"/>
          </ac:spMkLst>
        </pc:spChg>
        <pc:spChg chg="add mod">
          <ac:chgData name="Manish Sharma" userId="b799adb9ba789c8f" providerId="LiveId" clId="{698923DD-4175-4E16-B171-0D7D61CDDF22}" dt="2022-06-11T03:47:49.020" v="16"/>
          <ac:spMkLst>
            <pc:docMk/>
            <pc:sldMk cId="674613534" sldId="304"/>
            <ac:spMk id="31" creationId="{49D0C1BB-4E3F-18D0-29E5-B5D660005C5D}"/>
          </ac:spMkLst>
        </pc:spChg>
        <pc:spChg chg="add mod">
          <ac:chgData name="Manish Sharma" userId="b799adb9ba789c8f" providerId="LiveId" clId="{698923DD-4175-4E16-B171-0D7D61CDDF22}" dt="2022-06-11T03:48:08.794" v="17"/>
          <ac:spMkLst>
            <pc:docMk/>
            <pc:sldMk cId="674613534" sldId="304"/>
            <ac:spMk id="33" creationId="{2C2EF538-E24E-7EEC-B9CB-B747AD6B952A}"/>
          </ac:spMkLst>
        </pc:spChg>
        <pc:spChg chg="mod">
          <ac:chgData name="Manish Sharma" userId="b799adb9ba789c8f" providerId="LiveId" clId="{698923DD-4175-4E16-B171-0D7D61CDDF22}" dt="2022-06-11T03:48:16.792" v="18"/>
          <ac:spMkLst>
            <pc:docMk/>
            <pc:sldMk cId="674613534" sldId="304"/>
            <ac:spMk id="35" creationId="{7D4F67C9-F466-6EF8-C66F-E0827A91371B}"/>
          </ac:spMkLst>
        </pc:spChg>
        <pc:spChg chg="mod">
          <ac:chgData name="Manish Sharma" userId="b799adb9ba789c8f" providerId="LiveId" clId="{698923DD-4175-4E16-B171-0D7D61CDDF22}" dt="2022-06-11T03:48:16.792" v="18"/>
          <ac:spMkLst>
            <pc:docMk/>
            <pc:sldMk cId="674613534" sldId="304"/>
            <ac:spMk id="36" creationId="{49E896A8-99F2-58E3-424B-22BE5233E2F4}"/>
          </ac:spMkLst>
        </pc:spChg>
        <pc:spChg chg="add mod">
          <ac:chgData name="Manish Sharma" userId="b799adb9ba789c8f" providerId="LiveId" clId="{698923DD-4175-4E16-B171-0D7D61CDDF22}" dt="2022-06-11T03:49:54.608" v="19"/>
          <ac:spMkLst>
            <pc:docMk/>
            <pc:sldMk cId="674613534" sldId="304"/>
            <ac:spMk id="37" creationId="{91DE9C86-3EFD-21AF-6A61-69543387ED13}"/>
          </ac:spMkLst>
        </pc:spChg>
        <pc:grpChg chg="add mod">
          <ac:chgData name="Manish Sharma" userId="b799adb9ba789c8f" providerId="LiveId" clId="{698923DD-4175-4E16-B171-0D7D61CDDF22}" dt="2022-06-11T03:46:35.777" v="11"/>
          <ac:grpSpMkLst>
            <pc:docMk/>
            <pc:sldMk cId="674613534" sldId="304"/>
            <ac:grpSpMk id="5" creationId="{94C436AF-86D4-1F00-12E3-E21B165A8C95}"/>
          </ac:grpSpMkLst>
        </pc:grpChg>
        <pc:grpChg chg="add mod">
          <ac:chgData name="Manish Sharma" userId="b799adb9ba789c8f" providerId="LiveId" clId="{698923DD-4175-4E16-B171-0D7D61CDDF22}" dt="2022-06-11T03:46:35.777" v="11"/>
          <ac:grpSpMkLst>
            <pc:docMk/>
            <pc:sldMk cId="674613534" sldId="304"/>
            <ac:grpSpMk id="8" creationId="{BE78DF9B-03AF-7C94-E7E3-2E7545E9FA77}"/>
          </ac:grpSpMkLst>
        </pc:grpChg>
        <pc:grpChg chg="add mod">
          <ac:chgData name="Manish Sharma" userId="b799adb9ba789c8f" providerId="LiveId" clId="{698923DD-4175-4E16-B171-0D7D61CDDF22}" dt="2022-06-11T03:46:35.777" v="11"/>
          <ac:grpSpMkLst>
            <pc:docMk/>
            <pc:sldMk cId="674613534" sldId="304"/>
            <ac:grpSpMk id="11" creationId="{2683C160-BA69-EDB4-2B2A-551534EACE62}"/>
          </ac:grpSpMkLst>
        </pc:grpChg>
        <pc:grpChg chg="add mod">
          <ac:chgData name="Manish Sharma" userId="b799adb9ba789c8f" providerId="LiveId" clId="{698923DD-4175-4E16-B171-0D7D61CDDF22}" dt="2022-06-11T03:48:16.792" v="18"/>
          <ac:grpSpMkLst>
            <pc:docMk/>
            <pc:sldMk cId="674613534" sldId="304"/>
            <ac:grpSpMk id="34" creationId="{804EA599-92CA-BD31-A19F-A6DB2BFA6DD6}"/>
          </ac:grpSpMkLst>
        </pc:grpChg>
        <pc:cxnChg chg="add mod">
          <ac:chgData name="Manish Sharma" userId="b799adb9ba789c8f" providerId="LiveId" clId="{698923DD-4175-4E16-B171-0D7D61CDDF22}" dt="2022-06-11T03:46:35.777" v="11"/>
          <ac:cxnSpMkLst>
            <pc:docMk/>
            <pc:sldMk cId="674613534" sldId="304"/>
            <ac:cxnSpMk id="3" creationId="{BF9042A3-7F5E-CC74-6C17-EA6280C52E4E}"/>
          </ac:cxnSpMkLst>
        </pc:cxnChg>
        <pc:cxnChg chg="add mod">
          <ac:chgData name="Manish Sharma" userId="b799adb9ba789c8f" providerId="LiveId" clId="{698923DD-4175-4E16-B171-0D7D61CDDF22}" dt="2022-06-11T03:46:35.777" v="11"/>
          <ac:cxnSpMkLst>
            <pc:docMk/>
            <pc:sldMk cId="674613534" sldId="304"/>
            <ac:cxnSpMk id="4" creationId="{D02797DA-39A9-ADB2-D0BD-3EE53B715C9D}"/>
          </ac:cxnSpMkLst>
        </pc:cxnChg>
        <pc:cxnChg chg="add mod">
          <ac:chgData name="Manish Sharma" userId="b799adb9ba789c8f" providerId="LiveId" clId="{698923DD-4175-4E16-B171-0D7D61CDDF22}" dt="2022-06-11T03:46:46.300" v="12"/>
          <ac:cxnSpMkLst>
            <pc:docMk/>
            <pc:sldMk cId="674613534" sldId="304"/>
            <ac:cxnSpMk id="17" creationId="{6304B326-E45E-781E-43AB-8996E9F94824}"/>
          </ac:cxnSpMkLst>
        </pc:cxnChg>
        <pc:cxnChg chg="add mod">
          <ac:chgData name="Manish Sharma" userId="b799adb9ba789c8f" providerId="LiveId" clId="{698923DD-4175-4E16-B171-0D7D61CDDF22}" dt="2022-06-11T03:46:46.300" v="12"/>
          <ac:cxnSpMkLst>
            <pc:docMk/>
            <pc:sldMk cId="674613534" sldId="304"/>
            <ac:cxnSpMk id="19" creationId="{A05B6072-1CD5-AD8B-251F-922C4BFC19E4}"/>
          </ac:cxnSpMkLst>
        </pc:cxnChg>
        <pc:cxnChg chg="add mod">
          <ac:chgData name="Manish Sharma" userId="b799adb9ba789c8f" providerId="LiveId" clId="{698923DD-4175-4E16-B171-0D7D61CDDF22}" dt="2022-06-11T03:46:53.381" v="13"/>
          <ac:cxnSpMkLst>
            <pc:docMk/>
            <pc:sldMk cId="674613534" sldId="304"/>
            <ac:cxnSpMk id="21" creationId="{142C9930-0FE1-95CE-A841-DA1B180B4534}"/>
          </ac:cxnSpMkLst>
        </pc:cxnChg>
        <pc:cxnChg chg="add mod">
          <ac:chgData name="Manish Sharma" userId="b799adb9ba789c8f" providerId="LiveId" clId="{698923DD-4175-4E16-B171-0D7D61CDDF22}" dt="2022-06-11T03:47:30.473" v="15"/>
          <ac:cxnSpMkLst>
            <pc:docMk/>
            <pc:sldMk cId="674613534" sldId="304"/>
            <ac:cxnSpMk id="27" creationId="{2D8CD71B-39E0-15AC-80AC-8963E03A32FC}"/>
          </ac:cxnSpMkLst>
        </pc:cxnChg>
        <pc:cxnChg chg="add mod">
          <ac:chgData name="Manish Sharma" userId="b799adb9ba789c8f" providerId="LiveId" clId="{698923DD-4175-4E16-B171-0D7D61CDDF22}" dt="2022-06-11T03:47:30.473" v="15"/>
          <ac:cxnSpMkLst>
            <pc:docMk/>
            <pc:sldMk cId="674613534" sldId="304"/>
            <ac:cxnSpMk id="28" creationId="{B4CF1AB9-FFE5-B61D-6F05-555D0DBD45C3}"/>
          </ac:cxnSpMkLst>
        </pc:cxnChg>
        <pc:cxnChg chg="add mod">
          <ac:chgData name="Manish Sharma" userId="b799adb9ba789c8f" providerId="LiveId" clId="{698923DD-4175-4E16-B171-0D7D61CDDF22}" dt="2022-06-11T03:47:49.020" v="16"/>
          <ac:cxnSpMkLst>
            <pc:docMk/>
            <pc:sldMk cId="674613534" sldId="304"/>
            <ac:cxnSpMk id="32" creationId="{9D3323A9-EB63-6F63-4E43-9FBB2B5BE251}"/>
          </ac:cxnSpMkLst>
        </pc:cxnChg>
      </pc:sldChg>
      <pc:sldChg chg="addSp modSp new">
        <pc:chgData name="Manish Sharma" userId="b799adb9ba789c8f" providerId="LiveId" clId="{698923DD-4175-4E16-B171-0D7D61CDDF22}" dt="2022-06-11T03:58:50.783" v="31"/>
        <pc:sldMkLst>
          <pc:docMk/>
          <pc:sldMk cId="4045290228" sldId="305"/>
        </pc:sldMkLst>
        <pc:spChg chg="add mod">
          <ac:chgData name="Manish Sharma" userId="b799adb9ba789c8f" providerId="LiveId" clId="{698923DD-4175-4E16-B171-0D7D61CDDF22}" dt="2022-06-11T03:56:05.973" v="21"/>
          <ac:spMkLst>
            <pc:docMk/>
            <pc:sldMk cId="4045290228" sldId="305"/>
            <ac:spMk id="2" creationId="{F59F549C-DE3C-AA06-7202-E57D4CEA9668}"/>
          </ac:spMkLst>
        </pc:spChg>
        <pc:spChg chg="add mod">
          <ac:chgData name="Manish Sharma" userId="b799adb9ba789c8f" providerId="LiveId" clId="{698923DD-4175-4E16-B171-0D7D61CDDF22}" dt="2022-06-11T03:56:05.973" v="21"/>
          <ac:spMkLst>
            <pc:docMk/>
            <pc:sldMk cId="4045290228" sldId="305"/>
            <ac:spMk id="3" creationId="{B9E7D85A-3200-FD24-BF64-81EEBBE086A6}"/>
          </ac:spMkLst>
        </pc:spChg>
        <pc:spChg chg="add mod">
          <ac:chgData name="Manish Sharma" userId="b799adb9ba789c8f" providerId="LiveId" clId="{698923DD-4175-4E16-B171-0D7D61CDDF22}" dt="2022-06-11T03:56:05.973" v="21"/>
          <ac:spMkLst>
            <pc:docMk/>
            <pc:sldMk cId="4045290228" sldId="305"/>
            <ac:spMk id="4" creationId="{D3C65981-EFAE-11C2-FA2B-02E3F61269C1}"/>
          </ac:spMkLst>
        </pc:spChg>
        <pc:spChg chg="mod">
          <ac:chgData name="Manish Sharma" userId="b799adb9ba789c8f" providerId="LiveId" clId="{698923DD-4175-4E16-B171-0D7D61CDDF22}" dt="2022-06-11T03:56:05.973" v="21"/>
          <ac:spMkLst>
            <pc:docMk/>
            <pc:sldMk cId="4045290228" sldId="305"/>
            <ac:spMk id="6" creationId="{C9E74934-7BA9-245F-1773-E8A3D81F17EB}"/>
          </ac:spMkLst>
        </pc:spChg>
        <pc:spChg chg="mod">
          <ac:chgData name="Manish Sharma" userId="b799adb9ba789c8f" providerId="LiveId" clId="{698923DD-4175-4E16-B171-0D7D61CDDF22}" dt="2022-06-11T03:56:05.973" v="21"/>
          <ac:spMkLst>
            <pc:docMk/>
            <pc:sldMk cId="4045290228" sldId="305"/>
            <ac:spMk id="7" creationId="{88B16914-BF6F-3A32-2222-931651C40AE1}"/>
          </ac:spMkLst>
        </pc:spChg>
        <pc:spChg chg="mod">
          <ac:chgData name="Manish Sharma" userId="b799adb9ba789c8f" providerId="LiveId" clId="{698923DD-4175-4E16-B171-0D7D61CDDF22}" dt="2022-06-11T03:56:05.973" v="21"/>
          <ac:spMkLst>
            <pc:docMk/>
            <pc:sldMk cId="4045290228" sldId="305"/>
            <ac:spMk id="9" creationId="{E6147778-868A-1CF2-3676-D070E1B42949}"/>
          </ac:spMkLst>
        </pc:spChg>
        <pc:spChg chg="mod">
          <ac:chgData name="Manish Sharma" userId="b799adb9ba789c8f" providerId="LiveId" clId="{698923DD-4175-4E16-B171-0D7D61CDDF22}" dt="2022-06-11T03:56:05.973" v="21"/>
          <ac:spMkLst>
            <pc:docMk/>
            <pc:sldMk cId="4045290228" sldId="305"/>
            <ac:spMk id="10" creationId="{C8A97E93-833E-9125-2996-E0AAEB1574A0}"/>
          </ac:spMkLst>
        </pc:spChg>
        <pc:spChg chg="mod">
          <ac:chgData name="Manish Sharma" userId="b799adb9ba789c8f" providerId="LiveId" clId="{698923DD-4175-4E16-B171-0D7D61CDDF22}" dt="2022-06-11T03:56:05.973" v="21"/>
          <ac:spMkLst>
            <pc:docMk/>
            <pc:sldMk cId="4045290228" sldId="305"/>
            <ac:spMk id="12" creationId="{72AF9FB1-E762-BF93-4541-5B4E9EE64CCD}"/>
          </ac:spMkLst>
        </pc:spChg>
        <pc:spChg chg="mod">
          <ac:chgData name="Manish Sharma" userId="b799adb9ba789c8f" providerId="LiveId" clId="{698923DD-4175-4E16-B171-0D7D61CDDF22}" dt="2022-06-11T03:56:05.973" v="21"/>
          <ac:spMkLst>
            <pc:docMk/>
            <pc:sldMk cId="4045290228" sldId="305"/>
            <ac:spMk id="13" creationId="{155790E2-F419-DE17-4F85-E44042C64465}"/>
          </ac:spMkLst>
        </pc:spChg>
        <pc:spChg chg="add mod">
          <ac:chgData name="Manish Sharma" userId="b799adb9ba789c8f" providerId="LiveId" clId="{698923DD-4175-4E16-B171-0D7D61CDDF22}" dt="2022-06-11T03:56:13.629" v="22"/>
          <ac:spMkLst>
            <pc:docMk/>
            <pc:sldMk cId="4045290228" sldId="305"/>
            <ac:spMk id="16" creationId="{AC17E98A-F0F6-D4BB-A892-712FF87D8A8E}"/>
          </ac:spMkLst>
        </pc:spChg>
        <pc:spChg chg="add mod">
          <ac:chgData name="Manish Sharma" userId="b799adb9ba789c8f" providerId="LiveId" clId="{698923DD-4175-4E16-B171-0D7D61CDDF22}" dt="2022-06-11T03:56:13.629" v="22"/>
          <ac:spMkLst>
            <pc:docMk/>
            <pc:sldMk cId="4045290228" sldId="305"/>
            <ac:spMk id="17" creationId="{553600DD-8228-4C38-F1D4-5CBE0276E456}"/>
          </ac:spMkLst>
        </pc:spChg>
        <pc:spChg chg="add mod">
          <ac:chgData name="Manish Sharma" userId="b799adb9ba789c8f" providerId="LiveId" clId="{698923DD-4175-4E16-B171-0D7D61CDDF22}" dt="2022-06-11T03:56:13.629" v="22"/>
          <ac:spMkLst>
            <pc:docMk/>
            <pc:sldMk cId="4045290228" sldId="305"/>
            <ac:spMk id="19" creationId="{C4752EE8-4993-D033-FD19-0707B54EF8DE}"/>
          </ac:spMkLst>
        </pc:spChg>
        <pc:spChg chg="add mod">
          <ac:chgData name="Manish Sharma" userId="b799adb9ba789c8f" providerId="LiveId" clId="{698923DD-4175-4E16-B171-0D7D61CDDF22}" dt="2022-06-11T03:56:23.483" v="23"/>
          <ac:spMkLst>
            <pc:docMk/>
            <pc:sldMk cId="4045290228" sldId="305"/>
            <ac:spMk id="20" creationId="{D79D3F5A-8C4D-CB18-6829-16D16E6A2067}"/>
          </ac:spMkLst>
        </pc:spChg>
        <pc:spChg chg="add mod">
          <ac:chgData name="Manish Sharma" userId="b799adb9ba789c8f" providerId="LiveId" clId="{698923DD-4175-4E16-B171-0D7D61CDDF22}" dt="2022-06-11T03:56:23.483" v="23"/>
          <ac:spMkLst>
            <pc:docMk/>
            <pc:sldMk cId="4045290228" sldId="305"/>
            <ac:spMk id="21" creationId="{4054789A-E9AC-35D5-7670-86C6E19C83AE}"/>
          </ac:spMkLst>
        </pc:spChg>
        <pc:spChg chg="add mod">
          <ac:chgData name="Manish Sharma" userId="b799adb9ba789c8f" providerId="LiveId" clId="{698923DD-4175-4E16-B171-0D7D61CDDF22}" dt="2022-06-11T03:56:23.483" v="23"/>
          <ac:spMkLst>
            <pc:docMk/>
            <pc:sldMk cId="4045290228" sldId="305"/>
            <ac:spMk id="22" creationId="{93FEC6F3-7438-718E-FB1F-B6DAF6F06003}"/>
          </ac:spMkLst>
        </pc:spChg>
        <pc:spChg chg="add mod">
          <ac:chgData name="Manish Sharma" userId="b799adb9ba789c8f" providerId="LiveId" clId="{698923DD-4175-4E16-B171-0D7D61CDDF22}" dt="2022-06-11T03:56:23.483" v="23"/>
          <ac:spMkLst>
            <pc:docMk/>
            <pc:sldMk cId="4045290228" sldId="305"/>
            <ac:spMk id="23" creationId="{04C2C534-79B1-A145-D704-4E9AC435A73A}"/>
          </ac:spMkLst>
        </pc:spChg>
        <pc:spChg chg="add mod">
          <ac:chgData name="Manish Sharma" userId="b799adb9ba789c8f" providerId="LiveId" clId="{698923DD-4175-4E16-B171-0D7D61CDDF22}" dt="2022-06-11T03:56:23.483" v="23"/>
          <ac:spMkLst>
            <pc:docMk/>
            <pc:sldMk cId="4045290228" sldId="305"/>
            <ac:spMk id="24" creationId="{C30EA9BC-90BA-4923-E918-4F4C3750DCB6}"/>
          </ac:spMkLst>
        </pc:spChg>
        <pc:spChg chg="add mod">
          <ac:chgData name="Manish Sharma" userId="b799adb9ba789c8f" providerId="LiveId" clId="{698923DD-4175-4E16-B171-0D7D61CDDF22}" dt="2022-06-11T03:56:42.794" v="24"/>
          <ac:spMkLst>
            <pc:docMk/>
            <pc:sldMk cId="4045290228" sldId="305"/>
            <ac:spMk id="25" creationId="{E0167421-73D1-4644-5CD4-7E65A7028118}"/>
          </ac:spMkLst>
        </pc:spChg>
        <pc:spChg chg="add mod">
          <ac:chgData name="Manish Sharma" userId="b799adb9ba789c8f" providerId="LiveId" clId="{698923DD-4175-4E16-B171-0D7D61CDDF22}" dt="2022-06-11T03:56:42.794" v="24"/>
          <ac:spMkLst>
            <pc:docMk/>
            <pc:sldMk cId="4045290228" sldId="305"/>
            <ac:spMk id="27" creationId="{52E56DAB-41A6-F42D-35EB-AFE6E921A8B8}"/>
          </ac:spMkLst>
        </pc:spChg>
        <pc:spChg chg="add mod">
          <ac:chgData name="Manish Sharma" userId="b799adb9ba789c8f" providerId="LiveId" clId="{698923DD-4175-4E16-B171-0D7D61CDDF22}" dt="2022-06-11T03:56:42.794" v="24"/>
          <ac:spMkLst>
            <pc:docMk/>
            <pc:sldMk cId="4045290228" sldId="305"/>
            <ac:spMk id="29" creationId="{AE5EFF84-A387-51AD-82BD-21404B381F58}"/>
          </ac:spMkLst>
        </pc:spChg>
        <pc:spChg chg="add mod">
          <ac:chgData name="Manish Sharma" userId="b799adb9ba789c8f" providerId="LiveId" clId="{698923DD-4175-4E16-B171-0D7D61CDDF22}" dt="2022-06-11T03:56:56.218" v="25"/>
          <ac:spMkLst>
            <pc:docMk/>
            <pc:sldMk cId="4045290228" sldId="305"/>
            <ac:spMk id="30" creationId="{07E4EF2E-42AE-75E2-3802-C4543A2106A8}"/>
          </ac:spMkLst>
        </pc:spChg>
        <pc:spChg chg="add mod">
          <ac:chgData name="Manish Sharma" userId="b799adb9ba789c8f" providerId="LiveId" clId="{698923DD-4175-4E16-B171-0D7D61CDDF22}" dt="2022-06-11T03:57:04.646" v="26"/>
          <ac:spMkLst>
            <pc:docMk/>
            <pc:sldMk cId="4045290228" sldId="305"/>
            <ac:spMk id="31" creationId="{522B9EED-404A-47AD-03C1-4050EAFF16FD}"/>
          </ac:spMkLst>
        </pc:spChg>
        <pc:spChg chg="add mod">
          <ac:chgData name="Manish Sharma" userId="b799adb9ba789c8f" providerId="LiveId" clId="{698923DD-4175-4E16-B171-0D7D61CDDF22}" dt="2022-06-11T03:57:23.747" v="27"/>
          <ac:spMkLst>
            <pc:docMk/>
            <pc:sldMk cId="4045290228" sldId="305"/>
            <ac:spMk id="34" creationId="{95CCBDD5-8BCD-7670-7D6A-C3208F60A1CF}"/>
          </ac:spMkLst>
        </pc:spChg>
        <pc:spChg chg="add mod">
          <ac:chgData name="Manish Sharma" userId="b799adb9ba789c8f" providerId="LiveId" clId="{698923DD-4175-4E16-B171-0D7D61CDDF22}" dt="2022-06-11T03:57:43.438" v="28"/>
          <ac:spMkLst>
            <pc:docMk/>
            <pc:sldMk cId="4045290228" sldId="305"/>
            <ac:spMk id="35" creationId="{0A0930CB-4539-FC62-9196-144D602763B2}"/>
          </ac:spMkLst>
        </pc:spChg>
        <pc:spChg chg="add mod">
          <ac:chgData name="Manish Sharma" userId="b799adb9ba789c8f" providerId="LiveId" clId="{698923DD-4175-4E16-B171-0D7D61CDDF22}" dt="2022-06-11T03:58:01.658" v="29"/>
          <ac:spMkLst>
            <pc:docMk/>
            <pc:sldMk cId="4045290228" sldId="305"/>
            <ac:spMk id="36" creationId="{D3E29A07-7CDF-D53C-99E1-569F6A29B4A4}"/>
          </ac:spMkLst>
        </pc:spChg>
        <pc:spChg chg="add mod">
          <ac:chgData name="Manish Sharma" userId="b799adb9ba789c8f" providerId="LiveId" clId="{698923DD-4175-4E16-B171-0D7D61CDDF22}" dt="2022-06-11T03:58:30.621" v="30"/>
          <ac:spMkLst>
            <pc:docMk/>
            <pc:sldMk cId="4045290228" sldId="305"/>
            <ac:spMk id="37" creationId="{F31A626B-8B51-5544-539E-01679B7BD077}"/>
          </ac:spMkLst>
        </pc:spChg>
        <pc:spChg chg="add mod">
          <ac:chgData name="Manish Sharma" userId="b799adb9ba789c8f" providerId="LiveId" clId="{698923DD-4175-4E16-B171-0D7D61CDDF22}" dt="2022-06-11T03:58:50.783" v="31"/>
          <ac:spMkLst>
            <pc:docMk/>
            <pc:sldMk cId="4045290228" sldId="305"/>
            <ac:spMk id="38" creationId="{0F74B459-0146-C7A9-E30A-ACE356F55E22}"/>
          </ac:spMkLst>
        </pc:spChg>
        <pc:grpChg chg="add mod">
          <ac:chgData name="Manish Sharma" userId="b799adb9ba789c8f" providerId="LiveId" clId="{698923DD-4175-4E16-B171-0D7D61CDDF22}" dt="2022-06-11T03:56:05.973" v="21"/>
          <ac:grpSpMkLst>
            <pc:docMk/>
            <pc:sldMk cId="4045290228" sldId="305"/>
            <ac:grpSpMk id="5" creationId="{779719A3-87A9-B5A5-8893-DE82F2D34999}"/>
          </ac:grpSpMkLst>
        </pc:grpChg>
        <pc:grpChg chg="add mod">
          <ac:chgData name="Manish Sharma" userId="b799adb9ba789c8f" providerId="LiveId" clId="{698923DD-4175-4E16-B171-0D7D61CDDF22}" dt="2022-06-11T03:56:05.973" v="21"/>
          <ac:grpSpMkLst>
            <pc:docMk/>
            <pc:sldMk cId="4045290228" sldId="305"/>
            <ac:grpSpMk id="8" creationId="{E5750717-363D-EFA9-C40C-444B70937ACC}"/>
          </ac:grpSpMkLst>
        </pc:grpChg>
        <pc:grpChg chg="add mod">
          <ac:chgData name="Manish Sharma" userId="b799adb9ba789c8f" providerId="LiveId" clId="{698923DD-4175-4E16-B171-0D7D61CDDF22}" dt="2022-06-11T03:56:05.973" v="21"/>
          <ac:grpSpMkLst>
            <pc:docMk/>
            <pc:sldMk cId="4045290228" sldId="305"/>
            <ac:grpSpMk id="11" creationId="{860B8D1D-5F63-2BE8-D984-EA69D849C2BD}"/>
          </ac:grpSpMkLst>
        </pc:grpChg>
        <pc:cxnChg chg="add mod">
          <ac:chgData name="Manish Sharma" userId="b799adb9ba789c8f" providerId="LiveId" clId="{698923DD-4175-4E16-B171-0D7D61CDDF22}" dt="2022-06-11T03:56:05.973" v="21"/>
          <ac:cxnSpMkLst>
            <pc:docMk/>
            <pc:sldMk cId="4045290228" sldId="305"/>
            <ac:cxnSpMk id="14" creationId="{64260BC6-ECEC-D277-BD05-8A05EB668A5D}"/>
          </ac:cxnSpMkLst>
        </pc:cxnChg>
        <pc:cxnChg chg="add mod">
          <ac:chgData name="Manish Sharma" userId="b799adb9ba789c8f" providerId="LiveId" clId="{698923DD-4175-4E16-B171-0D7D61CDDF22}" dt="2022-06-11T03:56:13.629" v="22"/>
          <ac:cxnSpMkLst>
            <pc:docMk/>
            <pc:sldMk cId="4045290228" sldId="305"/>
            <ac:cxnSpMk id="15" creationId="{5D7EC0A2-63B9-193B-57FB-C3BBF6ABD9EA}"/>
          </ac:cxnSpMkLst>
        </pc:cxnChg>
        <pc:cxnChg chg="add mod">
          <ac:chgData name="Manish Sharma" userId="b799adb9ba789c8f" providerId="LiveId" clId="{698923DD-4175-4E16-B171-0D7D61CDDF22}" dt="2022-06-11T03:56:13.629" v="22"/>
          <ac:cxnSpMkLst>
            <pc:docMk/>
            <pc:sldMk cId="4045290228" sldId="305"/>
            <ac:cxnSpMk id="18" creationId="{F4376BEA-5AA7-0BB5-E302-75877570AAF4}"/>
          </ac:cxnSpMkLst>
        </pc:cxnChg>
        <pc:cxnChg chg="add mod">
          <ac:chgData name="Manish Sharma" userId="b799adb9ba789c8f" providerId="LiveId" clId="{698923DD-4175-4E16-B171-0D7D61CDDF22}" dt="2022-06-11T03:56:42.794" v="24"/>
          <ac:cxnSpMkLst>
            <pc:docMk/>
            <pc:sldMk cId="4045290228" sldId="305"/>
            <ac:cxnSpMk id="26" creationId="{EF9CA1B0-4849-EB89-9468-FA4D37E644FE}"/>
          </ac:cxnSpMkLst>
        </pc:cxnChg>
        <pc:cxnChg chg="add mod">
          <ac:chgData name="Manish Sharma" userId="b799adb9ba789c8f" providerId="LiveId" clId="{698923DD-4175-4E16-B171-0D7D61CDDF22}" dt="2022-06-11T03:56:42.794" v="24"/>
          <ac:cxnSpMkLst>
            <pc:docMk/>
            <pc:sldMk cId="4045290228" sldId="305"/>
            <ac:cxnSpMk id="28" creationId="{D95279E6-7CBB-B13D-433A-CA0DA0D95AA4}"/>
          </ac:cxnSpMkLst>
        </pc:cxnChg>
        <pc:cxnChg chg="add mod">
          <ac:chgData name="Manish Sharma" userId="b799adb9ba789c8f" providerId="LiveId" clId="{698923DD-4175-4E16-B171-0D7D61CDDF22}" dt="2022-06-11T03:57:04.646" v="26"/>
          <ac:cxnSpMkLst>
            <pc:docMk/>
            <pc:sldMk cId="4045290228" sldId="305"/>
            <ac:cxnSpMk id="32" creationId="{F72CD8B6-AA9B-69F9-DE52-0240EBAAD7CE}"/>
          </ac:cxnSpMkLst>
        </pc:cxnChg>
        <pc:cxnChg chg="add mod">
          <ac:chgData name="Manish Sharma" userId="b799adb9ba789c8f" providerId="LiveId" clId="{698923DD-4175-4E16-B171-0D7D61CDDF22}" dt="2022-06-11T03:57:04.646" v="26"/>
          <ac:cxnSpMkLst>
            <pc:docMk/>
            <pc:sldMk cId="4045290228" sldId="305"/>
            <ac:cxnSpMk id="33" creationId="{64F42CAB-178A-018D-E921-FBAD660B62CA}"/>
          </ac:cxnSpMkLst>
        </pc:cxnChg>
      </pc:sldChg>
      <pc:sldChg chg="addSp delSp modSp new mod">
        <pc:chgData name="Manish Sharma" userId="b799adb9ba789c8f" providerId="LiveId" clId="{698923DD-4175-4E16-B171-0D7D61CDDF22}" dt="2022-06-11T04:00:35.660" v="38"/>
        <pc:sldMkLst>
          <pc:docMk/>
          <pc:sldMk cId="1345778640" sldId="306"/>
        </pc:sldMkLst>
        <pc:spChg chg="add mod">
          <ac:chgData name="Manish Sharma" userId="b799adb9ba789c8f" providerId="LiveId" clId="{698923DD-4175-4E16-B171-0D7D61CDDF22}" dt="2022-06-11T03:59:54.800" v="33"/>
          <ac:spMkLst>
            <pc:docMk/>
            <pc:sldMk cId="1345778640" sldId="306"/>
            <ac:spMk id="2" creationId="{DD6BE308-3A2D-204B-4590-8F218FFA9246}"/>
          </ac:spMkLst>
        </pc:spChg>
        <pc:spChg chg="add mod">
          <ac:chgData name="Manish Sharma" userId="b799adb9ba789c8f" providerId="LiveId" clId="{698923DD-4175-4E16-B171-0D7D61CDDF22}" dt="2022-06-11T03:59:54.800" v="33"/>
          <ac:spMkLst>
            <pc:docMk/>
            <pc:sldMk cId="1345778640" sldId="306"/>
            <ac:spMk id="3" creationId="{A2D22607-7919-A30F-ABA5-FB019EBE7819}"/>
          </ac:spMkLst>
        </pc:spChg>
        <pc:spChg chg="add mod">
          <ac:chgData name="Manish Sharma" userId="b799adb9ba789c8f" providerId="LiveId" clId="{698923DD-4175-4E16-B171-0D7D61CDDF22}" dt="2022-06-11T03:59:54.800" v="33"/>
          <ac:spMkLst>
            <pc:docMk/>
            <pc:sldMk cId="1345778640" sldId="306"/>
            <ac:spMk id="4" creationId="{CA643D11-6F22-E590-53C0-3953160E2A0E}"/>
          </ac:spMkLst>
        </pc:spChg>
        <pc:spChg chg="mod">
          <ac:chgData name="Manish Sharma" userId="b799adb9ba789c8f" providerId="LiveId" clId="{698923DD-4175-4E16-B171-0D7D61CDDF22}" dt="2022-06-11T03:59:54.800" v="33"/>
          <ac:spMkLst>
            <pc:docMk/>
            <pc:sldMk cId="1345778640" sldId="306"/>
            <ac:spMk id="6" creationId="{D8190101-2911-F2BF-A54C-DF43355A6689}"/>
          </ac:spMkLst>
        </pc:spChg>
        <pc:spChg chg="mod">
          <ac:chgData name="Manish Sharma" userId="b799adb9ba789c8f" providerId="LiveId" clId="{698923DD-4175-4E16-B171-0D7D61CDDF22}" dt="2022-06-11T03:59:54.800" v="33"/>
          <ac:spMkLst>
            <pc:docMk/>
            <pc:sldMk cId="1345778640" sldId="306"/>
            <ac:spMk id="7" creationId="{EB4B9252-08E1-36A7-1D7F-34E61FB33706}"/>
          </ac:spMkLst>
        </pc:spChg>
        <pc:spChg chg="mod">
          <ac:chgData name="Manish Sharma" userId="b799adb9ba789c8f" providerId="LiveId" clId="{698923DD-4175-4E16-B171-0D7D61CDDF22}" dt="2022-06-11T03:59:54.800" v="33"/>
          <ac:spMkLst>
            <pc:docMk/>
            <pc:sldMk cId="1345778640" sldId="306"/>
            <ac:spMk id="9" creationId="{1F163918-09B5-AAC0-AF57-9B5882C5F92C}"/>
          </ac:spMkLst>
        </pc:spChg>
        <pc:spChg chg="mod">
          <ac:chgData name="Manish Sharma" userId="b799adb9ba789c8f" providerId="LiveId" clId="{698923DD-4175-4E16-B171-0D7D61CDDF22}" dt="2022-06-11T03:59:54.800" v="33"/>
          <ac:spMkLst>
            <pc:docMk/>
            <pc:sldMk cId="1345778640" sldId="306"/>
            <ac:spMk id="10" creationId="{C5DCC0BC-B1FF-1CE8-0490-D51065BC9F97}"/>
          </ac:spMkLst>
        </pc:spChg>
        <pc:spChg chg="mod">
          <ac:chgData name="Manish Sharma" userId="b799adb9ba789c8f" providerId="LiveId" clId="{698923DD-4175-4E16-B171-0D7D61CDDF22}" dt="2022-06-11T03:59:54.800" v="33"/>
          <ac:spMkLst>
            <pc:docMk/>
            <pc:sldMk cId="1345778640" sldId="306"/>
            <ac:spMk id="12" creationId="{AD1E2E0C-6D46-3441-19EE-A3F83B45AC1A}"/>
          </ac:spMkLst>
        </pc:spChg>
        <pc:spChg chg="mod">
          <ac:chgData name="Manish Sharma" userId="b799adb9ba789c8f" providerId="LiveId" clId="{698923DD-4175-4E16-B171-0D7D61CDDF22}" dt="2022-06-11T03:59:54.800" v="33"/>
          <ac:spMkLst>
            <pc:docMk/>
            <pc:sldMk cId="1345778640" sldId="306"/>
            <ac:spMk id="13" creationId="{6A332556-05EA-ACD2-AAD0-D0A164ED51D8}"/>
          </ac:spMkLst>
        </pc:spChg>
        <pc:spChg chg="add mod">
          <ac:chgData name="Manish Sharma" userId="b799adb9ba789c8f" providerId="LiveId" clId="{698923DD-4175-4E16-B171-0D7D61CDDF22}" dt="2022-06-11T03:59:54.800" v="33"/>
          <ac:spMkLst>
            <pc:docMk/>
            <pc:sldMk cId="1345778640" sldId="306"/>
            <ac:spMk id="16" creationId="{00CBA606-A2E5-961C-67D2-9A62376B0B7B}"/>
          </ac:spMkLst>
        </pc:spChg>
        <pc:spChg chg="add mod">
          <ac:chgData name="Manish Sharma" userId="b799adb9ba789c8f" providerId="LiveId" clId="{698923DD-4175-4E16-B171-0D7D61CDDF22}" dt="2022-06-11T03:59:54.800" v="33"/>
          <ac:spMkLst>
            <pc:docMk/>
            <pc:sldMk cId="1345778640" sldId="306"/>
            <ac:spMk id="17" creationId="{9C56520C-B826-0860-7648-576DFE4A8BD1}"/>
          </ac:spMkLst>
        </pc:spChg>
        <pc:spChg chg="add mod">
          <ac:chgData name="Manish Sharma" userId="b799adb9ba789c8f" providerId="LiveId" clId="{698923DD-4175-4E16-B171-0D7D61CDDF22}" dt="2022-06-11T03:59:54.800" v="33"/>
          <ac:spMkLst>
            <pc:docMk/>
            <pc:sldMk cId="1345778640" sldId="306"/>
            <ac:spMk id="19" creationId="{BAF6D69B-6091-46B0-5947-59399F688743}"/>
          </ac:spMkLst>
        </pc:spChg>
        <pc:spChg chg="add mod">
          <ac:chgData name="Manish Sharma" userId="b799adb9ba789c8f" providerId="LiveId" clId="{698923DD-4175-4E16-B171-0D7D61CDDF22}" dt="2022-06-11T03:59:54.800" v="33"/>
          <ac:spMkLst>
            <pc:docMk/>
            <pc:sldMk cId="1345778640" sldId="306"/>
            <ac:spMk id="20" creationId="{4BC5CCF6-39FD-C279-7359-8F46F24F97E0}"/>
          </ac:spMkLst>
        </pc:spChg>
        <pc:spChg chg="add mod">
          <ac:chgData name="Manish Sharma" userId="b799adb9ba789c8f" providerId="LiveId" clId="{698923DD-4175-4E16-B171-0D7D61CDDF22}" dt="2022-06-11T03:59:54.800" v="33"/>
          <ac:spMkLst>
            <pc:docMk/>
            <pc:sldMk cId="1345778640" sldId="306"/>
            <ac:spMk id="21" creationId="{76DF97BC-078B-49FB-9E47-FB30513BED5A}"/>
          </ac:spMkLst>
        </pc:spChg>
        <pc:spChg chg="add mod">
          <ac:chgData name="Manish Sharma" userId="b799adb9ba789c8f" providerId="LiveId" clId="{698923DD-4175-4E16-B171-0D7D61CDDF22}" dt="2022-06-11T03:59:54.800" v="33"/>
          <ac:spMkLst>
            <pc:docMk/>
            <pc:sldMk cId="1345778640" sldId="306"/>
            <ac:spMk id="22" creationId="{F89DFAA5-2B07-77D6-A9BE-BC320AF44E06}"/>
          </ac:spMkLst>
        </pc:spChg>
        <pc:spChg chg="add mod">
          <ac:chgData name="Manish Sharma" userId="b799adb9ba789c8f" providerId="LiveId" clId="{698923DD-4175-4E16-B171-0D7D61CDDF22}" dt="2022-06-11T03:59:54.800" v="33"/>
          <ac:spMkLst>
            <pc:docMk/>
            <pc:sldMk cId="1345778640" sldId="306"/>
            <ac:spMk id="23" creationId="{F06F9AF3-B216-E012-4207-A373E5A26D63}"/>
          </ac:spMkLst>
        </pc:spChg>
        <pc:spChg chg="add mod">
          <ac:chgData name="Manish Sharma" userId="b799adb9ba789c8f" providerId="LiveId" clId="{698923DD-4175-4E16-B171-0D7D61CDDF22}" dt="2022-06-11T03:59:54.800" v="33"/>
          <ac:spMkLst>
            <pc:docMk/>
            <pc:sldMk cId="1345778640" sldId="306"/>
            <ac:spMk id="24" creationId="{829D40C3-5FEB-510B-7C4B-ACF0B72CD400}"/>
          </ac:spMkLst>
        </pc:spChg>
        <pc:spChg chg="add del mod">
          <ac:chgData name="Manish Sharma" userId="b799adb9ba789c8f" providerId="LiveId" clId="{698923DD-4175-4E16-B171-0D7D61CDDF22}" dt="2022-06-11T04:00:00.104" v="34" actId="478"/>
          <ac:spMkLst>
            <pc:docMk/>
            <pc:sldMk cId="1345778640" sldId="306"/>
            <ac:spMk id="25" creationId="{A6277A53-93D5-FCA2-664B-F1FE0EC7B48C}"/>
          </ac:spMkLst>
        </pc:spChg>
        <pc:spChg chg="add del mod">
          <ac:chgData name="Manish Sharma" userId="b799adb9ba789c8f" providerId="LiveId" clId="{698923DD-4175-4E16-B171-0D7D61CDDF22}" dt="2022-06-11T04:00:00.104" v="34" actId="478"/>
          <ac:spMkLst>
            <pc:docMk/>
            <pc:sldMk cId="1345778640" sldId="306"/>
            <ac:spMk id="27" creationId="{861D09F8-A249-A6C9-19F7-798A55F1732A}"/>
          </ac:spMkLst>
        </pc:spChg>
        <pc:spChg chg="add del mod">
          <ac:chgData name="Manish Sharma" userId="b799adb9ba789c8f" providerId="LiveId" clId="{698923DD-4175-4E16-B171-0D7D61CDDF22}" dt="2022-06-11T04:00:00.104" v="34" actId="478"/>
          <ac:spMkLst>
            <pc:docMk/>
            <pc:sldMk cId="1345778640" sldId="306"/>
            <ac:spMk id="29" creationId="{AEE00822-9453-11EF-7665-95A6BF61D78E}"/>
          </ac:spMkLst>
        </pc:spChg>
        <pc:spChg chg="add del mod">
          <ac:chgData name="Manish Sharma" userId="b799adb9ba789c8f" providerId="LiveId" clId="{698923DD-4175-4E16-B171-0D7D61CDDF22}" dt="2022-06-11T04:00:00.104" v="34" actId="478"/>
          <ac:spMkLst>
            <pc:docMk/>
            <pc:sldMk cId="1345778640" sldId="306"/>
            <ac:spMk id="30" creationId="{5EA0908C-A1FE-5D62-490A-77B095851636}"/>
          </ac:spMkLst>
        </pc:spChg>
        <pc:spChg chg="add del mod">
          <ac:chgData name="Manish Sharma" userId="b799adb9ba789c8f" providerId="LiveId" clId="{698923DD-4175-4E16-B171-0D7D61CDDF22}" dt="2022-06-11T04:00:00.104" v="34" actId="478"/>
          <ac:spMkLst>
            <pc:docMk/>
            <pc:sldMk cId="1345778640" sldId="306"/>
            <ac:spMk id="31" creationId="{3D247A3E-CEB8-EC45-C684-61AF59F5296E}"/>
          </ac:spMkLst>
        </pc:spChg>
        <pc:spChg chg="add mod">
          <ac:chgData name="Manish Sharma" userId="b799adb9ba789c8f" providerId="LiveId" clId="{698923DD-4175-4E16-B171-0D7D61CDDF22}" dt="2022-06-11T03:59:54.800" v="33"/>
          <ac:spMkLst>
            <pc:docMk/>
            <pc:sldMk cId="1345778640" sldId="306"/>
            <ac:spMk id="34" creationId="{7A038AC3-15A2-C21A-899B-4745F3C64EDA}"/>
          </ac:spMkLst>
        </pc:spChg>
        <pc:spChg chg="add mod">
          <ac:chgData name="Manish Sharma" userId="b799adb9ba789c8f" providerId="LiveId" clId="{698923DD-4175-4E16-B171-0D7D61CDDF22}" dt="2022-06-11T03:59:54.800" v="33"/>
          <ac:spMkLst>
            <pc:docMk/>
            <pc:sldMk cId="1345778640" sldId="306"/>
            <ac:spMk id="35" creationId="{B7C0273E-0160-33A7-6B9C-D83806CB0D14}"/>
          </ac:spMkLst>
        </pc:spChg>
        <pc:spChg chg="add mod">
          <ac:chgData name="Manish Sharma" userId="b799adb9ba789c8f" providerId="LiveId" clId="{698923DD-4175-4E16-B171-0D7D61CDDF22}" dt="2022-06-11T03:59:54.800" v="33"/>
          <ac:spMkLst>
            <pc:docMk/>
            <pc:sldMk cId="1345778640" sldId="306"/>
            <ac:spMk id="36" creationId="{CC0FDCA5-F3B0-DB02-04DF-6818BD1A8578}"/>
          </ac:spMkLst>
        </pc:spChg>
        <pc:spChg chg="add mod">
          <ac:chgData name="Manish Sharma" userId="b799adb9ba789c8f" providerId="LiveId" clId="{698923DD-4175-4E16-B171-0D7D61CDDF22}" dt="2022-06-11T03:59:54.800" v="33"/>
          <ac:spMkLst>
            <pc:docMk/>
            <pc:sldMk cId="1345778640" sldId="306"/>
            <ac:spMk id="37" creationId="{007AEA83-8FF0-956E-617C-A6D11CF8AF25}"/>
          </ac:spMkLst>
        </pc:spChg>
        <pc:spChg chg="add mod">
          <ac:chgData name="Manish Sharma" userId="b799adb9ba789c8f" providerId="LiveId" clId="{698923DD-4175-4E16-B171-0D7D61CDDF22}" dt="2022-06-11T03:59:54.800" v="33"/>
          <ac:spMkLst>
            <pc:docMk/>
            <pc:sldMk cId="1345778640" sldId="306"/>
            <ac:spMk id="38" creationId="{9306694B-BCE1-0B31-33A9-7D4E4FDE20CB}"/>
          </ac:spMkLst>
        </pc:spChg>
        <pc:spChg chg="add mod">
          <ac:chgData name="Manish Sharma" userId="b799adb9ba789c8f" providerId="LiveId" clId="{698923DD-4175-4E16-B171-0D7D61CDDF22}" dt="2022-06-11T04:00:15.571" v="36"/>
          <ac:spMkLst>
            <pc:docMk/>
            <pc:sldMk cId="1345778640" sldId="306"/>
            <ac:spMk id="39" creationId="{87864109-96B2-A561-2285-3EBDEE064A92}"/>
          </ac:spMkLst>
        </pc:spChg>
        <pc:spChg chg="add mod">
          <ac:chgData name="Manish Sharma" userId="b799adb9ba789c8f" providerId="LiveId" clId="{698923DD-4175-4E16-B171-0D7D61CDDF22}" dt="2022-06-11T04:00:15.571" v="36"/>
          <ac:spMkLst>
            <pc:docMk/>
            <pc:sldMk cId="1345778640" sldId="306"/>
            <ac:spMk id="42" creationId="{9087FAA6-AA39-1C1C-CE7C-D85B14D677E3}"/>
          </ac:spMkLst>
        </pc:spChg>
        <pc:spChg chg="add mod">
          <ac:chgData name="Manish Sharma" userId="b799adb9ba789c8f" providerId="LiveId" clId="{698923DD-4175-4E16-B171-0D7D61CDDF22}" dt="2022-06-11T04:00:15.571" v="36"/>
          <ac:spMkLst>
            <pc:docMk/>
            <pc:sldMk cId="1345778640" sldId="306"/>
            <ac:spMk id="43" creationId="{4665EE85-F41F-83FE-D724-2C4702BE8C3F}"/>
          </ac:spMkLst>
        </pc:spChg>
        <pc:spChg chg="mod">
          <ac:chgData name="Manish Sharma" userId="b799adb9ba789c8f" providerId="LiveId" clId="{698923DD-4175-4E16-B171-0D7D61CDDF22}" dt="2022-06-11T04:00:26.554" v="37"/>
          <ac:spMkLst>
            <pc:docMk/>
            <pc:sldMk cId="1345778640" sldId="306"/>
            <ac:spMk id="45" creationId="{805597EF-919B-1CDB-3EF6-731CDDDD0541}"/>
          </ac:spMkLst>
        </pc:spChg>
        <pc:spChg chg="mod">
          <ac:chgData name="Manish Sharma" userId="b799adb9ba789c8f" providerId="LiveId" clId="{698923DD-4175-4E16-B171-0D7D61CDDF22}" dt="2022-06-11T04:00:26.554" v="37"/>
          <ac:spMkLst>
            <pc:docMk/>
            <pc:sldMk cId="1345778640" sldId="306"/>
            <ac:spMk id="46" creationId="{04F23E53-4B9E-37F9-3F65-639A526D0F33}"/>
          </ac:spMkLst>
        </pc:spChg>
        <pc:spChg chg="mod">
          <ac:chgData name="Manish Sharma" userId="b799adb9ba789c8f" providerId="LiveId" clId="{698923DD-4175-4E16-B171-0D7D61CDDF22}" dt="2022-06-11T04:00:26.554" v="37"/>
          <ac:spMkLst>
            <pc:docMk/>
            <pc:sldMk cId="1345778640" sldId="306"/>
            <ac:spMk id="47" creationId="{09980A86-AA08-DB32-9CCE-0E243E0CE7B4}"/>
          </ac:spMkLst>
        </pc:spChg>
        <pc:spChg chg="mod">
          <ac:chgData name="Manish Sharma" userId="b799adb9ba789c8f" providerId="LiveId" clId="{698923DD-4175-4E16-B171-0D7D61CDDF22}" dt="2022-06-11T04:00:26.554" v="37"/>
          <ac:spMkLst>
            <pc:docMk/>
            <pc:sldMk cId="1345778640" sldId="306"/>
            <ac:spMk id="49" creationId="{5829088B-FA10-C594-1FDA-E2FD2707F220}"/>
          </ac:spMkLst>
        </pc:spChg>
        <pc:spChg chg="mod">
          <ac:chgData name="Manish Sharma" userId="b799adb9ba789c8f" providerId="LiveId" clId="{698923DD-4175-4E16-B171-0D7D61CDDF22}" dt="2022-06-11T04:00:26.554" v="37"/>
          <ac:spMkLst>
            <pc:docMk/>
            <pc:sldMk cId="1345778640" sldId="306"/>
            <ac:spMk id="50" creationId="{7EE1971E-5325-3D7D-4B75-31B5D7DE05B3}"/>
          </ac:spMkLst>
        </pc:spChg>
        <pc:spChg chg="mod">
          <ac:chgData name="Manish Sharma" userId="b799adb9ba789c8f" providerId="LiveId" clId="{698923DD-4175-4E16-B171-0D7D61CDDF22}" dt="2022-06-11T04:00:26.554" v="37"/>
          <ac:spMkLst>
            <pc:docMk/>
            <pc:sldMk cId="1345778640" sldId="306"/>
            <ac:spMk id="51" creationId="{D9FF5BB4-CE5D-856E-184D-8EDA2EB6D41D}"/>
          </ac:spMkLst>
        </pc:spChg>
        <pc:spChg chg="mod">
          <ac:chgData name="Manish Sharma" userId="b799adb9ba789c8f" providerId="LiveId" clId="{698923DD-4175-4E16-B171-0D7D61CDDF22}" dt="2022-06-11T04:00:26.554" v="37"/>
          <ac:spMkLst>
            <pc:docMk/>
            <pc:sldMk cId="1345778640" sldId="306"/>
            <ac:spMk id="53" creationId="{E6788861-0716-161C-E611-3DA3C85289F4}"/>
          </ac:spMkLst>
        </pc:spChg>
        <pc:spChg chg="mod">
          <ac:chgData name="Manish Sharma" userId="b799adb9ba789c8f" providerId="LiveId" clId="{698923DD-4175-4E16-B171-0D7D61CDDF22}" dt="2022-06-11T04:00:26.554" v="37"/>
          <ac:spMkLst>
            <pc:docMk/>
            <pc:sldMk cId="1345778640" sldId="306"/>
            <ac:spMk id="54" creationId="{2DF42E7D-C5B1-E99F-8E6F-0B1E935AC40A}"/>
          </ac:spMkLst>
        </pc:spChg>
        <pc:spChg chg="mod">
          <ac:chgData name="Manish Sharma" userId="b799adb9ba789c8f" providerId="LiveId" clId="{698923DD-4175-4E16-B171-0D7D61CDDF22}" dt="2022-06-11T04:00:26.554" v="37"/>
          <ac:spMkLst>
            <pc:docMk/>
            <pc:sldMk cId="1345778640" sldId="306"/>
            <ac:spMk id="55" creationId="{21D64B59-2CB2-16D9-0FDF-0680D1DAEDEB}"/>
          </ac:spMkLst>
        </pc:spChg>
        <pc:grpChg chg="add mod">
          <ac:chgData name="Manish Sharma" userId="b799adb9ba789c8f" providerId="LiveId" clId="{698923DD-4175-4E16-B171-0D7D61CDDF22}" dt="2022-06-11T03:59:54.800" v="33"/>
          <ac:grpSpMkLst>
            <pc:docMk/>
            <pc:sldMk cId="1345778640" sldId="306"/>
            <ac:grpSpMk id="5" creationId="{A051279D-6BF8-4096-F99F-5EE889A56FA1}"/>
          </ac:grpSpMkLst>
        </pc:grpChg>
        <pc:grpChg chg="add mod">
          <ac:chgData name="Manish Sharma" userId="b799adb9ba789c8f" providerId="LiveId" clId="{698923DD-4175-4E16-B171-0D7D61CDDF22}" dt="2022-06-11T03:59:54.800" v="33"/>
          <ac:grpSpMkLst>
            <pc:docMk/>
            <pc:sldMk cId="1345778640" sldId="306"/>
            <ac:grpSpMk id="8" creationId="{78749806-8ABA-A8E9-3D71-ACAC81BE99D7}"/>
          </ac:grpSpMkLst>
        </pc:grpChg>
        <pc:grpChg chg="add mod">
          <ac:chgData name="Manish Sharma" userId="b799adb9ba789c8f" providerId="LiveId" clId="{698923DD-4175-4E16-B171-0D7D61CDDF22}" dt="2022-06-11T03:59:54.800" v="33"/>
          <ac:grpSpMkLst>
            <pc:docMk/>
            <pc:sldMk cId="1345778640" sldId="306"/>
            <ac:grpSpMk id="11" creationId="{C1218F7D-20B1-A2B5-5A2D-1C830F997AD1}"/>
          </ac:grpSpMkLst>
        </pc:grpChg>
        <pc:grpChg chg="add mod">
          <ac:chgData name="Manish Sharma" userId="b799adb9ba789c8f" providerId="LiveId" clId="{698923DD-4175-4E16-B171-0D7D61CDDF22}" dt="2022-06-11T04:00:26.554" v="37"/>
          <ac:grpSpMkLst>
            <pc:docMk/>
            <pc:sldMk cId="1345778640" sldId="306"/>
            <ac:grpSpMk id="44" creationId="{A0F625C7-35DF-C2C2-2F98-C112A86BC588}"/>
          </ac:grpSpMkLst>
        </pc:grpChg>
        <pc:grpChg chg="add mod">
          <ac:chgData name="Manish Sharma" userId="b799adb9ba789c8f" providerId="LiveId" clId="{698923DD-4175-4E16-B171-0D7D61CDDF22}" dt="2022-06-11T04:00:26.554" v="37"/>
          <ac:grpSpMkLst>
            <pc:docMk/>
            <pc:sldMk cId="1345778640" sldId="306"/>
            <ac:grpSpMk id="48" creationId="{88351332-8752-5CE9-6213-5B9B2A880F66}"/>
          </ac:grpSpMkLst>
        </pc:grpChg>
        <pc:grpChg chg="add mod">
          <ac:chgData name="Manish Sharma" userId="b799adb9ba789c8f" providerId="LiveId" clId="{698923DD-4175-4E16-B171-0D7D61CDDF22}" dt="2022-06-11T04:00:26.554" v="37"/>
          <ac:grpSpMkLst>
            <pc:docMk/>
            <pc:sldMk cId="1345778640" sldId="306"/>
            <ac:grpSpMk id="52" creationId="{2C8EF9B0-A2F8-F2E1-15B8-A8AC22ECFE4E}"/>
          </ac:grpSpMkLst>
        </pc:grpChg>
        <pc:cxnChg chg="add mod">
          <ac:chgData name="Manish Sharma" userId="b799adb9ba789c8f" providerId="LiveId" clId="{698923DD-4175-4E16-B171-0D7D61CDDF22}" dt="2022-06-11T03:59:54.800" v="33"/>
          <ac:cxnSpMkLst>
            <pc:docMk/>
            <pc:sldMk cId="1345778640" sldId="306"/>
            <ac:cxnSpMk id="14" creationId="{0D977AC6-9478-1176-40D7-4EEC66CE1860}"/>
          </ac:cxnSpMkLst>
        </pc:cxnChg>
        <pc:cxnChg chg="add mod">
          <ac:chgData name="Manish Sharma" userId="b799adb9ba789c8f" providerId="LiveId" clId="{698923DD-4175-4E16-B171-0D7D61CDDF22}" dt="2022-06-11T03:59:54.800" v="33"/>
          <ac:cxnSpMkLst>
            <pc:docMk/>
            <pc:sldMk cId="1345778640" sldId="306"/>
            <ac:cxnSpMk id="15" creationId="{DC8AE494-4F99-1992-378E-526973B12118}"/>
          </ac:cxnSpMkLst>
        </pc:cxnChg>
        <pc:cxnChg chg="add mod">
          <ac:chgData name="Manish Sharma" userId="b799adb9ba789c8f" providerId="LiveId" clId="{698923DD-4175-4E16-B171-0D7D61CDDF22}" dt="2022-06-11T03:59:54.800" v="33"/>
          <ac:cxnSpMkLst>
            <pc:docMk/>
            <pc:sldMk cId="1345778640" sldId="306"/>
            <ac:cxnSpMk id="18" creationId="{FDA116EC-D85E-5FE3-732E-3D0A30D8E1D9}"/>
          </ac:cxnSpMkLst>
        </pc:cxnChg>
        <pc:cxnChg chg="add del mod">
          <ac:chgData name="Manish Sharma" userId="b799adb9ba789c8f" providerId="LiveId" clId="{698923DD-4175-4E16-B171-0D7D61CDDF22}" dt="2022-06-11T04:00:03.601" v="35" actId="478"/>
          <ac:cxnSpMkLst>
            <pc:docMk/>
            <pc:sldMk cId="1345778640" sldId="306"/>
            <ac:cxnSpMk id="26" creationId="{3696C50C-3AD7-FE67-55C8-D9E76B651B5B}"/>
          </ac:cxnSpMkLst>
        </pc:cxnChg>
        <pc:cxnChg chg="add del mod">
          <ac:chgData name="Manish Sharma" userId="b799adb9ba789c8f" providerId="LiveId" clId="{698923DD-4175-4E16-B171-0D7D61CDDF22}" dt="2022-06-11T04:00:03.601" v="35" actId="478"/>
          <ac:cxnSpMkLst>
            <pc:docMk/>
            <pc:sldMk cId="1345778640" sldId="306"/>
            <ac:cxnSpMk id="28" creationId="{45D16162-F0C9-7FA6-0D87-CA910BBD2A3E}"/>
          </ac:cxnSpMkLst>
        </pc:cxnChg>
        <pc:cxnChg chg="add del mod">
          <ac:chgData name="Manish Sharma" userId="b799adb9ba789c8f" providerId="LiveId" clId="{698923DD-4175-4E16-B171-0D7D61CDDF22}" dt="2022-06-11T04:00:00.104" v="34" actId="478"/>
          <ac:cxnSpMkLst>
            <pc:docMk/>
            <pc:sldMk cId="1345778640" sldId="306"/>
            <ac:cxnSpMk id="32" creationId="{3F24CAC2-D69A-4606-CAF7-3918AE8F8895}"/>
          </ac:cxnSpMkLst>
        </pc:cxnChg>
        <pc:cxnChg chg="add del mod">
          <ac:chgData name="Manish Sharma" userId="b799adb9ba789c8f" providerId="LiveId" clId="{698923DD-4175-4E16-B171-0D7D61CDDF22}" dt="2022-06-11T04:00:00.104" v="34" actId="478"/>
          <ac:cxnSpMkLst>
            <pc:docMk/>
            <pc:sldMk cId="1345778640" sldId="306"/>
            <ac:cxnSpMk id="33" creationId="{51899200-93E9-209B-3068-4ACC1F50848A}"/>
          </ac:cxnSpMkLst>
        </pc:cxnChg>
        <pc:cxnChg chg="add mod">
          <ac:chgData name="Manish Sharma" userId="b799adb9ba789c8f" providerId="LiveId" clId="{698923DD-4175-4E16-B171-0D7D61CDDF22}" dt="2022-06-11T04:00:15.571" v="36"/>
          <ac:cxnSpMkLst>
            <pc:docMk/>
            <pc:sldMk cId="1345778640" sldId="306"/>
            <ac:cxnSpMk id="40" creationId="{94D1F29F-C67A-1D3E-857E-1FA7B109CE9A}"/>
          </ac:cxnSpMkLst>
        </pc:cxnChg>
        <pc:cxnChg chg="add mod">
          <ac:chgData name="Manish Sharma" userId="b799adb9ba789c8f" providerId="LiveId" clId="{698923DD-4175-4E16-B171-0D7D61CDDF22}" dt="2022-06-11T04:00:15.571" v="36"/>
          <ac:cxnSpMkLst>
            <pc:docMk/>
            <pc:sldMk cId="1345778640" sldId="306"/>
            <ac:cxnSpMk id="41" creationId="{ABF55F06-D42D-C749-ADA8-79E08D34B8AA}"/>
          </ac:cxnSpMkLst>
        </pc:cxnChg>
        <pc:cxnChg chg="add mod">
          <ac:chgData name="Manish Sharma" userId="b799adb9ba789c8f" providerId="LiveId" clId="{698923DD-4175-4E16-B171-0D7D61CDDF22}" dt="2022-06-11T04:00:35.660" v="38"/>
          <ac:cxnSpMkLst>
            <pc:docMk/>
            <pc:sldMk cId="1345778640" sldId="306"/>
            <ac:cxnSpMk id="56" creationId="{E57D813E-FD73-F07D-33E0-312B089243EC}"/>
          </ac:cxnSpMkLst>
        </pc:cxnChg>
        <pc:cxnChg chg="add mod">
          <ac:chgData name="Manish Sharma" userId="b799adb9ba789c8f" providerId="LiveId" clId="{698923DD-4175-4E16-B171-0D7D61CDDF22}" dt="2022-06-11T04:00:35.660" v="38"/>
          <ac:cxnSpMkLst>
            <pc:docMk/>
            <pc:sldMk cId="1345778640" sldId="306"/>
            <ac:cxnSpMk id="57" creationId="{9D0A63D8-23B7-0468-1DF9-4583944E221C}"/>
          </ac:cxnSpMkLst>
        </pc:cxnChg>
        <pc:cxnChg chg="add mod">
          <ac:chgData name="Manish Sharma" userId="b799adb9ba789c8f" providerId="LiveId" clId="{698923DD-4175-4E16-B171-0D7D61CDDF22}" dt="2022-06-11T04:00:35.660" v="38"/>
          <ac:cxnSpMkLst>
            <pc:docMk/>
            <pc:sldMk cId="1345778640" sldId="306"/>
            <ac:cxnSpMk id="58" creationId="{1C6BA6AC-1447-BAAC-F595-4A790EA8A1D6}"/>
          </ac:cxnSpMkLst>
        </pc:cxnChg>
      </pc:sldChg>
      <pc:sldChg chg="addSp delSp modSp new mod">
        <pc:chgData name="Manish Sharma" userId="b799adb9ba789c8f" providerId="LiveId" clId="{698923DD-4175-4E16-B171-0D7D61CDDF22}" dt="2022-06-11T04:10:43.893" v="43" actId="27614"/>
        <pc:sldMkLst>
          <pc:docMk/>
          <pc:sldMk cId="1331594529" sldId="307"/>
        </pc:sldMkLst>
        <pc:spChg chg="del">
          <ac:chgData name="Manish Sharma" userId="b799adb9ba789c8f" providerId="LiveId" clId="{698923DD-4175-4E16-B171-0D7D61CDDF22}" dt="2022-06-11T04:10:29.768" v="41" actId="478"/>
          <ac:spMkLst>
            <pc:docMk/>
            <pc:sldMk cId="1331594529" sldId="307"/>
            <ac:spMk id="2" creationId="{84BB010A-E7C7-7420-DCA2-29AEB633C076}"/>
          </ac:spMkLst>
        </pc:spChg>
        <pc:spChg chg="del">
          <ac:chgData name="Manish Sharma" userId="b799adb9ba789c8f" providerId="LiveId" clId="{698923DD-4175-4E16-B171-0D7D61CDDF22}" dt="2022-06-11T04:10:29.768" v="41" actId="478"/>
          <ac:spMkLst>
            <pc:docMk/>
            <pc:sldMk cId="1331594529" sldId="307"/>
            <ac:spMk id="3" creationId="{6F86635F-4953-2CFF-A34F-CAD875A52556}"/>
          </ac:spMkLst>
        </pc:spChg>
        <pc:picChg chg="add mod">
          <ac:chgData name="Manish Sharma" userId="b799adb9ba789c8f" providerId="LiveId" clId="{698923DD-4175-4E16-B171-0D7D61CDDF22}" dt="2022-06-11T04:10:43.893" v="43" actId="27614"/>
          <ac:picMkLst>
            <pc:docMk/>
            <pc:sldMk cId="1331594529" sldId="307"/>
            <ac:picMk id="5" creationId="{FAC5A469-8404-9D23-E899-4B26A247D6FE}"/>
          </ac:picMkLst>
        </pc:picChg>
      </pc:sldChg>
      <pc:sldChg chg="addSp delSp modSp new mod">
        <pc:chgData name="Manish Sharma" userId="b799adb9ba789c8f" providerId="LiveId" clId="{698923DD-4175-4E16-B171-0D7D61CDDF22}" dt="2022-06-11T04:25:41.520" v="58"/>
        <pc:sldMkLst>
          <pc:docMk/>
          <pc:sldMk cId="974502418" sldId="308"/>
        </pc:sldMkLst>
        <pc:spChg chg="del">
          <ac:chgData name="Manish Sharma" userId="b799adb9ba789c8f" providerId="LiveId" clId="{698923DD-4175-4E16-B171-0D7D61CDDF22}" dt="2022-06-11T04:23:22.239" v="46" actId="478"/>
          <ac:spMkLst>
            <pc:docMk/>
            <pc:sldMk cId="974502418" sldId="308"/>
            <ac:spMk id="2" creationId="{556277B9-22D4-D86B-F7C5-34AF85B1D8C4}"/>
          </ac:spMkLst>
        </pc:spChg>
        <pc:spChg chg="del">
          <ac:chgData name="Manish Sharma" userId="b799adb9ba789c8f" providerId="LiveId" clId="{698923DD-4175-4E16-B171-0D7D61CDDF22}" dt="2022-06-11T04:23:22.239" v="46" actId="478"/>
          <ac:spMkLst>
            <pc:docMk/>
            <pc:sldMk cId="974502418" sldId="308"/>
            <ac:spMk id="3" creationId="{2BF729DB-D325-C466-A1DF-FEE9C73F8BE1}"/>
          </ac:spMkLst>
        </pc:spChg>
        <pc:spChg chg="add mod">
          <ac:chgData name="Manish Sharma" userId="b799adb9ba789c8f" providerId="LiveId" clId="{698923DD-4175-4E16-B171-0D7D61CDDF22}" dt="2022-06-11T04:23:28.288" v="47"/>
          <ac:spMkLst>
            <pc:docMk/>
            <pc:sldMk cId="974502418" sldId="308"/>
            <ac:spMk id="4" creationId="{7C2C4D83-EEAB-C722-AF39-9518F9CE5A7C}"/>
          </ac:spMkLst>
        </pc:spChg>
        <pc:spChg chg="add mod">
          <ac:chgData name="Manish Sharma" userId="b799adb9ba789c8f" providerId="LiveId" clId="{698923DD-4175-4E16-B171-0D7D61CDDF22}" dt="2022-06-11T04:23:28.288" v="47"/>
          <ac:spMkLst>
            <pc:docMk/>
            <pc:sldMk cId="974502418" sldId="308"/>
            <ac:spMk id="5" creationId="{D45CBF49-CFFB-92E1-1592-5541FC45CFEB}"/>
          </ac:spMkLst>
        </pc:spChg>
        <pc:spChg chg="add mod">
          <ac:chgData name="Manish Sharma" userId="b799adb9ba789c8f" providerId="LiveId" clId="{698923DD-4175-4E16-B171-0D7D61CDDF22}" dt="2022-06-11T04:23:28.288" v="47"/>
          <ac:spMkLst>
            <pc:docMk/>
            <pc:sldMk cId="974502418" sldId="308"/>
            <ac:spMk id="6" creationId="{CED33B4A-45C2-98FB-DE99-7EBDC5DC2CAA}"/>
          </ac:spMkLst>
        </pc:spChg>
        <pc:spChg chg="add mod">
          <ac:chgData name="Manish Sharma" userId="b799adb9ba789c8f" providerId="LiveId" clId="{698923DD-4175-4E16-B171-0D7D61CDDF22}" dt="2022-06-11T04:23:36.421" v="48"/>
          <ac:spMkLst>
            <pc:docMk/>
            <pc:sldMk cId="974502418" sldId="308"/>
            <ac:spMk id="7" creationId="{22EEC5F9-4115-7757-3629-103940B00E51}"/>
          </ac:spMkLst>
        </pc:spChg>
        <pc:spChg chg="add mod">
          <ac:chgData name="Manish Sharma" userId="b799adb9ba789c8f" providerId="LiveId" clId="{698923DD-4175-4E16-B171-0D7D61CDDF22}" dt="2022-06-11T04:23:54.974" v="49"/>
          <ac:spMkLst>
            <pc:docMk/>
            <pc:sldMk cId="974502418" sldId="308"/>
            <ac:spMk id="8" creationId="{E9CF6D7B-BAA1-0E31-CCB1-5B53EC90ACFF}"/>
          </ac:spMkLst>
        </pc:spChg>
        <pc:spChg chg="add mod">
          <ac:chgData name="Manish Sharma" userId="b799adb9ba789c8f" providerId="LiveId" clId="{698923DD-4175-4E16-B171-0D7D61CDDF22}" dt="2022-06-11T04:24:20.729" v="50"/>
          <ac:spMkLst>
            <pc:docMk/>
            <pc:sldMk cId="974502418" sldId="308"/>
            <ac:spMk id="10" creationId="{FBFD715A-2871-173A-EB96-8A7B93CC47A8}"/>
          </ac:spMkLst>
        </pc:spChg>
        <pc:spChg chg="add mod ord">
          <ac:chgData name="Manish Sharma" userId="b799adb9ba789c8f" providerId="LiveId" clId="{698923DD-4175-4E16-B171-0D7D61CDDF22}" dt="2022-06-11T04:24:58.146" v="53" actId="167"/>
          <ac:spMkLst>
            <pc:docMk/>
            <pc:sldMk cId="974502418" sldId="308"/>
            <ac:spMk id="15" creationId="{EAC0270B-04A9-DA6B-E977-532371C660D7}"/>
          </ac:spMkLst>
        </pc:spChg>
        <pc:spChg chg="add mod">
          <ac:chgData name="Manish Sharma" userId="b799adb9ba789c8f" providerId="LiveId" clId="{698923DD-4175-4E16-B171-0D7D61CDDF22}" dt="2022-06-11T04:25:10.189" v="55" actId="1076"/>
          <ac:spMkLst>
            <pc:docMk/>
            <pc:sldMk cId="974502418" sldId="308"/>
            <ac:spMk id="16" creationId="{E1A80A7A-4A33-47BB-EAB2-DC4D3EA898B1}"/>
          </ac:spMkLst>
        </pc:spChg>
        <pc:spChg chg="add mod">
          <ac:chgData name="Manish Sharma" userId="b799adb9ba789c8f" providerId="LiveId" clId="{698923DD-4175-4E16-B171-0D7D61CDDF22}" dt="2022-06-11T04:25:10.189" v="55" actId="1076"/>
          <ac:spMkLst>
            <pc:docMk/>
            <pc:sldMk cId="974502418" sldId="308"/>
            <ac:spMk id="17" creationId="{073536F9-FC27-B655-02FC-26FC82244E20}"/>
          </ac:spMkLst>
        </pc:spChg>
        <pc:spChg chg="add mod">
          <ac:chgData name="Manish Sharma" userId="b799adb9ba789c8f" providerId="LiveId" clId="{698923DD-4175-4E16-B171-0D7D61CDDF22}" dt="2022-06-11T04:25:10.189" v="55" actId="1076"/>
          <ac:spMkLst>
            <pc:docMk/>
            <pc:sldMk cId="974502418" sldId="308"/>
            <ac:spMk id="18" creationId="{998FE357-C18C-74B2-F159-768C5C1FBA62}"/>
          </ac:spMkLst>
        </pc:spChg>
        <pc:spChg chg="add mod">
          <ac:chgData name="Manish Sharma" userId="b799adb9ba789c8f" providerId="LiveId" clId="{698923DD-4175-4E16-B171-0D7D61CDDF22}" dt="2022-06-11T04:25:10.189" v="55" actId="1076"/>
          <ac:spMkLst>
            <pc:docMk/>
            <pc:sldMk cId="974502418" sldId="308"/>
            <ac:spMk id="19" creationId="{BD55BEC8-B60D-4BF3-9355-43D76A1F4671}"/>
          </ac:spMkLst>
        </pc:spChg>
        <pc:spChg chg="add mod">
          <ac:chgData name="Manish Sharma" userId="b799adb9ba789c8f" providerId="LiveId" clId="{698923DD-4175-4E16-B171-0D7D61CDDF22}" dt="2022-06-11T04:25:10.189" v="55" actId="1076"/>
          <ac:spMkLst>
            <pc:docMk/>
            <pc:sldMk cId="974502418" sldId="308"/>
            <ac:spMk id="20" creationId="{D8FD64E8-9C88-59EA-75DB-E250F898CCE2}"/>
          </ac:spMkLst>
        </pc:spChg>
        <pc:spChg chg="add mod">
          <ac:chgData name="Manish Sharma" userId="b799adb9ba789c8f" providerId="LiveId" clId="{698923DD-4175-4E16-B171-0D7D61CDDF22}" dt="2022-06-11T04:25:18.150" v="57" actId="20577"/>
          <ac:spMkLst>
            <pc:docMk/>
            <pc:sldMk cId="974502418" sldId="308"/>
            <ac:spMk id="21" creationId="{2763AA9E-7B63-E009-FFC1-D03E9DEEC657}"/>
          </ac:spMkLst>
        </pc:spChg>
        <pc:spChg chg="add mod">
          <ac:chgData name="Manish Sharma" userId="b799adb9ba789c8f" providerId="LiveId" clId="{698923DD-4175-4E16-B171-0D7D61CDDF22}" dt="2022-06-11T04:25:10.189" v="55" actId="1076"/>
          <ac:spMkLst>
            <pc:docMk/>
            <pc:sldMk cId="974502418" sldId="308"/>
            <ac:spMk id="23" creationId="{B68B6FDB-1CA8-C076-F903-49450B14736B}"/>
          </ac:spMkLst>
        </pc:spChg>
        <pc:spChg chg="add mod">
          <ac:chgData name="Manish Sharma" userId="b799adb9ba789c8f" providerId="LiveId" clId="{698923DD-4175-4E16-B171-0D7D61CDDF22}" dt="2022-06-11T04:25:41.520" v="58"/>
          <ac:spMkLst>
            <pc:docMk/>
            <pc:sldMk cId="974502418" sldId="308"/>
            <ac:spMk id="29" creationId="{D28A72C1-971D-F8B4-E52E-CFF09F13611E}"/>
          </ac:spMkLst>
        </pc:spChg>
        <pc:spChg chg="add mod">
          <ac:chgData name="Manish Sharma" userId="b799adb9ba789c8f" providerId="LiveId" clId="{698923DD-4175-4E16-B171-0D7D61CDDF22}" dt="2022-06-11T04:25:41.520" v="58"/>
          <ac:spMkLst>
            <pc:docMk/>
            <pc:sldMk cId="974502418" sldId="308"/>
            <ac:spMk id="30" creationId="{40B8A478-1A2F-BC1A-13F2-62EB0A7213F2}"/>
          </ac:spMkLst>
        </pc:spChg>
        <pc:cxnChg chg="add mod">
          <ac:chgData name="Manish Sharma" userId="b799adb9ba789c8f" providerId="LiveId" clId="{698923DD-4175-4E16-B171-0D7D61CDDF22}" dt="2022-06-11T04:24:20.729" v="50"/>
          <ac:cxnSpMkLst>
            <pc:docMk/>
            <pc:sldMk cId="974502418" sldId="308"/>
            <ac:cxnSpMk id="9" creationId="{B2F54E82-9AB5-0BD2-0188-53DC7121E4F6}"/>
          </ac:cxnSpMkLst>
        </pc:cxnChg>
        <pc:cxnChg chg="add mod">
          <ac:chgData name="Manish Sharma" userId="b799adb9ba789c8f" providerId="LiveId" clId="{698923DD-4175-4E16-B171-0D7D61CDDF22}" dt="2022-06-11T04:24:20.729" v="50"/>
          <ac:cxnSpMkLst>
            <pc:docMk/>
            <pc:sldMk cId="974502418" sldId="308"/>
            <ac:cxnSpMk id="11" creationId="{5B80E5A8-8005-FE9F-F32C-64CDDAB8BB34}"/>
          </ac:cxnSpMkLst>
        </pc:cxnChg>
        <pc:cxnChg chg="add mod">
          <ac:chgData name="Manish Sharma" userId="b799adb9ba789c8f" providerId="LiveId" clId="{698923DD-4175-4E16-B171-0D7D61CDDF22}" dt="2022-06-11T04:24:39.313" v="51"/>
          <ac:cxnSpMkLst>
            <pc:docMk/>
            <pc:sldMk cId="974502418" sldId="308"/>
            <ac:cxnSpMk id="12" creationId="{AA7A5C72-CE31-DE7F-5C81-D8F2BA66D782}"/>
          </ac:cxnSpMkLst>
        </pc:cxnChg>
        <pc:cxnChg chg="add mod">
          <ac:chgData name="Manish Sharma" userId="b799adb9ba789c8f" providerId="LiveId" clId="{698923DD-4175-4E16-B171-0D7D61CDDF22}" dt="2022-06-11T04:24:39.313" v="51"/>
          <ac:cxnSpMkLst>
            <pc:docMk/>
            <pc:sldMk cId="974502418" sldId="308"/>
            <ac:cxnSpMk id="13" creationId="{4DDF5BFE-2760-B6C0-642C-E249094123E6}"/>
          </ac:cxnSpMkLst>
        </pc:cxnChg>
        <pc:cxnChg chg="add mod">
          <ac:chgData name="Manish Sharma" userId="b799adb9ba789c8f" providerId="LiveId" clId="{698923DD-4175-4E16-B171-0D7D61CDDF22}" dt="2022-06-11T04:24:39.313" v="51"/>
          <ac:cxnSpMkLst>
            <pc:docMk/>
            <pc:sldMk cId="974502418" sldId="308"/>
            <ac:cxnSpMk id="14" creationId="{07E2CD67-E86B-F822-780F-4346F0904581}"/>
          </ac:cxnSpMkLst>
        </pc:cxnChg>
        <pc:cxnChg chg="add mod">
          <ac:chgData name="Manish Sharma" userId="b799adb9ba789c8f" providerId="LiveId" clId="{698923DD-4175-4E16-B171-0D7D61CDDF22}" dt="2022-06-11T04:25:10.189" v="55" actId="1076"/>
          <ac:cxnSpMkLst>
            <pc:docMk/>
            <pc:sldMk cId="974502418" sldId="308"/>
            <ac:cxnSpMk id="22" creationId="{1BCA15D3-5F61-CEC3-3A67-7BAEE57C59BE}"/>
          </ac:cxnSpMkLst>
        </pc:cxnChg>
        <pc:cxnChg chg="add mod">
          <ac:chgData name="Manish Sharma" userId="b799adb9ba789c8f" providerId="LiveId" clId="{698923DD-4175-4E16-B171-0D7D61CDDF22}" dt="2022-06-11T04:25:10.189" v="55" actId="1076"/>
          <ac:cxnSpMkLst>
            <pc:docMk/>
            <pc:sldMk cId="974502418" sldId="308"/>
            <ac:cxnSpMk id="24" creationId="{59EF1290-B2EB-6908-CDEE-1FE822B0E634}"/>
          </ac:cxnSpMkLst>
        </pc:cxnChg>
        <pc:cxnChg chg="add mod">
          <ac:chgData name="Manish Sharma" userId="b799adb9ba789c8f" providerId="LiveId" clId="{698923DD-4175-4E16-B171-0D7D61CDDF22}" dt="2022-06-11T04:25:10.189" v="55" actId="1076"/>
          <ac:cxnSpMkLst>
            <pc:docMk/>
            <pc:sldMk cId="974502418" sldId="308"/>
            <ac:cxnSpMk id="25" creationId="{906CDB5F-FD37-580E-C0EB-1BBB06C6A59C}"/>
          </ac:cxnSpMkLst>
        </pc:cxnChg>
        <pc:cxnChg chg="add mod">
          <ac:chgData name="Manish Sharma" userId="b799adb9ba789c8f" providerId="LiveId" clId="{698923DD-4175-4E16-B171-0D7D61CDDF22}" dt="2022-06-11T04:25:10.189" v="55" actId="1076"/>
          <ac:cxnSpMkLst>
            <pc:docMk/>
            <pc:sldMk cId="974502418" sldId="308"/>
            <ac:cxnSpMk id="26" creationId="{FD53B053-6281-3D99-FA1F-3B70CBD4210B}"/>
          </ac:cxnSpMkLst>
        </pc:cxnChg>
        <pc:cxnChg chg="add mod">
          <ac:chgData name="Manish Sharma" userId="b799adb9ba789c8f" providerId="LiveId" clId="{698923DD-4175-4E16-B171-0D7D61CDDF22}" dt="2022-06-11T04:25:10.189" v="55" actId="1076"/>
          <ac:cxnSpMkLst>
            <pc:docMk/>
            <pc:sldMk cId="974502418" sldId="308"/>
            <ac:cxnSpMk id="27" creationId="{D8056A62-BECF-0024-4F63-83E20FF9DF0A}"/>
          </ac:cxnSpMkLst>
        </pc:cxnChg>
        <pc:cxnChg chg="add mod">
          <ac:chgData name="Manish Sharma" userId="b799adb9ba789c8f" providerId="LiveId" clId="{698923DD-4175-4E16-B171-0D7D61CDDF22}" dt="2022-06-11T04:25:41.520" v="58"/>
          <ac:cxnSpMkLst>
            <pc:docMk/>
            <pc:sldMk cId="974502418" sldId="308"/>
            <ac:cxnSpMk id="28" creationId="{E5CF47A9-6E10-B0B2-9CC2-27BC29F8689B}"/>
          </ac:cxnSpMkLst>
        </pc:cxnChg>
      </pc:sldChg>
      <pc:sldChg chg="addSp delSp modSp new mod">
        <pc:chgData name="Manish Sharma" userId="b799adb9ba789c8f" providerId="LiveId" clId="{698923DD-4175-4E16-B171-0D7D61CDDF22}" dt="2022-06-11T05:05:43.916" v="115" actId="20577"/>
        <pc:sldMkLst>
          <pc:docMk/>
          <pc:sldMk cId="484061926" sldId="309"/>
        </pc:sldMkLst>
        <pc:spChg chg="del">
          <ac:chgData name="Manish Sharma" userId="b799adb9ba789c8f" providerId="LiveId" clId="{698923DD-4175-4E16-B171-0D7D61CDDF22}" dt="2022-06-11T04:27:00.584" v="60" actId="478"/>
          <ac:spMkLst>
            <pc:docMk/>
            <pc:sldMk cId="484061926" sldId="309"/>
            <ac:spMk id="2" creationId="{87040DAE-9E9F-FC57-BDB2-48E0E19EA119}"/>
          </ac:spMkLst>
        </pc:spChg>
        <pc:spChg chg="del">
          <ac:chgData name="Manish Sharma" userId="b799adb9ba789c8f" providerId="LiveId" clId="{698923DD-4175-4E16-B171-0D7D61CDDF22}" dt="2022-06-11T04:27:00.584" v="60" actId="478"/>
          <ac:spMkLst>
            <pc:docMk/>
            <pc:sldMk cId="484061926" sldId="309"/>
            <ac:spMk id="3" creationId="{E831E5A3-8077-C0B5-6A4E-65D5B9237F54}"/>
          </ac:spMkLst>
        </pc:spChg>
        <pc:spChg chg="add mod">
          <ac:chgData name="Manish Sharma" userId="b799adb9ba789c8f" providerId="LiveId" clId="{698923DD-4175-4E16-B171-0D7D61CDDF22}" dt="2022-06-11T05:05:43.916" v="115" actId="20577"/>
          <ac:spMkLst>
            <pc:docMk/>
            <pc:sldMk cId="484061926" sldId="309"/>
            <ac:spMk id="4" creationId="{56045345-7BE5-DB72-4F31-317A2244107C}"/>
          </ac:spMkLst>
        </pc:spChg>
        <pc:spChg chg="add mod">
          <ac:chgData name="Manish Sharma" userId="b799adb9ba789c8f" providerId="LiveId" clId="{698923DD-4175-4E16-B171-0D7D61CDDF22}" dt="2022-06-11T04:28:03.201" v="62"/>
          <ac:spMkLst>
            <pc:docMk/>
            <pc:sldMk cId="484061926" sldId="309"/>
            <ac:spMk id="5" creationId="{D9C7A464-F005-FB92-857D-13F438188F88}"/>
          </ac:spMkLst>
        </pc:spChg>
        <pc:spChg chg="add mod">
          <ac:chgData name="Manish Sharma" userId="b799adb9ba789c8f" providerId="LiveId" clId="{698923DD-4175-4E16-B171-0D7D61CDDF22}" dt="2022-06-11T04:33:18.839" v="63"/>
          <ac:spMkLst>
            <pc:docMk/>
            <pc:sldMk cId="484061926" sldId="309"/>
            <ac:spMk id="7" creationId="{517DD588-A54A-BEEE-5336-71CF67A0F8EC}"/>
          </ac:spMkLst>
        </pc:spChg>
        <pc:spChg chg="add mod">
          <ac:chgData name="Manish Sharma" userId="b799adb9ba789c8f" providerId="LiveId" clId="{698923DD-4175-4E16-B171-0D7D61CDDF22}" dt="2022-06-11T04:33:30.905" v="64"/>
          <ac:spMkLst>
            <pc:docMk/>
            <pc:sldMk cId="484061926" sldId="309"/>
            <ac:spMk id="9" creationId="{D2641719-E155-98B4-D33A-DE59D3D23F20}"/>
          </ac:spMkLst>
        </pc:spChg>
        <pc:spChg chg="add mod">
          <ac:chgData name="Manish Sharma" userId="b799adb9ba789c8f" providerId="LiveId" clId="{698923DD-4175-4E16-B171-0D7D61CDDF22}" dt="2022-06-11T04:33:44.917" v="65"/>
          <ac:spMkLst>
            <pc:docMk/>
            <pc:sldMk cId="484061926" sldId="309"/>
            <ac:spMk id="11" creationId="{49B7834D-7FFE-0833-E40D-2A6B5963E0D5}"/>
          </ac:spMkLst>
        </pc:spChg>
        <pc:cxnChg chg="add mod">
          <ac:chgData name="Manish Sharma" userId="b799adb9ba789c8f" providerId="LiveId" clId="{698923DD-4175-4E16-B171-0D7D61CDDF22}" dt="2022-06-11T04:28:03.201" v="62"/>
          <ac:cxnSpMkLst>
            <pc:docMk/>
            <pc:sldMk cId="484061926" sldId="309"/>
            <ac:cxnSpMk id="6" creationId="{F0C7EE49-7B3C-7008-C7C4-EAFBF7496DC1}"/>
          </ac:cxnSpMkLst>
        </pc:cxnChg>
        <pc:cxnChg chg="add mod">
          <ac:chgData name="Manish Sharma" userId="b799adb9ba789c8f" providerId="LiveId" clId="{698923DD-4175-4E16-B171-0D7D61CDDF22}" dt="2022-06-11T04:33:18.839" v="63"/>
          <ac:cxnSpMkLst>
            <pc:docMk/>
            <pc:sldMk cId="484061926" sldId="309"/>
            <ac:cxnSpMk id="8" creationId="{A53BDEE2-2ECA-6743-A1F2-4B8348D2CCC6}"/>
          </ac:cxnSpMkLst>
        </pc:cxnChg>
        <pc:cxnChg chg="add mod">
          <ac:chgData name="Manish Sharma" userId="b799adb9ba789c8f" providerId="LiveId" clId="{698923DD-4175-4E16-B171-0D7D61CDDF22}" dt="2022-06-11T04:33:30.905" v="64"/>
          <ac:cxnSpMkLst>
            <pc:docMk/>
            <pc:sldMk cId="484061926" sldId="309"/>
            <ac:cxnSpMk id="10" creationId="{2C392E04-76FA-3FEA-EEC8-D125B2368F72}"/>
          </ac:cxnSpMkLst>
        </pc:cxnChg>
        <pc:cxnChg chg="add mod">
          <ac:chgData name="Manish Sharma" userId="b799adb9ba789c8f" providerId="LiveId" clId="{698923DD-4175-4E16-B171-0D7D61CDDF22}" dt="2022-06-11T04:33:44.917" v="65"/>
          <ac:cxnSpMkLst>
            <pc:docMk/>
            <pc:sldMk cId="484061926" sldId="309"/>
            <ac:cxnSpMk id="12" creationId="{6AF7943C-6053-4C9E-E280-9166029CDBCC}"/>
          </ac:cxnSpMkLst>
        </pc:cxnChg>
      </pc:sldChg>
      <pc:sldChg chg="addSp delSp modSp new mod">
        <pc:chgData name="Manish Sharma" userId="b799adb9ba789c8f" providerId="LiveId" clId="{698923DD-4175-4E16-B171-0D7D61CDDF22}" dt="2022-06-11T04:40:21.297" v="108"/>
        <pc:sldMkLst>
          <pc:docMk/>
          <pc:sldMk cId="713330616" sldId="310"/>
        </pc:sldMkLst>
        <pc:spChg chg="mod">
          <ac:chgData name="Manish Sharma" userId="b799adb9ba789c8f" providerId="LiveId" clId="{698923DD-4175-4E16-B171-0D7D61CDDF22}" dt="2022-06-11T04:39:38.999" v="103" actId="20577"/>
          <ac:spMkLst>
            <pc:docMk/>
            <pc:sldMk cId="713330616" sldId="310"/>
            <ac:spMk id="2" creationId="{BE0B3559-536D-6ACA-23AB-55A00BE0A7DD}"/>
          </ac:spMkLst>
        </pc:spChg>
        <pc:spChg chg="del">
          <ac:chgData name="Manish Sharma" userId="b799adb9ba789c8f" providerId="LiveId" clId="{698923DD-4175-4E16-B171-0D7D61CDDF22}" dt="2022-06-11T04:39:42.137" v="104" actId="478"/>
          <ac:spMkLst>
            <pc:docMk/>
            <pc:sldMk cId="713330616" sldId="310"/>
            <ac:spMk id="3" creationId="{00FE8447-61E0-D107-51C2-603AC78C42F9}"/>
          </ac:spMkLst>
        </pc:spChg>
        <pc:spChg chg="add mod">
          <ac:chgData name="Manish Sharma" userId="b799adb9ba789c8f" providerId="LiveId" clId="{698923DD-4175-4E16-B171-0D7D61CDDF22}" dt="2022-06-11T04:39:48.078" v="105"/>
          <ac:spMkLst>
            <pc:docMk/>
            <pc:sldMk cId="713330616" sldId="310"/>
            <ac:spMk id="4" creationId="{C9471338-E8D1-3D75-EFFC-CE14A003BF17}"/>
          </ac:spMkLst>
        </pc:spChg>
        <pc:spChg chg="add mod">
          <ac:chgData name="Manish Sharma" userId="b799adb9ba789c8f" providerId="LiveId" clId="{698923DD-4175-4E16-B171-0D7D61CDDF22}" dt="2022-06-11T04:39:48.078" v="105"/>
          <ac:spMkLst>
            <pc:docMk/>
            <pc:sldMk cId="713330616" sldId="310"/>
            <ac:spMk id="5" creationId="{D963ADD7-778D-B0BA-610E-357EFC45D0AD}"/>
          </ac:spMkLst>
        </pc:spChg>
        <pc:spChg chg="add mod">
          <ac:chgData name="Manish Sharma" userId="b799adb9ba789c8f" providerId="LiveId" clId="{698923DD-4175-4E16-B171-0D7D61CDDF22}" dt="2022-06-11T04:40:04.411" v="106"/>
          <ac:spMkLst>
            <pc:docMk/>
            <pc:sldMk cId="713330616" sldId="310"/>
            <ac:spMk id="6" creationId="{CAE96EEE-7B4B-5F2F-91A1-8B7F74E85124}"/>
          </ac:spMkLst>
        </pc:spChg>
        <pc:spChg chg="add mod">
          <ac:chgData name="Manish Sharma" userId="b799adb9ba789c8f" providerId="LiveId" clId="{698923DD-4175-4E16-B171-0D7D61CDDF22}" dt="2022-06-11T04:40:15.183" v="107"/>
          <ac:spMkLst>
            <pc:docMk/>
            <pc:sldMk cId="713330616" sldId="310"/>
            <ac:spMk id="7" creationId="{CD66260C-868E-6DDD-D576-6BD549F6DF61}"/>
          </ac:spMkLst>
        </pc:spChg>
        <pc:spChg chg="add mod">
          <ac:chgData name="Manish Sharma" userId="b799adb9ba789c8f" providerId="LiveId" clId="{698923DD-4175-4E16-B171-0D7D61CDDF22}" dt="2022-06-11T04:40:15.183" v="107"/>
          <ac:spMkLst>
            <pc:docMk/>
            <pc:sldMk cId="713330616" sldId="310"/>
            <ac:spMk id="8" creationId="{4FCCED44-7EFE-5D0F-576E-E7366D007105}"/>
          </ac:spMkLst>
        </pc:spChg>
        <pc:spChg chg="add mod">
          <ac:chgData name="Manish Sharma" userId="b799adb9ba789c8f" providerId="LiveId" clId="{698923DD-4175-4E16-B171-0D7D61CDDF22}" dt="2022-06-11T04:40:15.183" v="107"/>
          <ac:spMkLst>
            <pc:docMk/>
            <pc:sldMk cId="713330616" sldId="310"/>
            <ac:spMk id="9" creationId="{31CD7F4F-5835-F262-4BE3-7C6BBBB6F94F}"/>
          </ac:spMkLst>
        </pc:spChg>
        <pc:spChg chg="add mod">
          <ac:chgData name="Manish Sharma" userId="b799adb9ba789c8f" providerId="LiveId" clId="{698923DD-4175-4E16-B171-0D7D61CDDF22}" dt="2022-06-11T04:40:15.183" v="107"/>
          <ac:spMkLst>
            <pc:docMk/>
            <pc:sldMk cId="713330616" sldId="310"/>
            <ac:spMk id="10" creationId="{38A06B9A-98E4-529A-A44C-CCC52E5F017B}"/>
          </ac:spMkLst>
        </pc:spChg>
        <pc:spChg chg="add mod">
          <ac:chgData name="Manish Sharma" userId="b799adb9ba789c8f" providerId="LiveId" clId="{698923DD-4175-4E16-B171-0D7D61CDDF22}" dt="2022-06-11T04:40:21.297" v="108"/>
          <ac:spMkLst>
            <pc:docMk/>
            <pc:sldMk cId="713330616" sldId="310"/>
            <ac:spMk id="11" creationId="{636E6A9C-BDFF-3410-E21F-2E4DBF9D90EE}"/>
          </ac:spMkLst>
        </pc:spChg>
        <pc:spChg chg="add mod">
          <ac:chgData name="Manish Sharma" userId="b799adb9ba789c8f" providerId="LiveId" clId="{698923DD-4175-4E16-B171-0D7D61CDDF22}" dt="2022-06-11T04:40:21.297" v="108"/>
          <ac:spMkLst>
            <pc:docMk/>
            <pc:sldMk cId="713330616" sldId="310"/>
            <ac:spMk id="12" creationId="{4DD0FBED-4271-CD72-E596-1EE0AF708E80}"/>
          </ac:spMkLst>
        </pc:spChg>
        <pc:spChg chg="add mod">
          <ac:chgData name="Manish Sharma" userId="b799adb9ba789c8f" providerId="LiveId" clId="{698923DD-4175-4E16-B171-0D7D61CDDF22}" dt="2022-06-11T04:40:21.297" v="108"/>
          <ac:spMkLst>
            <pc:docMk/>
            <pc:sldMk cId="713330616" sldId="310"/>
            <ac:spMk id="13" creationId="{4DAD5D4E-BC78-A5B8-2015-05F5D30A339F}"/>
          </ac:spMkLst>
        </pc:spChg>
        <pc:spChg chg="add mod">
          <ac:chgData name="Manish Sharma" userId="b799adb9ba789c8f" providerId="LiveId" clId="{698923DD-4175-4E16-B171-0D7D61CDDF22}" dt="2022-06-11T04:40:21.297" v="108"/>
          <ac:spMkLst>
            <pc:docMk/>
            <pc:sldMk cId="713330616" sldId="310"/>
            <ac:spMk id="14" creationId="{C2857449-D7F9-26D3-1CCA-6E6DA8784F89}"/>
          </ac:spMkLst>
        </pc:spChg>
      </pc:sldChg>
      <pc:sldChg chg="add">
        <pc:chgData name="Manish Sharma" userId="b799adb9ba789c8f" providerId="LiveId" clId="{698923DD-4175-4E16-B171-0D7D61CDDF22}" dt="2022-06-11T04:41:29.683" v="109"/>
        <pc:sldMkLst>
          <pc:docMk/>
          <pc:sldMk cId="1222050639" sldId="311"/>
        </pc:sldMkLst>
      </pc:sldChg>
      <pc:sldChg chg="add">
        <pc:chgData name="Manish Sharma" userId="b799adb9ba789c8f" providerId="LiveId" clId="{698923DD-4175-4E16-B171-0D7D61CDDF22}" dt="2022-06-11T04:52:48.712" v="110"/>
        <pc:sldMkLst>
          <pc:docMk/>
          <pc:sldMk cId="3578941083" sldId="329"/>
        </pc:sldMkLst>
      </pc:sldChg>
      <pc:sldChg chg="addSp delSp modSp new mod">
        <pc:chgData name="Manish Sharma" userId="b799adb9ba789c8f" providerId="LiveId" clId="{698923DD-4175-4E16-B171-0D7D61CDDF22}" dt="2022-06-11T05:21:52.583" v="151" actId="1076"/>
        <pc:sldMkLst>
          <pc:docMk/>
          <pc:sldMk cId="458260774" sldId="330"/>
        </pc:sldMkLst>
        <pc:spChg chg="del">
          <ac:chgData name="Manish Sharma" userId="b799adb9ba789c8f" providerId="LiveId" clId="{698923DD-4175-4E16-B171-0D7D61CDDF22}" dt="2022-06-11T05:15:51.639" v="117" actId="478"/>
          <ac:spMkLst>
            <pc:docMk/>
            <pc:sldMk cId="458260774" sldId="330"/>
            <ac:spMk id="2" creationId="{F6A7DD2A-08E0-C5E0-7C31-60BC45665E60}"/>
          </ac:spMkLst>
        </pc:spChg>
        <pc:spChg chg="del">
          <ac:chgData name="Manish Sharma" userId="b799adb9ba789c8f" providerId="LiveId" clId="{698923DD-4175-4E16-B171-0D7D61CDDF22}" dt="2022-06-11T05:15:51.639" v="117" actId="478"/>
          <ac:spMkLst>
            <pc:docMk/>
            <pc:sldMk cId="458260774" sldId="330"/>
            <ac:spMk id="3" creationId="{A0375F03-7665-E629-67FB-8A428380D51B}"/>
          </ac:spMkLst>
        </pc:spChg>
        <pc:spChg chg="add mod">
          <ac:chgData name="Manish Sharma" userId="b799adb9ba789c8f" providerId="LiveId" clId="{698923DD-4175-4E16-B171-0D7D61CDDF22}" dt="2022-06-11T05:19:04.696" v="125" actId="20577"/>
          <ac:spMkLst>
            <pc:docMk/>
            <pc:sldMk cId="458260774" sldId="330"/>
            <ac:spMk id="4" creationId="{D02CA71A-D578-2DBB-5D8D-33F346C7BDA5}"/>
          </ac:spMkLst>
        </pc:spChg>
        <pc:spChg chg="add mod">
          <ac:chgData name="Manish Sharma" userId="b799adb9ba789c8f" providerId="LiveId" clId="{698923DD-4175-4E16-B171-0D7D61CDDF22}" dt="2022-06-11T05:18:26.835" v="118"/>
          <ac:spMkLst>
            <pc:docMk/>
            <pc:sldMk cId="458260774" sldId="330"/>
            <ac:spMk id="6" creationId="{E178715B-FA9B-85AC-8AB8-747F8D5FE5E2}"/>
          </ac:spMkLst>
        </pc:spChg>
        <pc:spChg chg="add mod">
          <ac:chgData name="Manish Sharma" userId="b799adb9ba789c8f" providerId="LiveId" clId="{698923DD-4175-4E16-B171-0D7D61CDDF22}" dt="2022-06-11T05:18:36.048" v="119"/>
          <ac:spMkLst>
            <pc:docMk/>
            <pc:sldMk cId="458260774" sldId="330"/>
            <ac:spMk id="7" creationId="{FC69A43D-E25F-121E-98FF-37EC4AB1EE71}"/>
          </ac:spMkLst>
        </pc:spChg>
        <pc:spChg chg="add mod">
          <ac:chgData name="Manish Sharma" userId="b799adb9ba789c8f" providerId="LiveId" clId="{698923DD-4175-4E16-B171-0D7D61CDDF22}" dt="2022-06-11T05:19:25.744" v="126"/>
          <ac:spMkLst>
            <pc:docMk/>
            <pc:sldMk cId="458260774" sldId="330"/>
            <ac:spMk id="9" creationId="{FFD14540-B0B5-26E3-2CD9-50F76D010241}"/>
          </ac:spMkLst>
        </pc:spChg>
        <pc:spChg chg="add mod">
          <ac:chgData name="Manish Sharma" userId="b799adb9ba789c8f" providerId="LiveId" clId="{698923DD-4175-4E16-B171-0D7D61CDDF22}" dt="2022-06-11T05:19:25.744" v="126"/>
          <ac:spMkLst>
            <pc:docMk/>
            <pc:sldMk cId="458260774" sldId="330"/>
            <ac:spMk id="10" creationId="{A3BA8929-A4DE-5473-2752-DBC9EFEF465F}"/>
          </ac:spMkLst>
        </pc:spChg>
        <pc:spChg chg="add mod">
          <ac:chgData name="Manish Sharma" userId="b799adb9ba789c8f" providerId="LiveId" clId="{698923DD-4175-4E16-B171-0D7D61CDDF22}" dt="2022-06-11T05:19:38.039" v="127"/>
          <ac:spMkLst>
            <pc:docMk/>
            <pc:sldMk cId="458260774" sldId="330"/>
            <ac:spMk id="12" creationId="{5B20352C-FC99-208C-6BF6-599255AB2688}"/>
          </ac:spMkLst>
        </pc:spChg>
        <pc:spChg chg="add mod">
          <ac:chgData name="Manish Sharma" userId="b799adb9ba789c8f" providerId="LiveId" clId="{698923DD-4175-4E16-B171-0D7D61CDDF22}" dt="2022-06-11T05:19:38.039" v="127"/>
          <ac:spMkLst>
            <pc:docMk/>
            <pc:sldMk cId="458260774" sldId="330"/>
            <ac:spMk id="13" creationId="{455CF342-ED71-73BE-9EC3-CF625B384F27}"/>
          </ac:spMkLst>
        </pc:spChg>
        <pc:spChg chg="add mod">
          <ac:chgData name="Manish Sharma" userId="b799adb9ba789c8f" providerId="LiveId" clId="{698923DD-4175-4E16-B171-0D7D61CDDF22}" dt="2022-06-11T05:20:00.048" v="128"/>
          <ac:spMkLst>
            <pc:docMk/>
            <pc:sldMk cId="458260774" sldId="330"/>
            <ac:spMk id="14" creationId="{3800B3BF-394B-305B-7A95-60F09DB07C59}"/>
          </ac:spMkLst>
        </pc:spChg>
        <pc:spChg chg="add mod">
          <ac:chgData name="Manish Sharma" userId="b799adb9ba789c8f" providerId="LiveId" clId="{698923DD-4175-4E16-B171-0D7D61CDDF22}" dt="2022-06-11T05:20:00.048" v="128"/>
          <ac:spMkLst>
            <pc:docMk/>
            <pc:sldMk cId="458260774" sldId="330"/>
            <ac:spMk id="16" creationId="{17C5A9C4-02D9-D3A8-02F9-024F5468E763}"/>
          </ac:spMkLst>
        </pc:spChg>
        <pc:spChg chg="add mod">
          <ac:chgData name="Manish Sharma" userId="b799adb9ba789c8f" providerId="LiveId" clId="{698923DD-4175-4E16-B171-0D7D61CDDF22}" dt="2022-06-11T05:20:00.048" v="128"/>
          <ac:spMkLst>
            <pc:docMk/>
            <pc:sldMk cId="458260774" sldId="330"/>
            <ac:spMk id="17" creationId="{B44F5B99-DA28-2F6C-C69C-410557621308}"/>
          </ac:spMkLst>
        </pc:spChg>
        <pc:spChg chg="add mod">
          <ac:chgData name="Manish Sharma" userId="b799adb9ba789c8f" providerId="LiveId" clId="{698923DD-4175-4E16-B171-0D7D61CDDF22}" dt="2022-06-11T05:20:21.658" v="130"/>
          <ac:spMkLst>
            <pc:docMk/>
            <pc:sldMk cId="458260774" sldId="330"/>
            <ac:spMk id="21" creationId="{BB29F9E6-E4C9-0522-CC93-00B966A0D8B5}"/>
          </ac:spMkLst>
        </pc:spChg>
        <pc:spChg chg="add mod">
          <ac:chgData name="Manish Sharma" userId="b799adb9ba789c8f" providerId="LiveId" clId="{698923DD-4175-4E16-B171-0D7D61CDDF22}" dt="2022-06-11T05:20:21.658" v="130"/>
          <ac:spMkLst>
            <pc:docMk/>
            <pc:sldMk cId="458260774" sldId="330"/>
            <ac:spMk id="22" creationId="{8764D236-5E39-0501-1BDC-65EA78E99D71}"/>
          </ac:spMkLst>
        </pc:spChg>
        <pc:spChg chg="add mod">
          <ac:chgData name="Manish Sharma" userId="b799adb9ba789c8f" providerId="LiveId" clId="{698923DD-4175-4E16-B171-0D7D61CDDF22}" dt="2022-06-11T05:20:34.469" v="131"/>
          <ac:spMkLst>
            <pc:docMk/>
            <pc:sldMk cId="458260774" sldId="330"/>
            <ac:spMk id="23" creationId="{133DFACF-EF08-DD00-88B0-EC46F56D7944}"/>
          </ac:spMkLst>
        </pc:spChg>
        <pc:spChg chg="add mod">
          <ac:chgData name="Manish Sharma" userId="b799adb9ba789c8f" providerId="LiveId" clId="{698923DD-4175-4E16-B171-0D7D61CDDF22}" dt="2022-06-11T05:20:51.021" v="132"/>
          <ac:spMkLst>
            <pc:docMk/>
            <pc:sldMk cId="458260774" sldId="330"/>
            <ac:spMk id="24" creationId="{7D364ADF-9D5E-39C7-7B73-9AF9F7A151BF}"/>
          </ac:spMkLst>
        </pc:spChg>
        <pc:spChg chg="add mod">
          <ac:chgData name="Manish Sharma" userId="b799adb9ba789c8f" providerId="LiveId" clId="{698923DD-4175-4E16-B171-0D7D61CDDF22}" dt="2022-06-11T05:20:51.021" v="132"/>
          <ac:spMkLst>
            <pc:docMk/>
            <pc:sldMk cId="458260774" sldId="330"/>
            <ac:spMk id="25" creationId="{DE9977C3-56B4-D825-A9E9-4AE8988E1EAE}"/>
          </ac:spMkLst>
        </pc:spChg>
        <pc:spChg chg="add mod">
          <ac:chgData name="Manish Sharma" userId="b799adb9ba789c8f" providerId="LiveId" clId="{698923DD-4175-4E16-B171-0D7D61CDDF22}" dt="2022-06-11T05:20:51.021" v="132"/>
          <ac:spMkLst>
            <pc:docMk/>
            <pc:sldMk cId="458260774" sldId="330"/>
            <ac:spMk id="26" creationId="{86D6F781-BE32-5DCC-9F4C-EF9B0EEC4B1A}"/>
          </ac:spMkLst>
        </pc:spChg>
        <pc:spChg chg="add mod">
          <ac:chgData name="Manish Sharma" userId="b799adb9ba789c8f" providerId="LiveId" clId="{698923DD-4175-4E16-B171-0D7D61CDDF22}" dt="2022-06-11T05:21:08.778" v="133"/>
          <ac:spMkLst>
            <pc:docMk/>
            <pc:sldMk cId="458260774" sldId="330"/>
            <ac:spMk id="29" creationId="{989F4EF4-68CC-0E6A-510D-66F97FEE9DB7}"/>
          </ac:spMkLst>
        </pc:spChg>
        <pc:spChg chg="add mod">
          <ac:chgData name="Manish Sharma" userId="b799adb9ba789c8f" providerId="LiveId" clId="{698923DD-4175-4E16-B171-0D7D61CDDF22}" dt="2022-06-11T05:21:08.778" v="133"/>
          <ac:spMkLst>
            <pc:docMk/>
            <pc:sldMk cId="458260774" sldId="330"/>
            <ac:spMk id="30" creationId="{15722597-FC95-51F7-7019-9C54FE56F340}"/>
          </ac:spMkLst>
        </pc:spChg>
        <pc:spChg chg="add mod">
          <ac:chgData name="Manish Sharma" userId="b799adb9ba789c8f" providerId="LiveId" clId="{698923DD-4175-4E16-B171-0D7D61CDDF22}" dt="2022-06-11T05:21:52.583" v="151" actId="1076"/>
          <ac:spMkLst>
            <pc:docMk/>
            <pc:sldMk cId="458260774" sldId="330"/>
            <ac:spMk id="31" creationId="{B020D3AA-2A5E-85D5-939B-BEA1BC92A9A0}"/>
          </ac:spMkLst>
        </pc:spChg>
        <pc:cxnChg chg="add mod">
          <ac:chgData name="Manish Sharma" userId="b799adb9ba789c8f" providerId="LiveId" clId="{698923DD-4175-4E16-B171-0D7D61CDDF22}" dt="2022-06-11T05:18:26.835" v="118"/>
          <ac:cxnSpMkLst>
            <pc:docMk/>
            <pc:sldMk cId="458260774" sldId="330"/>
            <ac:cxnSpMk id="5" creationId="{A4023285-B03C-E27E-CA49-8A6D66ABA399}"/>
          </ac:cxnSpMkLst>
        </pc:cxnChg>
        <pc:cxnChg chg="add mod">
          <ac:chgData name="Manish Sharma" userId="b799adb9ba789c8f" providerId="LiveId" clId="{698923DD-4175-4E16-B171-0D7D61CDDF22}" dt="2022-06-11T05:19:25.744" v="126"/>
          <ac:cxnSpMkLst>
            <pc:docMk/>
            <pc:sldMk cId="458260774" sldId="330"/>
            <ac:cxnSpMk id="8" creationId="{ABDF4988-850A-0E27-5EDB-5375BAEEA17B}"/>
          </ac:cxnSpMkLst>
        </pc:cxnChg>
        <pc:cxnChg chg="add mod">
          <ac:chgData name="Manish Sharma" userId="b799adb9ba789c8f" providerId="LiveId" clId="{698923DD-4175-4E16-B171-0D7D61CDDF22}" dt="2022-06-11T05:19:38.039" v="127"/>
          <ac:cxnSpMkLst>
            <pc:docMk/>
            <pc:sldMk cId="458260774" sldId="330"/>
            <ac:cxnSpMk id="11" creationId="{1799B653-AA44-D299-A68D-2D4EFF9A3902}"/>
          </ac:cxnSpMkLst>
        </pc:cxnChg>
        <pc:cxnChg chg="add mod">
          <ac:chgData name="Manish Sharma" userId="b799adb9ba789c8f" providerId="LiveId" clId="{698923DD-4175-4E16-B171-0D7D61CDDF22}" dt="2022-06-11T05:20:00.048" v="128"/>
          <ac:cxnSpMkLst>
            <pc:docMk/>
            <pc:sldMk cId="458260774" sldId="330"/>
            <ac:cxnSpMk id="15" creationId="{70C9BF6A-4B2A-716E-9DBE-E69F31284206}"/>
          </ac:cxnSpMkLst>
        </pc:cxnChg>
        <pc:cxnChg chg="add mod">
          <ac:chgData name="Manish Sharma" userId="b799adb9ba789c8f" providerId="LiveId" clId="{698923DD-4175-4E16-B171-0D7D61CDDF22}" dt="2022-06-11T05:20:00.048" v="128"/>
          <ac:cxnSpMkLst>
            <pc:docMk/>
            <pc:sldMk cId="458260774" sldId="330"/>
            <ac:cxnSpMk id="18" creationId="{593F6386-64CA-4981-9834-AF8857B02D15}"/>
          </ac:cxnSpMkLst>
        </pc:cxnChg>
        <pc:cxnChg chg="add mod">
          <ac:chgData name="Manish Sharma" userId="b799adb9ba789c8f" providerId="LiveId" clId="{698923DD-4175-4E16-B171-0D7D61CDDF22}" dt="2022-06-11T05:20:00.048" v="128"/>
          <ac:cxnSpMkLst>
            <pc:docMk/>
            <pc:sldMk cId="458260774" sldId="330"/>
            <ac:cxnSpMk id="19" creationId="{2199F039-D0FC-1D84-470C-935A75DE9CAB}"/>
          </ac:cxnSpMkLst>
        </pc:cxnChg>
        <pc:cxnChg chg="add mod">
          <ac:chgData name="Manish Sharma" userId="b799adb9ba789c8f" providerId="LiveId" clId="{698923DD-4175-4E16-B171-0D7D61CDDF22}" dt="2022-06-11T05:20:06.952" v="129"/>
          <ac:cxnSpMkLst>
            <pc:docMk/>
            <pc:sldMk cId="458260774" sldId="330"/>
            <ac:cxnSpMk id="20" creationId="{48919B59-BC43-5B26-75E0-E3B464A84189}"/>
          </ac:cxnSpMkLst>
        </pc:cxnChg>
        <pc:cxnChg chg="add mod">
          <ac:chgData name="Manish Sharma" userId="b799adb9ba789c8f" providerId="LiveId" clId="{698923DD-4175-4E16-B171-0D7D61CDDF22}" dt="2022-06-11T05:21:08.778" v="133"/>
          <ac:cxnSpMkLst>
            <pc:docMk/>
            <pc:sldMk cId="458260774" sldId="330"/>
            <ac:cxnSpMk id="27" creationId="{C6089246-691A-6CF5-13E6-81655AF2127D}"/>
          </ac:cxnSpMkLst>
        </pc:cxnChg>
        <pc:cxnChg chg="add mod">
          <ac:chgData name="Manish Sharma" userId="b799adb9ba789c8f" providerId="LiveId" clId="{698923DD-4175-4E16-B171-0D7D61CDDF22}" dt="2022-06-11T05:21:08.778" v="133"/>
          <ac:cxnSpMkLst>
            <pc:docMk/>
            <pc:sldMk cId="458260774" sldId="330"/>
            <ac:cxnSpMk id="28" creationId="{756B4F74-9083-5100-3B30-2B2F72F67610}"/>
          </ac:cxnSpMkLst>
        </pc:cxnChg>
      </pc:sldChg>
      <pc:sldChg chg="add">
        <pc:chgData name="Manish Sharma" userId="b799adb9ba789c8f" providerId="LiveId" clId="{698923DD-4175-4E16-B171-0D7D61CDDF22}" dt="2022-06-11T05:51:46.762" v="152"/>
        <pc:sldMkLst>
          <pc:docMk/>
          <pc:sldMk cId="1148456520" sldId="331"/>
        </pc:sldMkLst>
      </pc:sldChg>
      <pc:sldChg chg="add">
        <pc:chgData name="Manish Sharma" userId="b799adb9ba789c8f" providerId="LiveId" clId="{698923DD-4175-4E16-B171-0D7D61CDDF22}" dt="2022-06-19T09:55:19.812" v="995"/>
        <pc:sldMkLst>
          <pc:docMk/>
          <pc:sldMk cId="3305788119" sldId="334"/>
        </pc:sldMkLst>
      </pc:sldChg>
      <pc:sldChg chg="add">
        <pc:chgData name="Manish Sharma" userId="b799adb9ba789c8f" providerId="LiveId" clId="{698923DD-4175-4E16-B171-0D7D61CDDF22}" dt="2022-06-19T10:03:32.485" v="1116"/>
        <pc:sldMkLst>
          <pc:docMk/>
          <pc:sldMk cId="599601856" sldId="336"/>
        </pc:sldMkLst>
      </pc:sldChg>
      <pc:sldChg chg="add">
        <pc:chgData name="Manish Sharma" userId="b799adb9ba789c8f" providerId="LiveId" clId="{698923DD-4175-4E16-B171-0D7D61CDDF22}" dt="2022-06-12T11:01:58.339" v="827"/>
        <pc:sldMkLst>
          <pc:docMk/>
          <pc:sldMk cId="2737212266" sldId="340"/>
        </pc:sldMkLst>
      </pc:sldChg>
      <pc:sldChg chg="add">
        <pc:chgData name="Manish Sharma" userId="b799adb9ba789c8f" providerId="LiveId" clId="{698923DD-4175-4E16-B171-0D7D61CDDF22}" dt="2022-06-12T11:01:58.339" v="827"/>
        <pc:sldMkLst>
          <pc:docMk/>
          <pc:sldMk cId="1876232458" sldId="341"/>
        </pc:sldMkLst>
      </pc:sldChg>
      <pc:sldChg chg="add">
        <pc:chgData name="Manish Sharma" userId="b799adb9ba789c8f" providerId="LiveId" clId="{698923DD-4175-4E16-B171-0D7D61CDDF22}" dt="2022-06-12T10:22:47.491" v="825"/>
        <pc:sldMkLst>
          <pc:docMk/>
          <pc:sldMk cId="1083906838" sldId="344"/>
        </pc:sldMkLst>
      </pc:sldChg>
      <pc:sldChg chg="modSp add mod">
        <pc:chgData name="Manish Sharma" userId="b799adb9ba789c8f" providerId="LiveId" clId="{698923DD-4175-4E16-B171-0D7D61CDDF22}" dt="2022-06-19T10:01:49.796" v="1115" actId="20577"/>
        <pc:sldMkLst>
          <pc:docMk/>
          <pc:sldMk cId="3543660359" sldId="354"/>
        </pc:sldMkLst>
        <pc:spChg chg="mod">
          <ac:chgData name="Manish Sharma" userId="b799adb9ba789c8f" providerId="LiveId" clId="{698923DD-4175-4E16-B171-0D7D61CDDF22}" dt="2022-06-19T10:01:49.796" v="1115" actId="20577"/>
          <ac:spMkLst>
            <pc:docMk/>
            <pc:sldMk cId="3543660359" sldId="354"/>
            <ac:spMk id="3" creationId="{38AA7A56-7317-443A-B362-D7EF140B1CD1}"/>
          </ac:spMkLst>
        </pc:spChg>
      </pc:sldChg>
      <pc:sldChg chg="add">
        <pc:chgData name="Manish Sharma" userId="b799adb9ba789c8f" providerId="LiveId" clId="{698923DD-4175-4E16-B171-0D7D61CDDF22}" dt="2022-06-11T09:23:54.967" v="155"/>
        <pc:sldMkLst>
          <pc:docMk/>
          <pc:sldMk cId="2514910419" sldId="379"/>
        </pc:sldMkLst>
      </pc:sldChg>
      <pc:sldChg chg="add">
        <pc:chgData name="Manish Sharma" userId="b799adb9ba789c8f" providerId="LiveId" clId="{698923DD-4175-4E16-B171-0D7D61CDDF22}" dt="2022-06-12T05:13:31.859" v="733"/>
        <pc:sldMkLst>
          <pc:docMk/>
          <pc:sldMk cId="486550458" sldId="383"/>
        </pc:sldMkLst>
      </pc:sldChg>
      <pc:sldChg chg="add">
        <pc:chgData name="Manish Sharma" userId="b799adb9ba789c8f" providerId="LiveId" clId="{698923DD-4175-4E16-B171-0D7D61CDDF22}" dt="2022-06-12T05:13:31.859" v="733"/>
        <pc:sldMkLst>
          <pc:docMk/>
          <pc:sldMk cId="1424805398" sldId="384"/>
        </pc:sldMkLst>
      </pc:sldChg>
      <pc:sldChg chg="add">
        <pc:chgData name="Manish Sharma" userId="b799adb9ba789c8f" providerId="LiveId" clId="{698923DD-4175-4E16-B171-0D7D61CDDF22}" dt="2022-06-12T07:03:20.724" v="784"/>
        <pc:sldMkLst>
          <pc:docMk/>
          <pc:sldMk cId="1239693065" sldId="386"/>
        </pc:sldMkLst>
      </pc:sldChg>
      <pc:sldChg chg="add">
        <pc:chgData name="Manish Sharma" userId="b799adb9ba789c8f" providerId="LiveId" clId="{698923DD-4175-4E16-B171-0D7D61CDDF22}" dt="2022-06-12T07:03:20.724" v="784"/>
        <pc:sldMkLst>
          <pc:docMk/>
          <pc:sldMk cId="2331089218" sldId="387"/>
        </pc:sldMkLst>
      </pc:sldChg>
      <pc:sldChg chg="add">
        <pc:chgData name="Manish Sharma" userId="b799adb9ba789c8f" providerId="LiveId" clId="{698923DD-4175-4E16-B171-0D7D61CDDF22}" dt="2022-06-12T07:03:20.724" v="784"/>
        <pc:sldMkLst>
          <pc:docMk/>
          <pc:sldMk cId="940231496" sldId="388"/>
        </pc:sldMkLst>
      </pc:sldChg>
      <pc:sldChg chg="add">
        <pc:chgData name="Manish Sharma" userId="b799adb9ba789c8f" providerId="LiveId" clId="{698923DD-4175-4E16-B171-0D7D61CDDF22}" dt="2022-06-18T11:33:41.317" v="931"/>
        <pc:sldMkLst>
          <pc:docMk/>
          <pc:sldMk cId="3313300973" sldId="391"/>
        </pc:sldMkLst>
      </pc:sldChg>
      <pc:sldChg chg="add">
        <pc:chgData name="Manish Sharma" userId="b799adb9ba789c8f" providerId="LiveId" clId="{698923DD-4175-4E16-B171-0D7D61CDDF22}" dt="2022-06-18T04:33:35.480" v="828"/>
        <pc:sldMkLst>
          <pc:docMk/>
          <pc:sldMk cId="2204562738" sldId="392"/>
        </pc:sldMkLst>
      </pc:sldChg>
      <pc:sldChg chg="add">
        <pc:chgData name="Manish Sharma" userId="b799adb9ba789c8f" providerId="LiveId" clId="{698923DD-4175-4E16-B171-0D7D61CDDF22}" dt="2022-06-12T10:22:47.491" v="825"/>
        <pc:sldMkLst>
          <pc:docMk/>
          <pc:sldMk cId="23709531" sldId="393"/>
        </pc:sldMkLst>
      </pc:sldChg>
      <pc:sldChg chg="add">
        <pc:chgData name="Manish Sharma" userId="b799adb9ba789c8f" providerId="LiveId" clId="{698923DD-4175-4E16-B171-0D7D61CDDF22}" dt="2022-06-18T09:35:30.699" v="928"/>
        <pc:sldMkLst>
          <pc:docMk/>
          <pc:sldMk cId="694169232" sldId="395"/>
        </pc:sldMkLst>
      </pc:sldChg>
      <pc:sldChg chg="add">
        <pc:chgData name="Manish Sharma" userId="b799adb9ba789c8f" providerId="LiveId" clId="{698923DD-4175-4E16-B171-0D7D61CDDF22}" dt="2022-06-18T09:35:30.699" v="928"/>
        <pc:sldMkLst>
          <pc:docMk/>
          <pc:sldMk cId="3920928659" sldId="396"/>
        </pc:sldMkLst>
      </pc:sldChg>
      <pc:sldChg chg="add">
        <pc:chgData name="Manish Sharma" userId="b799adb9ba789c8f" providerId="LiveId" clId="{698923DD-4175-4E16-B171-0D7D61CDDF22}" dt="2022-06-19T06:06:18.871" v="979"/>
        <pc:sldMkLst>
          <pc:docMk/>
          <pc:sldMk cId="3923253326" sldId="399"/>
        </pc:sldMkLst>
      </pc:sldChg>
      <pc:sldChg chg="add">
        <pc:chgData name="Manish Sharma" userId="b799adb9ba789c8f" providerId="LiveId" clId="{698923DD-4175-4E16-B171-0D7D61CDDF22}" dt="2022-06-19T06:06:18.871" v="979"/>
        <pc:sldMkLst>
          <pc:docMk/>
          <pc:sldMk cId="1859098652" sldId="400"/>
        </pc:sldMkLst>
      </pc:sldChg>
      <pc:sldChg chg="add">
        <pc:chgData name="Manish Sharma" userId="b799adb9ba789c8f" providerId="LiveId" clId="{698923DD-4175-4E16-B171-0D7D61CDDF22}" dt="2022-06-19T06:32:10.646" v="980"/>
        <pc:sldMkLst>
          <pc:docMk/>
          <pc:sldMk cId="2486780815" sldId="401"/>
        </pc:sldMkLst>
      </pc:sldChg>
      <pc:sldChg chg="add">
        <pc:chgData name="Manish Sharma" userId="b799adb9ba789c8f" providerId="LiveId" clId="{698923DD-4175-4E16-B171-0D7D61CDDF22}" dt="2022-06-19T06:32:10.646" v="980"/>
        <pc:sldMkLst>
          <pc:docMk/>
          <pc:sldMk cId="2478318775" sldId="402"/>
        </pc:sldMkLst>
      </pc:sldChg>
      <pc:sldChg chg="add">
        <pc:chgData name="Manish Sharma" userId="b799adb9ba789c8f" providerId="LiveId" clId="{698923DD-4175-4E16-B171-0D7D61CDDF22}" dt="2022-06-19T09:55:19.812" v="995"/>
        <pc:sldMkLst>
          <pc:docMk/>
          <pc:sldMk cId="2909444576" sldId="404"/>
        </pc:sldMkLst>
      </pc:sldChg>
      <pc:sldChg chg="add">
        <pc:chgData name="Manish Sharma" userId="b799adb9ba789c8f" providerId="LiveId" clId="{698923DD-4175-4E16-B171-0D7D61CDDF22}" dt="2022-06-19T09:55:19.812" v="995"/>
        <pc:sldMkLst>
          <pc:docMk/>
          <pc:sldMk cId="1747891241" sldId="405"/>
        </pc:sldMkLst>
      </pc:sldChg>
      <pc:sldChg chg="add">
        <pc:chgData name="Manish Sharma" userId="b799adb9ba789c8f" providerId="LiveId" clId="{698923DD-4175-4E16-B171-0D7D61CDDF22}" dt="2022-06-11T07:02:09.689" v="153"/>
        <pc:sldMkLst>
          <pc:docMk/>
          <pc:sldMk cId="1426255416" sldId="419"/>
        </pc:sldMkLst>
      </pc:sldChg>
      <pc:sldChg chg="add">
        <pc:chgData name="Manish Sharma" userId="b799adb9ba789c8f" providerId="LiveId" clId="{698923DD-4175-4E16-B171-0D7D61CDDF22}" dt="2022-06-11T07:02:09.689" v="153"/>
        <pc:sldMkLst>
          <pc:docMk/>
          <pc:sldMk cId="1148228370" sldId="420"/>
        </pc:sldMkLst>
      </pc:sldChg>
      <pc:sldChg chg="add">
        <pc:chgData name="Manish Sharma" userId="b799adb9ba789c8f" providerId="LiveId" clId="{698923DD-4175-4E16-B171-0D7D61CDDF22}" dt="2022-06-11T09:10:17.008" v="154"/>
        <pc:sldMkLst>
          <pc:docMk/>
          <pc:sldMk cId="2543228366" sldId="422"/>
        </pc:sldMkLst>
      </pc:sldChg>
      <pc:sldChg chg="add">
        <pc:chgData name="Manish Sharma" userId="b799adb9ba789c8f" providerId="LiveId" clId="{698923DD-4175-4E16-B171-0D7D61CDDF22}" dt="2022-06-11T09:23:54.967" v="155"/>
        <pc:sldMkLst>
          <pc:docMk/>
          <pc:sldMk cId="2451827515" sldId="423"/>
        </pc:sldMkLst>
      </pc:sldChg>
      <pc:sldChg chg="addSp delSp modSp new mod">
        <pc:chgData name="Manish Sharma" userId="b799adb9ba789c8f" providerId="LiveId" clId="{698923DD-4175-4E16-B171-0D7D61CDDF22}" dt="2022-06-11T10:14:09.418" v="167"/>
        <pc:sldMkLst>
          <pc:docMk/>
          <pc:sldMk cId="1371608187" sldId="424"/>
        </pc:sldMkLst>
        <pc:spChg chg="mod">
          <ac:chgData name="Manish Sharma" userId="b799adb9ba789c8f" providerId="LiveId" clId="{698923DD-4175-4E16-B171-0D7D61CDDF22}" dt="2022-06-11T10:04:46.159" v="157"/>
          <ac:spMkLst>
            <pc:docMk/>
            <pc:sldMk cId="1371608187" sldId="424"/>
            <ac:spMk id="2" creationId="{3703179F-13FE-1B82-EA17-F646006C5E4B}"/>
          </ac:spMkLst>
        </pc:spChg>
        <pc:spChg chg="del">
          <ac:chgData name="Manish Sharma" userId="b799adb9ba789c8f" providerId="LiveId" clId="{698923DD-4175-4E16-B171-0D7D61CDDF22}" dt="2022-06-11T10:05:20.400" v="158" actId="478"/>
          <ac:spMkLst>
            <pc:docMk/>
            <pc:sldMk cId="1371608187" sldId="424"/>
            <ac:spMk id="3" creationId="{5AFC4B63-DD9E-09F1-4091-BB64D03F8AFB}"/>
          </ac:spMkLst>
        </pc:spChg>
        <pc:spChg chg="add mod">
          <ac:chgData name="Manish Sharma" userId="b799adb9ba789c8f" providerId="LiveId" clId="{698923DD-4175-4E16-B171-0D7D61CDDF22}" dt="2022-06-11T10:11:50.402" v="159"/>
          <ac:spMkLst>
            <pc:docMk/>
            <pc:sldMk cId="1371608187" sldId="424"/>
            <ac:spMk id="4" creationId="{470427B8-FE25-5691-40FE-81FEC0F63C49}"/>
          </ac:spMkLst>
        </pc:spChg>
        <pc:spChg chg="add mod">
          <ac:chgData name="Manish Sharma" userId="b799adb9ba789c8f" providerId="LiveId" clId="{698923DD-4175-4E16-B171-0D7D61CDDF22}" dt="2022-06-11T10:11:50.402" v="159"/>
          <ac:spMkLst>
            <pc:docMk/>
            <pc:sldMk cId="1371608187" sldId="424"/>
            <ac:spMk id="5" creationId="{48BE0837-8622-5175-B4DA-7D5149F083C2}"/>
          </ac:spMkLst>
        </pc:spChg>
        <pc:spChg chg="add mod">
          <ac:chgData name="Manish Sharma" userId="b799adb9ba789c8f" providerId="LiveId" clId="{698923DD-4175-4E16-B171-0D7D61CDDF22}" dt="2022-06-11T10:11:50.402" v="159"/>
          <ac:spMkLst>
            <pc:docMk/>
            <pc:sldMk cId="1371608187" sldId="424"/>
            <ac:spMk id="7" creationId="{8E4A5551-C50F-E090-B326-EB693F630BDB}"/>
          </ac:spMkLst>
        </pc:spChg>
        <pc:spChg chg="add mod">
          <ac:chgData name="Manish Sharma" userId="b799adb9ba789c8f" providerId="LiveId" clId="{698923DD-4175-4E16-B171-0D7D61CDDF22}" dt="2022-06-11T10:12:05.561" v="160"/>
          <ac:spMkLst>
            <pc:docMk/>
            <pc:sldMk cId="1371608187" sldId="424"/>
            <ac:spMk id="9" creationId="{665224C4-804C-4181-C510-CDBA6F42C5A3}"/>
          </ac:spMkLst>
        </pc:spChg>
        <pc:spChg chg="add mod">
          <ac:chgData name="Manish Sharma" userId="b799adb9ba789c8f" providerId="LiveId" clId="{698923DD-4175-4E16-B171-0D7D61CDDF22}" dt="2022-06-11T10:12:30.481" v="161"/>
          <ac:spMkLst>
            <pc:docMk/>
            <pc:sldMk cId="1371608187" sldId="424"/>
            <ac:spMk id="11" creationId="{B8C5A1E9-6F59-0573-1844-B6559966B5EA}"/>
          </ac:spMkLst>
        </pc:spChg>
        <pc:spChg chg="add mod">
          <ac:chgData name="Manish Sharma" userId="b799adb9ba789c8f" providerId="LiveId" clId="{698923DD-4175-4E16-B171-0D7D61CDDF22}" dt="2022-06-11T10:12:30.481" v="161"/>
          <ac:spMkLst>
            <pc:docMk/>
            <pc:sldMk cId="1371608187" sldId="424"/>
            <ac:spMk id="12" creationId="{E6E8A6BF-DBE9-54B1-6C98-E91EE180BC27}"/>
          </ac:spMkLst>
        </pc:spChg>
        <pc:spChg chg="add mod">
          <ac:chgData name="Manish Sharma" userId="b799adb9ba789c8f" providerId="LiveId" clId="{698923DD-4175-4E16-B171-0D7D61CDDF22}" dt="2022-06-11T10:12:30.481" v="161"/>
          <ac:spMkLst>
            <pc:docMk/>
            <pc:sldMk cId="1371608187" sldId="424"/>
            <ac:spMk id="14" creationId="{AA37D970-4FB2-20CA-2AEB-A1131F78B00F}"/>
          </ac:spMkLst>
        </pc:spChg>
        <pc:spChg chg="add mod">
          <ac:chgData name="Manish Sharma" userId="b799adb9ba789c8f" providerId="LiveId" clId="{698923DD-4175-4E16-B171-0D7D61CDDF22}" dt="2022-06-11T10:12:55.324" v="162"/>
          <ac:spMkLst>
            <pc:docMk/>
            <pc:sldMk cId="1371608187" sldId="424"/>
            <ac:spMk id="16" creationId="{7EF9EF37-D168-AA09-3568-9877EB51F1D4}"/>
          </ac:spMkLst>
        </pc:spChg>
        <pc:spChg chg="add mod">
          <ac:chgData name="Manish Sharma" userId="b799adb9ba789c8f" providerId="LiveId" clId="{698923DD-4175-4E16-B171-0D7D61CDDF22}" dt="2022-06-11T10:13:05.889" v="163"/>
          <ac:spMkLst>
            <pc:docMk/>
            <pc:sldMk cId="1371608187" sldId="424"/>
            <ac:spMk id="19" creationId="{910A0500-CFAE-AE3B-A876-47DF233B9451}"/>
          </ac:spMkLst>
        </pc:spChg>
        <pc:spChg chg="add mod">
          <ac:chgData name="Manish Sharma" userId="b799adb9ba789c8f" providerId="LiveId" clId="{698923DD-4175-4E16-B171-0D7D61CDDF22}" dt="2022-06-11T10:13:16.603" v="164"/>
          <ac:spMkLst>
            <pc:docMk/>
            <pc:sldMk cId="1371608187" sldId="424"/>
            <ac:spMk id="21" creationId="{C9C2E7E2-17CD-95DB-D727-A8883A75FBE6}"/>
          </ac:spMkLst>
        </pc:spChg>
        <pc:spChg chg="add mod">
          <ac:chgData name="Manish Sharma" userId="b799adb9ba789c8f" providerId="LiveId" clId="{698923DD-4175-4E16-B171-0D7D61CDDF22}" dt="2022-06-11T10:13:54.046" v="165"/>
          <ac:spMkLst>
            <pc:docMk/>
            <pc:sldMk cId="1371608187" sldId="424"/>
            <ac:spMk id="23" creationId="{D2275A0C-64BB-7DC2-DA0E-D9DA6EC44FD1}"/>
          </ac:spMkLst>
        </pc:spChg>
        <pc:spChg chg="add mod">
          <ac:chgData name="Manish Sharma" userId="b799adb9ba789c8f" providerId="LiveId" clId="{698923DD-4175-4E16-B171-0D7D61CDDF22}" dt="2022-06-11T10:14:09.418" v="167"/>
          <ac:spMkLst>
            <pc:docMk/>
            <pc:sldMk cId="1371608187" sldId="424"/>
            <ac:spMk id="26" creationId="{FF9D60D8-0BDA-1191-37D4-889A27D4D888}"/>
          </ac:spMkLst>
        </pc:spChg>
        <pc:cxnChg chg="add mod">
          <ac:chgData name="Manish Sharma" userId="b799adb9ba789c8f" providerId="LiveId" clId="{698923DD-4175-4E16-B171-0D7D61CDDF22}" dt="2022-06-11T10:11:50.402" v="159"/>
          <ac:cxnSpMkLst>
            <pc:docMk/>
            <pc:sldMk cId="1371608187" sldId="424"/>
            <ac:cxnSpMk id="6" creationId="{9980C645-A017-B06E-9B0E-DBA8A5EFA2D1}"/>
          </ac:cxnSpMkLst>
        </pc:cxnChg>
        <pc:cxnChg chg="add mod">
          <ac:chgData name="Manish Sharma" userId="b799adb9ba789c8f" providerId="LiveId" clId="{698923DD-4175-4E16-B171-0D7D61CDDF22}" dt="2022-06-11T10:11:50.402" v="159"/>
          <ac:cxnSpMkLst>
            <pc:docMk/>
            <pc:sldMk cId="1371608187" sldId="424"/>
            <ac:cxnSpMk id="8" creationId="{AAB1AB31-43C5-87FF-696C-2BFACB9631A4}"/>
          </ac:cxnSpMkLst>
        </pc:cxnChg>
        <pc:cxnChg chg="add mod">
          <ac:chgData name="Manish Sharma" userId="b799adb9ba789c8f" providerId="LiveId" clId="{698923DD-4175-4E16-B171-0D7D61CDDF22}" dt="2022-06-11T10:12:05.561" v="160"/>
          <ac:cxnSpMkLst>
            <pc:docMk/>
            <pc:sldMk cId="1371608187" sldId="424"/>
            <ac:cxnSpMk id="10" creationId="{DDAA3BAA-5794-216E-0A16-E11FD9E37697}"/>
          </ac:cxnSpMkLst>
        </pc:cxnChg>
        <pc:cxnChg chg="add mod">
          <ac:chgData name="Manish Sharma" userId="b799adb9ba789c8f" providerId="LiveId" clId="{698923DD-4175-4E16-B171-0D7D61CDDF22}" dt="2022-06-11T10:12:30.481" v="161"/>
          <ac:cxnSpMkLst>
            <pc:docMk/>
            <pc:sldMk cId="1371608187" sldId="424"/>
            <ac:cxnSpMk id="13" creationId="{7CD589FC-1FA9-EE4A-F235-389A4EE0B088}"/>
          </ac:cxnSpMkLst>
        </pc:cxnChg>
        <pc:cxnChg chg="add mod">
          <ac:chgData name="Manish Sharma" userId="b799adb9ba789c8f" providerId="LiveId" clId="{698923DD-4175-4E16-B171-0D7D61CDDF22}" dt="2022-06-11T10:12:30.481" v="161"/>
          <ac:cxnSpMkLst>
            <pc:docMk/>
            <pc:sldMk cId="1371608187" sldId="424"/>
            <ac:cxnSpMk id="15" creationId="{B927008C-B0C3-CC05-09DE-8A9420A29C48}"/>
          </ac:cxnSpMkLst>
        </pc:cxnChg>
        <pc:cxnChg chg="add mod">
          <ac:chgData name="Manish Sharma" userId="b799adb9ba789c8f" providerId="LiveId" clId="{698923DD-4175-4E16-B171-0D7D61CDDF22}" dt="2022-06-11T10:12:55.324" v="162"/>
          <ac:cxnSpMkLst>
            <pc:docMk/>
            <pc:sldMk cId="1371608187" sldId="424"/>
            <ac:cxnSpMk id="17" creationId="{F5A4EC89-A75F-09CC-7166-1EA9D578AD93}"/>
          </ac:cxnSpMkLst>
        </pc:cxnChg>
        <pc:cxnChg chg="add mod">
          <ac:chgData name="Manish Sharma" userId="b799adb9ba789c8f" providerId="LiveId" clId="{698923DD-4175-4E16-B171-0D7D61CDDF22}" dt="2022-06-11T10:12:55.324" v="162"/>
          <ac:cxnSpMkLst>
            <pc:docMk/>
            <pc:sldMk cId="1371608187" sldId="424"/>
            <ac:cxnSpMk id="18" creationId="{CCE7F5BB-3789-FD65-F73C-3E184965CCEA}"/>
          </ac:cxnSpMkLst>
        </pc:cxnChg>
        <pc:cxnChg chg="add mod">
          <ac:chgData name="Manish Sharma" userId="b799adb9ba789c8f" providerId="LiveId" clId="{698923DD-4175-4E16-B171-0D7D61CDDF22}" dt="2022-06-11T10:13:05.889" v="163"/>
          <ac:cxnSpMkLst>
            <pc:docMk/>
            <pc:sldMk cId="1371608187" sldId="424"/>
            <ac:cxnSpMk id="20" creationId="{DC2C1B78-58E2-8EB8-81F7-E31353552CAF}"/>
          </ac:cxnSpMkLst>
        </pc:cxnChg>
        <pc:cxnChg chg="add mod">
          <ac:chgData name="Manish Sharma" userId="b799adb9ba789c8f" providerId="LiveId" clId="{698923DD-4175-4E16-B171-0D7D61CDDF22}" dt="2022-06-11T10:13:16.603" v="164"/>
          <ac:cxnSpMkLst>
            <pc:docMk/>
            <pc:sldMk cId="1371608187" sldId="424"/>
            <ac:cxnSpMk id="22" creationId="{20997174-E1CE-E2E6-FA65-2BDD5DA719C8}"/>
          </ac:cxnSpMkLst>
        </pc:cxnChg>
        <pc:cxnChg chg="add mod">
          <ac:chgData name="Manish Sharma" userId="b799adb9ba789c8f" providerId="LiveId" clId="{698923DD-4175-4E16-B171-0D7D61CDDF22}" dt="2022-06-11T10:13:54.046" v="165"/>
          <ac:cxnSpMkLst>
            <pc:docMk/>
            <pc:sldMk cId="1371608187" sldId="424"/>
            <ac:cxnSpMk id="24" creationId="{748544C5-645A-D72F-77BE-51D7789DB340}"/>
          </ac:cxnSpMkLst>
        </pc:cxnChg>
        <pc:cxnChg chg="add mod">
          <ac:chgData name="Manish Sharma" userId="b799adb9ba789c8f" providerId="LiveId" clId="{698923DD-4175-4E16-B171-0D7D61CDDF22}" dt="2022-06-11T10:13:58.709" v="166"/>
          <ac:cxnSpMkLst>
            <pc:docMk/>
            <pc:sldMk cId="1371608187" sldId="424"/>
            <ac:cxnSpMk id="25" creationId="{48B1E021-C437-B722-8794-E1781C8B60CD}"/>
          </ac:cxnSpMkLst>
        </pc:cxnChg>
      </pc:sldChg>
      <pc:sldChg chg="addSp delSp modSp new mod">
        <pc:chgData name="Manish Sharma" userId="b799adb9ba789c8f" providerId="LiveId" clId="{698923DD-4175-4E16-B171-0D7D61CDDF22}" dt="2022-06-11T10:31:06.044" v="181"/>
        <pc:sldMkLst>
          <pc:docMk/>
          <pc:sldMk cId="2571189140" sldId="425"/>
        </pc:sldMkLst>
        <pc:spChg chg="del">
          <ac:chgData name="Manish Sharma" userId="b799adb9ba789c8f" providerId="LiveId" clId="{698923DD-4175-4E16-B171-0D7D61CDDF22}" dt="2022-06-11T10:26:20.202" v="171" actId="478"/>
          <ac:spMkLst>
            <pc:docMk/>
            <pc:sldMk cId="2571189140" sldId="425"/>
            <ac:spMk id="2" creationId="{5F9841E1-1005-AD81-2255-D416593FC27A}"/>
          </ac:spMkLst>
        </pc:spChg>
        <pc:spChg chg="del">
          <ac:chgData name="Manish Sharma" userId="b799adb9ba789c8f" providerId="LiveId" clId="{698923DD-4175-4E16-B171-0D7D61CDDF22}" dt="2022-06-11T10:26:20.202" v="171" actId="478"/>
          <ac:spMkLst>
            <pc:docMk/>
            <pc:sldMk cId="2571189140" sldId="425"/>
            <ac:spMk id="3" creationId="{F2A84C4D-EA4E-E8C3-317C-8E95B8C0060A}"/>
          </ac:spMkLst>
        </pc:spChg>
        <pc:spChg chg="add mod">
          <ac:chgData name="Manish Sharma" userId="b799adb9ba789c8f" providerId="LiveId" clId="{698923DD-4175-4E16-B171-0D7D61CDDF22}" dt="2022-06-11T10:26:36.308" v="172"/>
          <ac:spMkLst>
            <pc:docMk/>
            <pc:sldMk cId="2571189140" sldId="425"/>
            <ac:spMk id="4" creationId="{A8BA54A6-611F-C42F-5D71-F0BBA63EA0A9}"/>
          </ac:spMkLst>
        </pc:spChg>
        <pc:spChg chg="add mod">
          <ac:chgData name="Manish Sharma" userId="b799adb9ba789c8f" providerId="LiveId" clId="{698923DD-4175-4E16-B171-0D7D61CDDF22}" dt="2022-06-11T10:26:36.308" v="172"/>
          <ac:spMkLst>
            <pc:docMk/>
            <pc:sldMk cId="2571189140" sldId="425"/>
            <ac:spMk id="5" creationId="{726ECF0D-EC77-7EB6-F888-68644A1EEAE1}"/>
          </ac:spMkLst>
        </pc:spChg>
        <pc:spChg chg="add mod">
          <ac:chgData name="Manish Sharma" userId="b799adb9ba789c8f" providerId="LiveId" clId="{698923DD-4175-4E16-B171-0D7D61CDDF22}" dt="2022-06-11T10:26:52.719" v="173" actId="20577"/>
          <ac:spMkLst>
            <pc:docMk/>
            <pc:sldMk cId="2571189140" sldId="425"/>
            <ac:spMk id="6" creationId="{CF7D0404-8441-91B9-48E7-777BDA5EBC35}"/>
          </ac:spMkLst>
        </pc:spChg>
        <pc:spChg chg="add mod">
          <ac:chgData name="Manish Sharma" userId="b799adb9ba789c8f" providerId="LiveId" clId="{698923DD-4175-4E16-B171-0D7D61CDDF22}" dt="2022-06-11T10:27:21.034" v="174"/>
          <ac:spMkLst>
            <pc:docMk/>
            <pc:sldMk cId="2571189140" sldId="425"/>
            <ac:spMk id="9" creationId="{D0B5589A-2BB1-7F64-0521-D0538A6B213F}"/>
          </ac:spMkLst>
        </pc:spChg>
        <pc:spChg chg="add mod">
          <ac:chgData name="Manish Sharma" userId="b799adb9ba789c8f" providerId="LiveId" clId="{698923DD-4175-4E16-B171-0D7D61CDDF22}" dt="2022-06-11T10:27:33.704" v="175"/>
          <ac:spMkLst>
            <pc:docMk/>
            <pc:sldMk cId="2571189140" sldId="425"/>
            <ac:spMk id="11" creationId="{DCBE1BA1-7184-EE64-43AF-FF98C93E1A30}"/>
          </ac:spMkLst>
        </pc:spChg>
        <pc:spChg chg="add mod">
          <ac:chgData name="Manish Sharma" userId="b799adb9ba789c8f" providerId="LiveId" clId="{698923DD-4175-4E16-B171-0D7D61CDDF22}" dt="2022-06-11T10:28:07.363" v="176"/>
          <ac:spMkLst>
            <pc:docMk/>
            <pc:sldMk cId="2571189140" sldId="425"/>
            <ac:spMk id="12" creationId="{D084D9AC-834F-31B3-66A7-3DACDB22697A}"/>
          </ac:spMkLst>
        </pc:spChg>
        <pc:spChg chg="add mod">
          <ac:chgData name="Manish Sharma" userId="b799adb9ba789c8f" providerId="LiveId" clId="{698923DD-4175-4E16-B171-0D7D61CDDF22}" dt="2022-06-11T10:28:16.090" v="177"/>
          <ac:spMkLst>
            <pc:docMk/>
            <pc:sldMk cId="2571189140" sldId="425"/>
            <ac:spMk id="15" creationId="{03CB29CB-93B1-6B7D-4BB3-C11EBAB53CB0}"/>
          </ac:spMkLst>
        </pc:spChg>
        <pc:spChg chg="add mod">
          <ac:chgData name="Manish Sharma" userId="b799adb9ba789c8f" providerId="LiveId" clId="{698923DD-4175-4E16-B171-0D7D61CDDF22}" dt="2022-06-11T10:28:39.671" v="178"/>
          <ac:spMkLst>
            <pc:docMk/>
            <pc:sldMk cId="2571189140" sldId="425"/>
            <ac:spMk id="16" creationId="{427D67A7-C47A-8A6E-48B0-4B64925BF432}"/>
          </ac:spMkLst>
        </pc:spChg>
        <pc:spChg chg="add mod">
          <ac:chgData name="Manish Sharma" userId="b799adb9ba789c8f" providerId="LiveId" clId="{698923DD-4175-4E16-B171-0D7D61CDDF22}" dt="2022-06-11T10:28:49.843" v="179"/>
          <ac:spMkLst>
            <pc:docMk/>
            <pc:sldMk cId="2571189140" sldId="425"/>
            <ac:spMk id="18" creationId="{C3A7F5BE-90B7-FE46-ADA4-292A1F62268F}"/>
          </ac:spMkLst>
        </pc:spChg>
        <pc:spChg chg="add mod">
          <ac:chgData name="Manish Sharma" userId="b799adb9ba789c8f" providerId="LiveId" clId="{698923DD-4175-4E16-B171-0D7D61CDDF22}" dt="2022-06-11T10:29:11.514" v="180"/>
          <ac:spMkLst>
            <pc:docMk/>
            <pc:sldMk cId="2571189140" sldId="425"/>
            <ac:spMk id="19" creationId="{6597BD14-F5B9-4167-7531-7EF0419D7287}"/>
          </ac:spMkLst>
        </pc:spChg>
        <pc:spChg chg="add mod">
          <ac:chgData name="Manish Sharma" userId="b799adb9ba789c8f" providerId="LiveId" clId="{698923DD-4175-4E16-B171-0D7D61CDDF22}" dt="2022-06-11T10:31:06.044" v="181"/>
          <ac:spMkLst>
            <pc:docMk/>
            <pc:sldMk cId="2571189140" sldId="425"/>
            <ac:spMk id="21" creationId="{453B2A38-3B9A-E16A-E26D-880C2753D547}"/>
          </ac:spMkLst>
        </pc:spChg>
        <pc:cxnChg chg="add mod">
          <ac:chgData name="Manish Sharma" userId="b799adb9ba789c8f" providerId="LiveId" clId="{698923DD-4175-4E16-B171-0D7D61CDDF22}" dt="2022-06-11T10:26:36.308" v="172"/>
          <ac:cxnSpMkLst>
            <pc:docMk/>
            <pc:sldMk cId="2571189140" sldId="425"/>
            <ac:cxnSpMk id="7" creationId="{4F0CC706-E9DC-A0BD-EB66-F1199FF0396B}"/>
          </ac:cxnSpMkLst>
        </pc:cxnChg>
        <pc:cxnChg chg="add mod">
          <ac:chgData name="Manish Sharma" userId="b799adb9ba789c8f" providerId="LiveId" clId="{698923DD-4175-4E16-B171-0D7D61CDDF22}" dt="2022-06-11T10:27:21.034" v="174"/>
          <ac:cxnSpMkLst>
            <pc:docMk/>
            <pc:sldMk cId="2571189140" sldId="425"/>
            <ac:cxnSpMk id="8" creationId="{6F4191A0-1AC7-98BF-95EB-38233E703C62}"/>
          </ac:cxnSpMkLst>
        </pc:cxnChg>
        <pc:cxnChg chg="add mod">
          <ac:chgData name="Manish Sharma" userId="b799adb9ba789c8f" providerId="LiveId" clId="{698923DD-4175-4E16-B171-0D7D61CDDF22}" dt="2022-06-11T10:27:33.704" v="175"/>
          <ac:cxnSpMkLst>
            <pc:docMk/>
            <pc:sldMk cId="2571189140" sldId="425"/>
            <ac:cxnSpMk id="10" creationId="{D98E47FA-A7B7-3E47-E809-BB23C53E68FA}"/>
          </ac:cxnSpMkLst>
        </pc:cxnChg>
        <pc:cxnChg chg="add mod">
          <ac:chgData name="Manish Sharma" userId="b799adb9ba789c8f" providerId="LiveId" clId="{698923DD-4175-4E16-B171-0D7D61CDDF22}" dt="2022-06-11T10:28:07.363" v="176"/>
          <ac:cxnSpMkLst>
            <pc:docMk/>
            <pc:sldMk cId="2571189140" sldId="425"/>
            <ac:cxnSpMk id="13" creationId="{4BEC1CB7-4DE8-3D0C-7F6A-29BAC72FD3C4}"/>
          </ac:cxnSpMkLst>
        </pc:cxnChg>
        <pc:cxnChg chg="add mod">
          <ac:chgData name="Manish Sharma" userId="b799adb9ba789c8f" providerId="LiveId" clId="{698923DD-4175-4E16-B171-0D7D61CDDF22}" dt="2022-06-11T10:28:16.090" v="177"/>
          <ac:cxnSpMkLst>
            <pc:docMk/>
            <pc:sldMk cId="2571189140" sldId="425"/>
            <ac:cxnSpMk id="14" creationId="{17A8EC8B-2379-5964-2C00-F5B5C35C8EE6}"/>
          </ac:cxnSpMkLst>
        </pc:cxnChg>
        <pc:cxnChg chg="add mod">
          <ac:chgData name="Manish Sharma" userId="b799adb9ba789c8f" providerId="LiveId" clId="{698923DD-4175-4E16-B171-0D7D61CDDF22}" dt="2022-06-11T10:28:39.671" v="178"/>
          <ac:cxnSpMkLst>
            <pc:docMk/>
            <pc:sldMk cId="2571189140" sldId="425"/>
            <ac:cxnSpMk id="17" creationId="{2EA349A1-CC4E-A7B0-F277-B801CC1BE39E}"/>
          </ac:cxnSpMkLst>
        </pc:cxnChg>
        <pc:cxnChg chg="add mod">
          <ac:chgData name="Manish Sharma" userId="b799adb9ba789c8f" providerId="LiveId" clId="{698923DD-4175-4E16-B171-0D7D61CDDF22}" dt="2022-06-11T10:29:11.514" v="180"/>
          <ac:cxnSpMkLst>
            <pc:docMk/>
            <pc:sldMk cId="2571189140" sldId="425"/>
            <ac:cxnSpMk id="20" creationId="{483BDED7-AF22-A432-CBEF-0A8B216DBA8C}"/>
          </ac:cxnSpMkLst>
        </pc:cxnChg>
        <pc:cxnChg chg="add mod">
          <ac:chgData name="Manish Sharma" userId="b799adb9ba789c8f" providerId="LiveId" clId="{698923DD-4175-4E16-B171-0D7D61CDDF22}" dt="2022-06-11T10:31:06.044" v="181"/>
          <ac:cxnSpMkLst>
            <pc:docMk/>
            <pc:sldMk cId="2571189140" sldId="425"/>
            <ac:cxnSpMk id="22" creationId="{81BD28EF-EF21-8DBE-701F-7DB41E4A8599}"/>
          </ac:cxnSpMkLst>
        </pc:cxnChg>
      </pc:sldChg>
      <pc:sldChg chg="modSp new mod">
        <pc:chgData name="Manish Sharma" userId="b799adb9ba789c8f" providerId="LiveId" clId="{698923DD-4175-4E16-B171-0D7D61CDDF22}" dt="2022-06-11T11:04:24.842" v="588" actId="20577"/>
        <pc:sldMkLst>
          <pc:docMk/>
          <pc:sldMk cId="1877109547" sldId="426"/>
        </pc:sldMkLst>
        <pc:spChg chg="mod">
          <ac:chgData name="Manish Sharma" userId="b799adb9ba789c8f" providerId="LiveId" clId="{698923DD-4175-4E16-B171-0D7D61CDDF22}" dt="2022-06-11T10:59:30.562" v="183"/>
          <ac:spMkLst>
            <pc:docMk/>
            <pc:sldMk cId="1877109547" sldId="426"/>
            <ac:spMk id="2" creationId="{18E5FC16-E776-997A-C041-2114E0A08087}"/>
          </ac:spMkLst>
        </pc:spChg>
        <pc:spChg chg="mod">
          <ac:chgData name="Manish Sharma" userId="b799adb9ba789c8f" providerId="LiveId" clId="{698923DD-4175-4E16-B171-0D7D61CDDF22}" dt="2022-06-11T11:04:24.842" v="588" actId="20577"/>
          <ac:spMkLst>
            <pc:docMk/>
            <pc:sldMk cId="1877109547" sldId="426"/>
            <ac:spMk id="3" creationId="{F6AC0A58-B3BE-0A55-7EBB-198780F619C4}"/>
          </ac:spMkLst>
        </pc:spChg>
      </pc:sldChg>
      <pc:sldChg chg="modSp new mod">
        <pc:chgData name="Manish Sharma" userId="b799adb9ba789c8f" providerId="LiveId" clId="{698923DD-4175-4E16-B171-0D7D61CDDF22}" dt="2022-06-11T11:08:16.035" v="731" actId="20577"/>
        <pc:sldMkLst>
          <pc:docMk/>
          <pc:sldMk cId="3996662421" sldId="427"/>
        </pc:sldMkLst>
        <pc:spChg chg="mod">
          <ac:chgData name="Manish Sharma" userId="b799adb9ba789c8f" providerId="LiveId" clId="{698923DD-4175-4E16-B171-0D7D61CDDF22}" dt="2022-06-11T11:05:33.827" v="590"/>
          <ac:spMkLst>
            <pc:docMk/>
            <pc:sldMk cId="3996662421" sldId="427"/>
            <ac:spMk id="2" creationId="{6D4FDC7B-65EE-04BE-DB83-7B9958D0418A}"/>
          </ac:spMkLst>
        </pc:spChg>
        <pc:spChg chg="mod">
          <ac:chgData name="Manish Sharma" userId="b799adb9ba789c8f" providerId="LiveId" clId="{698923DD-4175-4E16-B171-0D7D61CDDF22}" dt="2022-06-11T11:08:16.035" v="731" actId="20577"/>
          <ac:spMkLst>
            <pc:docMk/>
            <pc:sldMk cId="3996662421" sldId="427"/>
            <ac:spMk id="3" creationId="{BC798E53-9CAB-D42E-ED5A-1E2F3C160727}"/>
          </ac:spMkLst>
        </pc:spChg>
      </pc:sldChg>
      <pc:sldChg chg="modSp new mod">
        <pc:chgData name="Manish Sharma" userId="b799adb9ba789c8f" providerId="LiveId" clId="{698923DD-4175-4E16-B171-0D7D61CDDF22}" dt="2022-06-12T06:35:52.048" v="758"/>
        <pc:sldMkLst>
          <pc:docMk/>
          <pc:sldMk cId="3577636926" sldId="428"/>
        </pc:sldMkLst>
        <pc:spChg chg="mod">
          <ac:chgData name="Manish Sharma" userId="b799adb9ba789c8f" providerId="LiveId" clId="{698923DD-4175-4E16-B171-0D7D61CDDF22}" dt="2022-06-12T06:34:13.332" v="735"/>
          <ac:spMkLst>
            <pc:docMk/>
            <pc:sldMk cId="3577636926" sldId="428"/>
            <ac:spMk id="2" creationId="{C096E61F-FE1B-0DEC-9BBA-76AFD84718E9}"/>
          </ac:spMkLst>
        </pc:spChg>
        <pc:spChg chg="mod">
          <ac:chgData name="Manish Sharma" userId="b799adb9ba789c8f" providerId="LiveId" clId="{698923DD-4175-4E16-B171-0D7D61CDDF22}" dt="2022-06-12T06:35:52.048" v="758"/>
          <ac:spMkLst>
            <pc:docMk/>
            <pc:sldMk cId="3577636926" sldId="428"/>
            <ac:spMk id="3" creationId="{B901A077-BC1E-F2D8-F7C7-3D30F31BFEEE}"/>
          </ac:spMkLst>
        </pc:spChg>
      </pc:sldChg>
      <pc:sldChg chg="addSp delSp modSp new mod">
        <pc:chgData name="Manish Sharma" userId="b799adb9ba789c8f" providerId="LiveId" clId="{698923DD-4175-4E16-B171-0D7D61CDDF22}" dt="2022-06-12T07:02:26.629" v="783" actId="478"/>
        <pc:sldMkLst>
          <pc:docMk/>
          <pc:sldMk cId="2983113034" sldId="429"/>
        </pc:sldMkLst>
        <pc:spChg chg="mod">
          <ac:chgData name="Manish Sharma" userId="b799adb9ba789c8f" providerId="LiveId" clId="{698923DD-4175-4E16-B171-0D7D61CDDF22}" dt="2022-06-12T06:37:06.781" v="760"/>
          <ac:spMkLst>
            <pc:docMk/>
            <pc:sldMk cId="2983113034" sldId="429"/>
            <ac:spMk id="2" creationId="{EFB8A177-066C-B49D-96C5-3CC3E78124B6}"/>
          </ac:spMkLst>
        </pc:spChg>
        <pc:spChg chg="del">
          <ac:chgData name="Manish Sharma" userId="b799adb9ba789c8f" providerId="LiveId" clId="{698923DD-4175-4E16-B171-0D7D61CDDF22}" dt="2022-06-12T06:37:15.923" v="761" actId="478"/>
          <ac:spMkLst>
            <pc:docMk/>
            <pc:sldMk cId="2983113034" sldId="429"/>
            <ac:spMk id="3" creationId="{006EB0E6-C682-81C5-39BF-18A8F0493B38}"/>
          </ac:spMkLst>
        </pc:spChg>
        <pc:spChg chg="add mod">
          <ac:chgData name="Manish Sharma" userId="b799adb9ba789c8f" providerId="LiveId" clId="{698923DD-4175-4E16-B171-0D7D61CDDF22}" dt="2022-06-12T06:37:18.375" v="762"/>
          <ac:spMkLst>
            <pc:docMk/>
            <pc:sldMk cId="2983113034" sldId="429"/>
            <ac:spMk id="4" creationId="{86BC9130-C816-140E-4D1D-FAD8116E08E1}"/>
          </ac:spMkLst>
        </pc:spChg>
        <pc:spChg chg="add mod">
          <ac:chgData name="Manish Sharma" userId="b799adb9ba789c8f" providerId="LiveId" clId="{698923DD-4175-4E16-B171-0D7D61CDDF22}" dt="2022-06-12T06:37:18.375" v="762"/>
          <ac:spMkLst>
            <pc:docMk/>
            <pc:sldMk cId="2983113034" sldId="429"/>
            <ac:spMk id="5" creationId="{3BE6C916-7560-4D92-3275-EEE977672CCA}"/>
          </ac:spMkLst>
        </pc:spChg>
        <pc:spChg chg="add mod">
          <ac:chgData name="Manish Sharma" userId="b799adb9ba789c8f" providerId="LiveId" clId="{698923DD-4175-4E16-B171-0D7D61CDDF22}" dt="2022-06-12T06:37:18.375" v="762"/>
          <ac:spMkLst>
            <pc:docMk/>
            <pc:sldMk cId="2983113034" sldId="429"/>
            <ac:spMk id="6" creationId="{54B4EC0A-8438-3EDE-5C0A-8DE9A12F95AC}"/>
          </ac:spMkLst>
        </pc:spChg>
        <pc:spChg chg="add mod">
          <ac:chgData name="Manish Sharma" userId="b799adb9ba789c8f" providerId="LiveId" clId="{698923DD-4175-4E16-B171-0D7D61CDDF22}" dt="2022-06-12T06:37:18.375" v="762"/>
          <ac:spMkLst>
            <pc:docMk/>
            <pc:sldMk cId="2983113034" sldId="429"/>
            <ac:spMk id="8" creationId="{48A28C6A-E247-4617-5E28-6F2FC863DD70}"/>
          </ac:spMkLst>
        </pc:spChg>
        <pc:spChg chg="add mod">
          <ac:chgData name="Manish Sharma" userId="b799adb9ba789c8f" providerId="LiveId" clId="{698923DD-4175-4E16-B171-0D7D61CDDF22}" dt="2022-06-12T06:51:43.847" v="763"/>
          <ac:spMkLst>
            <pc:docMk/>
            <pc:sldMk cId="2983113034" sldId="429"/>
            <ac:spMk id="9" creationId="{2A7B8AAD-3864-49CD-37DD-6947991323AD}"/>
          </ac:spMkLst>
        </pc:spChg>
        <pc:spChg chg="add mod">
          <ac:chgData name="Manish Sharma" userId="b799adb9ba789c8f" providerId="LiveId" clId="{698923DD-4175-4E16-B171-0D7D61CDDF22}" dt="2022-06-12T06:51:43.847" v="763"/>
          <ac:spMkLst>
            <pc:docMk/>
            <pc:sldMk cId="2983113034" sldId="429"/>
            <ac:spMk id="10" creationId="{96752868-AA46-5E31-A81E-4C92FED21209}"/>
          </ac:spMkLst>
        </pc:spChg>
        <pc:spChg chg="add mod">
          <ac:chgData name="Manish Sharma" userId="b799adb9ba789c8f" providerId="LiveId" clId="{698923DD-4175-4E16-B171-0D7D61CDDF22}" dt="2022-06-12T06:51:43.847" v="763"/>
          <ac:spMkLst>
            <pc:docMk/>
            <pc:sldMk cId="2983113034" sldId="429"/>
            <ac:spMk id="11" creationId="{3593AB1A-D88B-7197-2D21-A62FC3818BC6}"/>
          </ac:spMkLst>
        </pc:spChg>
        <pc:spChg chg="add mod">
          <ac:chgData name="Manish Sharma" userId="b799adb9ba789c8f" providerId="LiveId" clId="{698923DD-4175-4E16-B171-0D7D61CDDF22}" dt="2022-06-12T06:51:43.847" v="763"/>
          <ac:spMkLst>
            <pc:docMk/>
            <pc:sldMk cId="2983113034" sldId="429"/>
            <ac:spMk id="13" creationId="{08E0B5A5-29EE-C21A-1D4F-EE2AB350F836}"/>
          </ac:spMkLst>
        </pc:spChg>
        <pc:spChg chg="add del mod">
          <ac:chgData name="Manish Sharma" userId="b799adb9ba789c8f" providerId="LiveId" clId="{698923DD-4175-4E16-B171-0D7D61CDDF22}" dt="2022-06-12T07:02:26.629" v="783" actId="478"/>
          <ac:spMkLst>
            <pc:docMk/>
            <pc:sldMk cId="2983113034" sldId="429"/>
            <ac:spMk id="14" creationId="{553FC5FA-404D-5C71-C4C8-BF7817600857}"/>
          </ac:spMkLst>
        </pc:spChg>
        <pc:cxnChg chg="add mod">
          <ac:chgData name="Manish Sharma" userId="b799adb9ba789c8f" providerId="LiveId" clId="{698923DD-4175-4E16-B171-0D7D61CDDF22}" dt="2022-06-12T06:37:18.375" v="762"/>
          <ac:cxnSpMkLst>
            <pc:docMk/>
            <pc:sldMk cId="2983113034" sldId="429"/>
            <ac:cxnSpMk id="7" creationId="{61807475-1226-FF9F-1130-D3FAE1F5C2C9}"/>
          </ac:cxnSpMkLst>
        </pc:cxnChg>
        <pc:cxnChg chg="add mod">
          <ac:chgData name="Manish Sharma" userId="b799adb9ba789c8f" providerId="LiveId" clId="{698923DD-4175-4E16-B171-0D7D61CDDF22}" dt="2022-06-12T06:51:43.847" v="763"/>
          <ac:cxnSpMkLst>
            <pc:docMk/>
            <pc:sldMk cId="2983113034" sldId="429"/>
            <ac:cxnSpMk id="12" creationId="{C82A581F-F9EA-99D4-48B3-1E680178F818}"/>
          </ac:cxnSpMkLst>
        </pc:cxnChg>
      </pc:sldChg>
      <pc:sldChg chg="addSp delSp modSp new mod">
        <pc:chgData name="Manish Sharma" userId="b799adb9ba789c8f" providerId="LiveId" clId="{698923DD-4175-4E16-B171-0D7D61CDDF22}" dt="2022-06-12T06:54:47.471" v="782"/>
        <pc:sldMkLst>
          <pc:docMk/>
          <pc:sldMk cId="1347414831" sldId="430"/>
        </pc:sldMkLst>
        <pc:spChg chg="mod">
          <ac:chgData name="Manish Sharma" userId="b799adb9ba789c8f" providerId="LiveId" clId="{698923DD-4175-4E16-B171-0D7D61CDDF22}" dt="2022-06-12T06:53:55.082" v="778"/>
          <ac:spMkLst>
            <pc:docMk/>
            <pc:sldMk cId="1347414831" sldId="430"/>
            <ac:spMk id="2" creationId="{375FDF87-3859-0874-2F74-2471C87D21BD}"/>
          </ac:spMkLst>
        </pc:spChg>
        <pc:spChg chg="del">
          <ac:chgData name="Manish Sharma" userId="b799adb9ba789c8f" providerId="LiveId" clId="{698923DD-4175-4E16-B171-0D7D61CDDF22}" dt="2022-06-12T06:54:08.840" v="779" actId="478"/>
          <ac:spMkLst>
            <pc:docMk/>
            <pc:sldMk cId="1347414831" sldId="430"/>
            <ac:spMk id="3" creationId="{EC9BC285-83B1-0D70-C3EA-12B51C12D659}"/>
          </ac:spMkLst>
        </pc:spChg>
        <pc:spChg chg="add mod">
          <ac:chgData name="Manish Sharma" userId="b799adb9ba789c8f" providerId="LiveId" clId="{698923DD-4175-4E16-B171-0D7D61CDDF22}" dt="2022-06-12T06:54:09.420" v="780"/>
          <ac:spMkLst>
            <pc:docMk/>
            <pc:sldMk cId="1347414831" sldId="430"/>
            <ac:spMk id="4" creationId="{219D618A-8EF3-929C-5A13-29D3C51D6C26}"/>
          </ac:spMkLst>
        </pc:spChg>
        <pc:spChg chg="add mod">
          <ac:chgData name="Manish Sharma" userId="b799adb9ba789c8f" providerId="LiveId" clId="{698923DD-4175-4E16-B171-0D7D61CDDF22}" dt="2022-06-12T06:54:09.420" v="780"/>
          <ac:spMkLst>
            <pc:docMk/>
            <pc:sldMk cId="1347414831" sldId="430"/>
            <ac:spMk id="5" creationId="{D443CB64-0C1A-7308-EFCC-09A644F34B59}"/>
          </ac:spMkLst>
        </pc:spChg>
        <pc:spChg chg="add mod">
          <ac:chgData name="Manish Sharma" userId="b799adb9ba789c8f" providerId="LiveId" clId="{698923DD-4175-4E16-B171-0D7D61CDDF22}" dt="2022-06-12T06:54:09.420" v="780"/>
          <ac:spMkLst>
            <pc:docMk/>
            <pc:sldMk cId="1347414831" sldId="430"/>
            <ac:spMk id="6" creationId="{97119AED-E165-F23E-D587-E621072709D5}"/>
          </ac:spMkLst>
        </pc:spChg>
        <pc:spChg chg="add mod">
          <ac:chgData name="Manish Sharma" userId="b799adb9ba789c8f" providerId="LiveId" clId="{698923DD-4175-4E16-B171-0D7D61CDDF22}" dt="2022-06-12T06:54:26.593" v="781"/>
          <ac:spMkLst>
            <pc:docMk/>
            <pc:sldMk cId="1347414831" sldId="430"/>
            <ac:spMk id="9" creationId="{EB0B4E4B-BD42-DEBF-0BE2-F18EA9EFAF05}"/>
          </ac:spMkLst>
        </pc:spChg>
        <pc:spChg chg="add mod">
          <ac:chgData name="Manish Sharma" userId="b799adb9ba789c8f" providerId="LiveId" clId="{698923DD-4175-4E16-B171-0D7D61CDDF22}" dt="2022-06-12T06:54:26.593" v="781"/>
          <ac:spMkLst>
            <pc:docMk/>
            <pc:sldMk cId="1347414831" sldId="430"/>
            <ac:spMk id="10" creationId="{8D8CA948-1AEE-F9A0-A443-0050D5AE910D}"/>
          </ac:spMkLst>
        </pc:spChg>
        <pc:spChg chg="add mod">
          <ac:chgData name="Manish Sharma" userId="b799adb9ba789c8f" providerId="LiveId" clId="{698923DD-4175-4E16-B171-0D7D61CDDF22}" dt="2022-06-12T06:54:47.471" v="782"/>
          <ac:spMkLst>
            <pc:docMk/>
            <pc:sldMk cId="1347414831" sldId="430"/>
            <ac:spMk id="11" creationId="{FFB54B16-0D17-6DBA-04D0-DB26ED8E2D20}"/>
          </ac:spMkLst>
        </pc:spChg>
        <pc:spChg chg="add mod">
          <ac:chgData name="Manish Sharma" userId="b799adb9ba789c8f" providerId="LiveId" clId="{698923DD-4175-4E16-B171-0D7D61CDDF22}" dt="2022-06-12T06:54:47.471" v="782"/>
          <ac:spMkLst>
            <pc:docMk/>
            <pc:sldMk cId="1347414831" sldId="430"/>
            <ac:spMk id="12" creationId="{389D0E5A-06A6-5F5F-B9E1-24B0AE8B92E9}"/>
          </ac:spMkLst>
        </pc:spChg>
        <pc:cxnChg chg="add mod">
          <ac:chgData name="Manish Sharma" userId="b799adb9ba789c8f" providerId="LiveId" clId="{698923DD-4175-4E16-B171-0D7D61CDDF22}" dt="2022-06-12T06:54:09.420" v="780"/>
          <ac:cxnSpMkLst>
            <pc:docMk/>
            <pc:sldMk cId="1347414831" sldId="430"/>
            <ac:cxnSpMk id="7" creationId="{C7EC7D94-6A3A-C061-603D-396264BF0E96}"/>
          </ac:cxnSpMkLst>
        </pc:cxnChg>
        <pc:cxnChg chg="add mod">
          <ac:chgData name="Manish Sharma" userId="b799adb9ba789c8f" providerId="LiveId" clId="{698923DD-4175-4E16-B171-0D7D61CDDF22}" dt="2022-06-12T06:54:09.420" v="780"/>
          <ac:cxnSpMkLst>
            <pc:docMk/>
            <pc:sldMk cId="1347414831" sldId="430"/>
            <ac:cxnSpMk id="8" creationId="{A556D3E2-CCBE-0EA6-42E1-BEA826C41BBA}"/>
          </ac:cxnSpMkLst>
        </pc:cxnChg>
      </pc:sldChg>
      <pc:sldChg chg="addSp delSp modSp new mod">
        <pc:chgData name="Manish Sharma" userId="b799adb9ba789c8f" providerId="LiveId" clId="{698923DD-4175-4E16-B171-0D7D61CDDF22}" dt="2022-06-12T07:09:04.938" v="824" actId="1076"/>
        <pc:sldMkLst>
          <pc:docMk/>
          <pc:sldMk cId="1557044070" sldId="431"/>
        </pc:sldMkLst>
        <pc:spChg chg="del">
          <ac:chgData name="Manish Sharma" userId="b799adb9ba789c8f" providerId="LiveId" clId="{698923DD-4175-4E16-B171-0D7D61CDDF22}" dt="2022-06-12T07:07:03.836" v="786" actId="478"/>
          <ac:spMkLst>
            <pc:docMk/>
            <pc:sldMk cId="1557044070" sldId="431"/>
            <ac:spMk id="2" creationId="{3F60A9B6-ECE5-DBFE-FF48-B7B21D8500FA}"/>
          </ac:spMkLst>
        </pc:spChg>
        <pc:spChg chg="del">
          <ac:chgData name="Manish Sharma" userId="b799adb9ba789c8f" providerId="LiveId" clId="{698923DD-4175-4E16-B171-0D7D61CDDF22}" dt="2022-06-12T07:07:03.836" v="786" actId="478"/>
          <ac:spMkLst>
            <pc:docMk/>
            <pc:sldMk cId="1557044070" sldId="431"/>
            <ac:spMk id="3" creationId="{E2267BF3-565C-757E-A519-F895BCD02037}"/>
          </ac:spMkLst>
        </pc:spChg>
        <pc:spChg chg="add mod">
          <ac:chgData name="Manish Sharma" userId="b799adb9ba789c8f" providerId="LiveId" clId="{698923DD-4175-4E16-B171-0D7D61CDDF22}" dt="2022-06-12T07:07:09.146" v="792" actId="20577"/>
          <ac:spMkLst>
            <pc:docMk/>
            <pc:sldMk cId="1557044070" sldId="431"/>
            <ac:spMk id="4" creationId="{5CB7588A-1413-AB0C-BFEB-C7FD44732457}"/>
          </ac:spMkLst>
        </pc:spChg>
        <pc:spChg chg="add mod">
          <ac:chgData name="Manish Sharma" userId="b799adb9ba789c8f" providerId="LiveId" clId="{698923DD-4175-4E16-B171-0D7D61CDDF22}" dt="2022-06-12T07:07:21.962" v="800" actId="20577"/>
          <ac:spMkLst>
            <pc:docMk/>
            <pc:sldMk cId="1557044070" sldId="431"/>
            <ac:spMk id="5" creationId="{51A56F22-9E04-E305-6D06-F8705C668874}"/>
          </ac:spMkLst>
        </pc:spChg>
        <pc:spChg chg="add">
          <ac:chgData name="Manish Sharma" userId="b799adb9ba789c8f" providerId="LiveId" clId="{698923DD-4175-4E16-B171-0D7D61CDDF22}" dt="2022-06-12T07:07:31.459" v="801" actId="11529"/>
          <ac:spMkLst>
            <pc:docMk/>
            <pc:sldMk cId="1557044070" sldId="431"/>
            <ac:spMk id="6" creationId="{8FF2C28A-5594-EA9C-C090-75D5E6363EC7}"/>
          </ac:spMkLst>
        </pc:spChg>
        <pc:spChg chg="add del">
          <ac:chgData name="Manish Sharma" userId="b799adb9ba789c8f" providerId="LiveId" clId="{698923DD-4175-4E16-B171-0D7D61CDDF22}" dt="2022-06-12T07:08:08.854" v="803" actId="478"/>
          <ac:spMkLst>
            <pc:docMk/>
            <pc:sldMk cId="1557044070" sldId="431"/>
            <ac:spMk id="7" creationId="{0D9B1DDE-9EA4-DE2A-551B-D78909EF2FC9}"/>
          </ac:spMkLst>
        </pc:spChg>
        <pc:spChg chg="add mod">
          <ac:chgData name="Manish Sharma" userId="b799adb9ba789c8f" providerId="LiveId" clId="{698923DD-4175-4E16-B171-0D7D61CDDF22}" dt="2022-06-12T07:08:39.743" v="808" actId="207"/>
          <ac:spMkLst>
            <pc:docMk/>
            <pc:sldMk cId="1557044070" sldId="431"/>
            <ac:spMk id="8" creationId="{894C6DAF-2B91-E6B7-9171-01E9B50AB9E7}"/>
          </ac:spMkLst>
        </pc:spChg>
        <pc:spChg chg="add mod">
          <ac:chgData name="Manish Sharma" userId="b799adb9ba789c8f" providerId="LiveId" clId="{698923DD-4175-4E16-B171-0D7D61CDDF22}" dt="2022-06-12T07:09:04.938" v="824" actId="1076"/>
          <ac:spMkLst>
            <pc:docMk/>
            <pc:sldMk cId="1557044070" sldId="431"/>
            <ac:spMk id="9" creationId="{4B7F99F8-8276-7B52-B557-ACF44FA74804}"/>
          </ac:spMkLst>
        </pc:spChg>
      </pc:sldChg>
      <pc:sldChg chg="modSp new mod">
        <pc:chgData name="Manish Sharma" userId="b799adb9ba789c8f" providerId="LiveId" clId="{698923DD-4175-4E16-B171-0D7D61CDDF22}" dt="2022-06-18T07:22:57.446" v="927" actId="20577"/>
        <pc:sldMkLst>
          <pc:docMk/>
          <pc:sldMk cId="1267733079" sldId="432"/>
        </pc:sldMkLst>
        <pc:spChg chg="mod">
          <ac:chgData name="Manish Sharma" userId="b799adb9ba789c8f" providerId="LiveId" clId="{698923DD-4175-4E16-B171-0D7D61CDDF22}" dt="2022-06-18T07:22:26.863" v="840" actId="20577"/>
          <ac:spMkLst>
            <pc:docMk/>
            <pc:sldMk cId="1267733079" sldId="432"/>
            <ac:spMk id="2" creationId="{A6D3A74F-E3F8-1323-2E66-8C1389F996DD}"/>
          </ac:spMkLst>
        </pc:spChg>
        <pc:spChg chg="mod">
          <ac:chgData name="Manish Sharma" userId="b799adb9ba789c8f" providerId="LiveId" clId="{698923DD-4175-4E16-B171-0D7D61CDDF22}" dt="2022-06-18T07:22:57.446" v="927" actId="20577"/>
          <ac:spMkLst>
            <pc:docMk/>
            <pc:sldMk cId="1267733079" sldId="432"/>
            <ac:spMk id="3" creationId="{9EA32845-4AD5-BAAC-C6B5-DBFC0D2708FE}"/>
          </ac:spMkLst>
        </pc:spChg>
      </pc:sldChg>
      <pc:sldChg chg="add del">
        <pc:chgData name="Manish Sharma" userId="b799adb9ba789c8f" providerId="LiveId" clId="{698923DD-4175-4E16-B171-0D7D61CDDF22}" dt="2022-06-12T07:07:13.294" v="794"/>
        <pc:sldMkLst>
          <pc:docMk/>
          <pc:sldMk cId="3076741342" sldId="432"/>
        </pc:sldMkLst>
      </pc:sldChg>
      <pc:sldChg chg="add">
        <pc:chgData name="Manish Sharma" userId="b799adb9ba789c8f" providerId="LiveId" clId="{698923DD-4175-4E16-B171-0D7D61CDDF22}" dt="2022-06-18T09:35:30.699" v="928"/>
        <pc:sldMkLst>
          <pc:docMk/>
          <pc:sldMk cId="1063568358" sldId="433"/>
        </pc:sldMkLst>
      </pc:sldChg>
      <pc:sldChg chg="add del">
        <pc:chgData name="Manish Sharma" userId="b799adb9ba789c8f" providerId="LiveId" clId="{698923DD-4175-4E16-B171-0D7D61CDDF22}" dt="2022-06-12T07:07:13.294" v="794"/>
        <pc:sldMkLst>
          <pc:docMk/>
          <pc:sldMk cId="3106870746" sldId="433"/>
        </pc:sldMkLst>
      </pc:sldChg>
      <pc:sldChg chg="add">
        <pc:chgData name="Manish Sharma" userId="b799adb9ba789c8f" providerId="LiveId" clId="{698923DD-4175-4E16-B171-0D7D61CDDF22}" dt="2022-06-18T09:43:34.044" v="929"/>
        <pc:sldMkLst>
          <pc:docMk/>
          <pc:sldMk cId="1482665698" sldId="434"/>
        </pc:sldMkLst>
      </pc:sldChg>
      <pc:sldChg chg="add del">
        <pc:chgData name="Manish Sharma" userId="b799adb9ba789c8f" providerId="LiveId" clId="{698923DD-4175-4E16-B171-0D7D61CDDF22}" dt="2022-06-12T07:07:13.294" v="794"/>
        <pc:sldMkLst>
          <pc:docMk/>
          <pc:sldMk cId="4055529156" sldId="434"/>
        </pc:sldMkLst>
      </pc:sldChg>
      <pc:sldChg chg="add">
        <pc:chgData name="Manish Sharma" userId="b799adb9ba789c8f" providerId="LiveId" clId="{698923DD-4175-4E16-B171-0D7D61CDDF22}" dt="2022-06-18T10:19:07.195" v="930"/>
        <pc:sldMkLst>
          <pc:docMk/>
          <pc:sldMk cId="952090625" sldId="435"/>
        </pc:sldMkLst>
      </pc:sldChg>
      <pc:sldChg chg="add">
        <pc:chgData name="Manish Sharma" userId="b799adb9ba789c8f" providerId="LiveId" clId="{698923DD-4175-4E16-B171-0D7D61CDDF22}" dt="2022-06-18T11:34:02.112" v="932"/>
        <pc:sldMkLst>
          <pc:docMk/>
          <pc:sldMk cId="2637513665" sldId="436"/>
        </pc:sldMkLst>
      </pc:sldChg>
      <pc:sldChg chg="modSp add mod">
        <pc:chgData name="Manish Sharma" userId="b799adb9ba789c8f" providerId="LiveId" clId="{698923DD-4175-4E16-B171-0D7D61CDDF22}" dt="2022-06-18T11:36:15.385" v="953" actId="20577"/>
        <pc:sldMkLst>
          <pc:docMk/>
          <pc:sldMk cId="2511821346" sldId="437"/>
        </pc:sldMkLst>
        <pc:spChg chg="mod">
          <ac:chgData name="Manish Sharma" userId="b799adb9ba789c8f" providerId="LiveId" clId="{698923DD-4175-4E16-B171-0D7D61CDDF22}" dt="2022-06-18T11:36:15.385" v="953" actId="20577"/>
          <ac:spMkLst>
            <pc:docMk/>
            <pc:sldMk cId="2511821346" sldId="437"/>
            <ac:spMk id="3" creationId="{3F98721C-3936-4505-9A13-6E78110D9002}"/>
          </ac:spMkLst>
        </pc:spChg>
      </pc:sldChg>
      <pc:sldChg chg="add">
        <pc:chgData name="Manish Sharma" userId="b799adb9ba789c8f" providerId="LiveId" clId="{698923DD-4175-4E16-B171-0D7D61CDDF22}" dt="2022-06-19T04:55:39.209" v="954"/>
        <pc:sldMkLst>
          <pc:docMk/>
          <pc:sldMk cId="2424590513" sldId="438"/>
        </pc:sldMkLst>
      </pc:sldChg>
      <pc:sldChg chg="modSp new mod">
        <pc:chgData name="Manish Sharma" userId="b799adb9ba789c8f" providerId="LiveId" clId="{698923DD-4175-4E16-B171-0D7D61CDDF22}" dt="2022-06-19T06:01:13.816" v="978"/>
        <pc:sldMkLst>
          <pc:docMk/>
          <pc:sldMk cId="1849639710" sldId="439"/>
        </pc:sldMkLst>
        <pc:spChg chg="mod">
          <ac:chgData name="Manish Sharma" userId="b799adb9ba789c8f" providerId="LiveId" clId="{698923DD-4175-4E16-B171-0D7D61CDDF22}" dt="2022-06-19T06:00:25.127" v="967" actId="20577"/>
          <ac:spMkLst>
            <pc:docMk/>
            <pc:sldMk cId="1849639710" sldId="439"/>
            <ac:spMk id="2" creationId="{E8547D67-CFB5-D8BE-B372-FE672DB62223}"/>
          </ac:spMkLst>
        </pc:spChg>
        <pc:spChg chg="mod">
          <ac:chgData name="Manish Sharma" userId="b799adb9ba789c8f" providerId="LiveId" clId="{698923DD-4175-4E16-B171-0D7D61CDDF22}" dt="2022-06-19T06:01:13.816" v="978"/>
          <ac:spMkLst>
            <pc:docMk/>
            <pc:sldMk cId="1849639710" sldId="439"/>
            <ac:spMk id="3" creationId="{21A3508F-544D-2A71-8E54-D4D43D164C4B}"/>
          </ac:spMkLst>
        </pc:spChg>
      </pc:sldChg>
      <pc:sldChg chg="addSp delSp modSp new mod">
        <pc:chgData name="Manish Sharma" userId="b799adb9ba789c8f" providerId="LiveId" clId="{698923DD-4175-4E16-B171-0D7D61CDDF22}" dt="2022-06-19T07:28:04.241" v="994"/>
        <pc:sldMkLst>
          <pc:docMk/>
          <pc:sldMk cId="1584829185" sldId="440"/>
        </pc:sldMkLst>
        <pc:spChg chg="del">
          <ac:chgData name="Manish Sharma" userId="b799adb9ba789c8f" providerId="LiveId" clId="{698923DD-4175-4E16-B171-0D7D61CDDF22}" dt="2022-06-19T06:35:55.603" v="982" actId="478"/>
          <ac:spMkLst>
            <pc:docMk/>
            <pc:sldMk cId="1584829185" sldId="440"/>
            <ac:spMk id="2" creationId="{510CE17B-6DB6-B423-9DAF-7785C4F7DE37}"/>
          </ac:spMkLst>
        </pc:spChg>
        <pc:spChg chg="add mod">
          <ac:chgData name="Manish Sharma" userId="b799adb9ba789c8f" providerId="LiveId" clId="{698923DD-4175-4E16-B171-0D7D61CDDF22}" dt="2022-06-19T06:36:31.617" v="983"/>
          <ac:spMkLst>
            <pc:docMk/>
            <pc:sldMk cId="1584829185" sldId="440"/>
            <ac:spMk id="3" creationId="{7357DF40-E55D-C336-BC38-318653850968}"/>
          </ac:spMkLst>
        </pc:spChg>
        <pc:spChg chg="add mod">
          <ac:chgData name="Manish Sharma" userId="b799adb9ba789c8f" providerId="LiveId" clId="{698923DD-4175-4E16-B171-0D7D61CDDF22}" dt="2022-06-19T06:37:00.907" v="984"/>
          <ac:spMkLst>
            <pc:docMk/>
            <pc:sldMk cId="1584829185" sldId="440"/>
            <ac:spMk id="4" creationId="{2B45ED7C-49C6-2E1B-8020-557D416B296C}"/>
          </ac:spMkLst>
        </pc:spChg>
        <pc:spChg chg="add mod">
          <ac:chgData name="Manish Sharma" userId="b799adb9ba789c8f" providerId="LiveId" clId="{698923DD-4175-4E16-B171-0D7D61CDDF22}" dt="2022-06-19T06:37:00.907" v="984"/>
          <ac:spMkLst>
            <pc:docMk/>
            <pc:sldMk cId="1584829185" sldId="440"/>
            <ac:spMk id="5" creationId="{CA081055-A424-CF00-4255-9BCBEB28D505}"/>
          </ac:spMkLst>
        </pc:spChg>
        <pc:spChg chg="add mod">
          <ac:chgData name="Manish Sharma" userId="b799adb9ba789c8f" providerId="LiveId" clId="{698923DD-4175-4E16-B171-0D7D61CDDF22}" dt="2022-06-19T06:37:00.907" v="984"/>
          <ac:spMkLst>
            <pc:docMk/>
            <pc:sldMk cId="1584829185" sldId="440"/>
            <ac:spMk id="8" creationId="{82729E42-50A8-4C78-ED3F-677E55806FD0}"/>
          </ac:spMkLst>
        </pc:spChg>
        <pc:spChg chg="add mod">
          <ac:chgData name="Manish Sharma" userId="b799adb9ba789c8f" providerId="LiveId" clId="{698923DD-4175-4E16-B171-0D7D61CDDF22}" dt="2022-06-19T06:37:57.727" v="985"/>
          <ac:spMkLst>
            <pc:docMk/>
            <pc:sldMk cId="1584829185" sldId="440"/>
            <ac:spMk id="9" creationId="{7C73DD51-2654-47A7-615B-BBCEBECAB595}"/>
          </ac:spMkLst>
        </pc:spChg>
        <pc:spChg chg="add mod">
          <ac:chgData name="Manish Sharma" userId="b799adb9ba789c8f" providerId="LiveId" clId="{698923DD-4175-4E16-B171-0D7D61CDDF22}" dt="2022-06-19T06:37:57.727" v="985"/>
          <ac:spMkLst>
            <pc:docMk/>
            <pc:sldMk cId="1584829185" sldId="440"/>
            <ac:spMk id="10" creationId="{627708A4-C576-968A-D56D-7E0B56C27DEA}"/>
          </ac:spMkLst>
        </pc:spChg>
        <pc:spChg chg="add mod">
          <ac:chgData name="Manish Sharma" userId="b799adb9ba789c8f" providerId="LiveId" clId="{698923DD-4175-4E16-B171-0D7D61CDDF22}" dt="2022-06-19T06:37:57.727" v="985"/>
          <ac:spMkLst>
            <pc:docMk/>
            <pc:sldMk cId="1584829185" sldId="440"/>
            <ac:spMk id="11" creationId="{CEA3F45C-E416-45AD-20A1-52909770F8D8}"/>
          </ac:spMkLst>
        </pc:spChg>
        <pc:spChg chg="add mod">
          <ac:chgData name="Manish Sharma" userId="b799adb9ba789c8f" providerId="LiveId" clId="{698923DD-4175-4E16-B171-0D7D61CDDF22}" dt="2022-06-19T06:37:57.727" v="985"/>
          <ac:spMkLst>
            <pc:docMk/>
            <pc:sldMk cId="1584829185" sldId="440"/>
            <ac:spMk id="12" creationId="{3D1D5DB5-19F2-9DA9-6BED-36070AF4E13F}"/>
          </ac:spMkLst>
        </pc:spChg>
        <pc:spChg chg="add mod">
          <ac:chgData name="Manish Sharma" userId="b799adb9ba789c8f" providerId="LiveId" clId="{698923DD-4175-4E16-B171-0D7D61CDDF22}" dt="2022-06-19T06:37:57.727" v="985"/>
          <ac:spMkLst>
            <pc:docMk/>
            <pc:sldMk cId="1584829185" sldId="440"/>
            <ac:spMk id="13" creationId="{9D86036E-4055-795E-2952-D371791C6FB2}"/>
          </ac:spMkLst>
        </pc:spChg>
        <pc:spChg chg="add mod">
          <ac:chgData name="Manish Sharma" userId="b799adb9ba789c8f" providerId="LiveId" clId="{698923DD-4175-4E16-B171-0D7D61CDDF22}" dt="2022-06-19T06:37:57.727" v="985"/>
          <ac:spMkLst>
            <pc:docMk/>
            <pc:sldMk cId="1584829185" sldId="440"/>
            <ac:spMk id="14" creationId="{158B910B-1F57-F550-D2FB-C42FC649875B}"/>
          </ac:spMkLst>
        </pc:spChg>
        <pc:spChg chg="add mod">
          <ac:chgData name="Manish Sharma" userId="b799adb9ba789c8f" providerId="LiveId" clId="{698923DD-4175-4E16-B171-0D7D61CDDF22}" dt="2022-06-19T06:38:59.219" v="986"/>
          <ac:spMkLst>
            <pc:docMk/>
            <pc:sldMk cId="1584829185" sldId="440"/>
            <ac:spMk id="16" creationId="{9C22A348-0C2C-22D3-5C55-3488990EA371}"/>
          </ac:spMkLst>
        </pc:spChg>
        <pc:spChg chg="add mod">
          <ac:chgData name="Manish Sharma" userId="b799adb9ba789c8f" providerId="LiveId" clId="{698923DD-4175-4E16-B171-0D7D61CDDF22}" dt="2022-06-19T06:39:23.166" v="987"/>
          <ac:spMkLst>
            <pc:docMk/>
            <pc:sldMk cId="1584829185" sldId="440"/>
            <ac:spMk id="17" creationId="{74F31E25-BE20-E6AB-3BD1-975206E6508D}"/>
          </ac:spMkLst>
        </pc:spChg>
        <pc:spChg chg="add mod">
          <ac:chgData name="Manish Sharma" userId="b799adb9ba789c8f" providerId="LiveId" clId="{698923DD-4175-4E16-B171-0D7D61CDDF22}" dt="2022-06-19T06:39:23.166" v="987"/>
          <ac:spMkLst>
            <pc:docMk/>
            <pc:sldMk cId="1584829185" sldId="440"/>
            <ac:spMk id="19" creationId="{F99695C5-4327-2858-3C4E-E5C7810C6E7D}"/>
          </ac:spMkLst>
        </pc:spChg>
        <pc:spChg chg="add mod">
          <ac:chgData name="Manish Sharma" userId="b799adb9ba789c8f" providerId="LiveId" clId="{698923DD-4175-4E16-B171-0D7D61CDDF22}" dt="2022-06-19T06:40:13.174" v="988"/>
          <ac:spMkLst>
            <pc:docMk/>
            <pc:sldMk cId="1584829185" sldId="440"/>
            <ac:spMk id="21" creationId="{55A151B7-6F89-9D4C-0987-BA37EC37C111}"/>
          </ac:spMkLst>
        </pc:spChg>
        <pc:spChg chg="add mod">
          <ac:chgData name="Manish Sharma" userId="b799adb9ba789c8f" providerId="LiveId" clId="{698923DD-4175-4E16-B171-0D7D61CDDF22}" dt="2022-06-19T06:41:11.044" v="989"/>
          <ac:spMkLst>
            <pc:docMk/>
            <pc:sldMk cId="1584829185" sldId="440"/>
            <ac:spMk id="22" creationId="{8B7CE103-EDBF-5AF8-73BA-33A682E89646}"/>
          </ac:spMkLst>
        </pc:spChg>
        <pc:spChg chg="add mod">
          <ac:chgData name="Manish Sharma" userId="b799adb9ba789c8f" providerId="LiveId" clId="{698923DD-4175-4E16-B171-0D7D61CDDF22}" dt="2022-06-19T06:41:11.044" v="989"/>
          <ac:spMkLst>
            <pc:docMk/>
            <pc:sldMk cId="1584829185" sldId="440"/>
            <ac:spMk id="23" creationId="{30F044CD-AF2F-5F8C-BAB4-6005D03970E1}"/>
          </ac:spMkLst>
        </pc:spChg>
        <pc:spChg chg="add mod">
          <ac:chgData name="Manish Sharma" userId="b799adb9ba789c8f" providerId="LiveId" clId="{698923DD-4175-4E16-B171-0D7D61CDDF22}" dt="2022-06-19T06:41:11.044" v="989"/>
          <ac:spMkLst>
            <pc:docMk/>
            <pc:sldMk cId="1584829185" sldId="440"/>
            <ac:spMk id="24" creationId="{A1D2D79A-B1C8-EB55-DF71-86F257469CB4}"/>
          </ac:spMkLst>
        </pc:spChg>
        <pc:spChg chg="add mod">
          <ac:chgData name="Manish Sharma" userId="b799adb9ba789c8f" providerId="LiveId" clId="{698923DD-4175-4E16-B171-0D7D61CDDF22}" dt="2022-06-19T06:41:11.044" v="989"/>
          <ac:spMkLst>
            <pc:docMk/>
            <pc:sldMk cId="1584829185" sldId="440"/>
            <ac:spMk id="25" creationId="{B1FF039B-E137-8D1F-EE8E-6926F764C196}"/>
          </ac:spMkLst>
        </pc:spChg>
        <pc:spChg chg="add mod">
          <ac:chgData name="Manish Sharma" userId="b799adb9ba789c8f" providerId="LiveId" clId="{698923DD-4175-4E16-B171-0D7D61CDDF22}" dt="2022-06-19T06:41:11.044" v="989"/>
          <ac:spMkLst>
            <pc:docMk/>
            <pc:sldMk cId="1584829185" sldId="440"/>
            <ac:spMk id="26" creationId="{AB018A64-0E23-F7A1-62D7-1837DB6B12C9}"/>
          </ac:spMkLst>
        </pc:spChg>
        <pc:spChg chg="add mod">
          <ac:chgData name="Manish Sharma" userId="b799adb9ba789c8f" providerId="LiveId" clId="{698923DD-4175-4E16-B171-0D7D61CDDF22}" dt="2022-06-19T06:41:43.898" v="990"/>
          <ac:spMkLst>
            <pc:docMk/>
            <pc:sldMk cId="1584829185" sldId="440"/>
            <ac:spMk id="28" creationId="{5CCB1A0B-2472-F085-38BF-2D931BC6C7A1}"/>
          </ac:spMkLst>
        </pc:spChg>
        <pc:spChg chg="add mod">
          <ac:chgData name="Manish Sharma" userId="b799adb9ba789c8f" providerId="LiveId" clId="{698923DD-4175-4E16-B171-0D7D61CDDF22}" dt="2022-06-19T06:41:55.212" v="991"/>
          <ac:spMkLst>
            <pc:docMk/>
            <pc:sldMk cId="1584829185" sldId="440"/>
            <ac:spMk id="30" creationId="{94C50FC2-3EB6-906F-E089-ABBC58DC7B38}"/>
          </ac:spMkLst>
        </pc:spChg>
        <pc:spChg chg="add mod">
          <ac:chgData name="Manish Sharma" userId="b799adb9ba789c8f" providerId="LiveId" clId="{698923DD-4175-4E16-B171-0D7D61CDDF22}" dt="2022-06-19T06:42:50.507" v="992"/>
          <ac:spMkLst>
            <pc:docMk/>
            <pc:sldMk cId="1584829185" sldId="440"/>
            <ac:spMk id="31" creationId="{EC523494-24D2-DE3A-0200-F9425098A2FE}"/>
          </ac:spMkLst>
        </pc:spChg>
        <pc:spChg chg="add mod">
          <ac:chgData name="Manish Sharma" userId="b799adb9ba789c8f" providerId="LiveId" clId="{698923DD-4175-4E16-B171-0D7D61CDDF22}" dt="2022-06-19T06:42:50.507" v="992"/>
          <ac:spMkLst>
            <pc:docMk/>
            <pc:sldMk cId="1584829185" sldId="440"/>
            <ac:spMk id="32" creationId="{850970F9-2A8B-082E-FA25-97F5DF8309B7}"/>
          </ac:spMkLst>
        </pc:spChg>
        <pc:spChg chg="add mod">
          <ac:chgData name="Manish Sharma" userId="b799adb9ba789c8f" providerId="LiveId" clId="{698923DD-4175-4E16-B171-0D7D61CDDF22}" dt="2022-06-19T06:42:50.507" v="992"/>
          <ac:spMkLst>
            <pc:docMk/>
            <pc:sldMk cId="1584829185" sldId="440"/>
            <ac:spMk id="33" creationId="{2AA2C233-0A2E-62F5-8810-3DFEDB9F2BE5}"/>
          </ac:spMkLst>
        </pc:spChg>
        <pc:spChg chg="add mod">
          <ac:chgData name="Manish Sharma" userId="b799adb9ba789c8f" providerId="LiveId" clId="{698923DD-4175-4E16-B171-0D7D61CDDF22}" dt="2022-06-19T06:42:50.507" v="992"/>
          <ac:spMkLst>
            <pc:docMk/>
            <pc:sldMk cId="1584829185" sldId="440"/>
            <ac:spMk id="34" creationId="{B0EE58F5-96C6-5287-76BE-8AA22C372B94}"/>
          </ac:spMkLst>
        </pc:spChg>
        <pc:spChg chg="add mod">
          <ac:chgData name="Manish Sharma" userId="b799adb9ba789c8f" providerId="LiveId" clId="{698923DD-4175-4E16-B171-0D7D61CDDF22}" dt="2022-06-19T06:42:50.507" v="992"/>
          <ac:spMkLst>
            <pc:docMk/>
            <pc:sldMk cId="1584829185" sldId="440"/>
            <ac:spMk id="35" creationId="{7EC3754A-D8B9-FA0F-3170-442262CBD092}"/>
          </ac:spMkLst>
        </pc:spChg>
        <pc:spChg chg="add mod">
          <ac:chgData name="Manish Sharma" userId="b799adb9ba789c8f" providerId="LiveId" clId="{698923DD-4175-4E16-B171-0D7D61CDDF22}" dt="2022-06-19T06:42:50.507" v="992"/>
          <ac:spMkLst>
            <pc:docMk/>
            <pc:sldMk cId="1584829185" sldId="440"/>
            <ac:spMk id="36" creationId="{96AA85D0-86E6-5629-853D-B41C5042C9EF}"/>
          </ac:spMkLst>
        </pc:spChg>
        <pc:spChg chg="add mod">
          <ac:chgData name="Manish Sharma" userId="b799adb9ba789c8f" providerId="LiveId" clId="{698923DD-4175-4E16-B171-0D7D61CDDF22}" dt="2022-06-19T07:27:53.270" v="993"/>
          <ac:spMkLst>
            <pc:docMk/>
            <pc:sldMk cId="1584829185" sldId="440"/>
            <ac:spMk id="37" creationId="{2AD4D0F4-E608-583B-56F8-A669FA659A23}"/>
          </ac:spMkLst>
        </pc:spChg>
        <pc:spChg chg="add mod">
          <ac:chgData name="Manish Sharma" userId="b799adb9ba789c8f" providerId="LiveId" clId="{698923DD-4175-4E16-B171-0D7D61CDDF22}" dt="2022-06-19T07:28:04.241" v="994"/>
          <ac:spMkLst>
            <pc:docMk/>
            <pc:sldMk cId="1584829185" sldId="440"/>
            <ac:spMk id="38" creationId="{3BA14DAA-3B7D-C9A0-694C-142CE2DC786D}"/>
          </ac:spMkLst>
        </pc:spChg>
        <pc:cxnChg chg="add mod">
          <ac:chgData name="Manish Sharma" userId="b799adb9ba789c8f" providerId="LiveId" clId="{698923DD-4175-4E16-B171-0D7D61CDDF22}" dt="2022-06-19T06:37:00.907" v="984"/>
          <ac:cxnSpMkLst>
            <pc:docMk/>
            <pc:sldMk cId="1584829185" sldId="440"/>
            <ac:cxnSpMk id="6" creationId="{E9F4B596-69AE-D94E-84A5-77C566EC22EA}"/>
          </ac:cxnSpMkLst>
        </pc:cxnChg>
        <pc:cxnChg chg="add mod">
          <ac:chgData name="Manish Sharma" userId="b799adb9ba789c8f" providerId="LiveId" clId="{698923DD-4175-4E16-B171-0D7D61CDDF22}" dt="2022-06-19T06:37:00.907" v="984"/>
          <ac:cxnSpMkLst>
            <pc:docMk/>
            <pc:sldMk cId="1584829185" sldId="440"/>
            <ac:cxnSpMk id="7" creationId="{5DB323F2-3E9B-E3D2-52E6-29F8BB1A9941}"/>
          </ac:cxnSpMkLst>
        </pc:cxnChg>
        <pc:cxnChg chg="add mod">
          <ac:chgData name="Manish Sharma" userId="b799adb9ba789c8f" providerId="LiveId" clId="{698923DD-4175-4E16-B171-0D7D61CDDF22}" dt="2022-06-19T06:38:59.219" v="986"/>
          <ac:cxnSpMkLst>
            <pc:docMk/>
            <pc:sldMk cId="1584829185" sldId="440"/>
            <ac:cxnSpMk id="15" creationId="{33528E1E-1224-D98E-5CAF-3BF7582F2BE2}"/>
          </ac:cxnSpMkLst>
        </pc:cxnChg>
        <pc:cxnChg chg="add mod">
          <ac:chgData name="Manish Sharma" userId="b799adb9ba789c8f" providerId="LiveId" clId="{698923DD-4175-4E16-B171-0D7D61CDDF22}" dt="2022-06-19T06:39:23.166" v="987"/>
          <ac:cxnSpMkLst>
            <pc:docMk/>
            <pc:sldMk cId="1584829185" sldId="440"/>
            <ac:cxnSpMk id="18" creationId="{87674B4D-3B7E-BDC2-E385-7D5DEACC979F}"/>
          </ac:cxnSpMkLst>
        </pc:cxnChg>
        <pc:cxnChg chg="add mod">
          <ac:chgData name="Manish Sharma" userId="b799adb9ba789c8f" providerId="LiveId" clId="{698923DD-4175-4E16-B171-0D7D61CDDF22}" dt="2022-06-19T06:40:13.174" v="988"/>
          <ac:cxnSpMkLst>
            <pc:docMk/>
            <pc:sldMk cId="1584829185" sldId="440"/>
            <ac:cxnSpMk id="20" creationId="{D18366F5-DA2D-77E9-58E9-7309F23BC949}"/>
          </ac:cxnSpMkLst>
        </pc:cxnChg>
        <pc:cxnChg chg="add mod">
          <ac:chgData name="Manish Sharma" userId="b799adb9ba789c8f" providerId="LiveId" clId="{698923DD-4175-4E16-B171-0D7D61CDDF22}" dt="2022-06-19T06:41:43.898" v="990"/>
          <ac:cxnSpMkLst>
            <pc:docMk/>
            <pc:sldMk cId="1584829185" sldId="440"/>
            <ac:cxnSpMk id="27" creationId="{39030782-13A9-6D8C-B5AB-118350F371F9}"/>
          </ac:cxnSpMkLst>
        </pc:cxnChg>
        <pc:cxnChg chg="add mod">
          <ac:chgData name="Manish Sharma" userId="b799adb9ba789c8f" providerId="LiveId" clId="{698923DD-4175-4E16-B171-0D7D61CDDF22}" dt="2022-06-19T06:41:55.212" v="991"/>
          <ac:cxnSpMkLst>
            <pc:docMk/>
            <pc:sldMk cId="1584829185" sldId="440"/>
            <ac:cxnSpMk id="29" creationId="{1B871EDF-CC87-2828-08ED-524D46E4A8E2}"/>
          </ac:cxnSpMkLst>
        </pc:cxnChg>
      </pc:sldChg>
      <pc:sldChg chg="addSp modSp add mod">
        <pc:chgData name="Manish Sharma" userId="b799adb9ba789c8f" providerId="LiveId" clId="{698923DD-4175-4E16-B171-0D7D61CDDF22}" dt="2022-06-19T09:58:41.153" v="1017" actId="167"/>
        <pc:sldMkLst>
          <pc:docMk/>
          <pc:sldMk cId="345498940" sldId="441"/>
        </pc:sldMkLst>
        <pc:spChg chg="mod">
          <ac:chgData name="Manish Sharma" userId="b799adb9ba789c8f" providerId="LiveId" clId="{698923DD-4175-4E16-B171-0D7D61CDDF22}" dt="2022-06-19T09:56:32.372" v="1007" actId="20577"/>
          <ac:spMkLst>
            <pc:docMk/>
            <pc:sldMk cId="345498940" sldId="441"/>
            <ac:spMk id="19" creationId="{F99695C5-4327-2858-3C4E-E5C7810C6E7D}"/>
          </ac:spMkLst>
        </pc:spChg>
        <pc:spChg chg="add mod">
          <ac:chgData name="Manish Sharma" userId="b799adb9ba789c8f" providerId="LiveId" clId="{698923DD-4175-4E16-B171-0D7D61CDDF22}" dt="2022-06-19T09:56:39.066" v="1008"/>
          <ac:spMkLst>
            <pc:docMk/>
            <pc:sldMk cId="345498940" sldId="441"/>
            <ac:spMk id="39" creationId="{5E87151E-78A2-D7D3-6D07-B4F2F7D1B744}"/>
          </ac:spMkLst>
        </pc:spChg>
        <pc:spChg chg="add mod">
          <ac:chgData name="Manish Sharma" userId="b799adb9ba789c8f" providerId="LiveId" clId="{698923DD-4175-4E16-B171-0D7D61CDDF22}" dt="2022-06-19T09:56:46.438" v="1009"/>
          <ac:spMkLst>
            <pc:docMk/>
            <pc:sldMk cId="345498940" sldId="441"/>
            <ac:spMk id="40" creationId="{9DF8B8AC-F300-C011-957C-464B8C39D8E2}"/>
          </ac:spMkLst>
        </pc:spChg>
        <pc:spChg chg="add mod">
          <ac:chgData name="Manish Sharma" userId="b799adb9ba789c8f" providerId="LiveId" clId="{698923DD-4175-4E16-B171-0D7D61CDDF22}" dt="2022-06-19T09:56:54.087" v="1010"/>
          <ac:spMkLst>
            <pc:docMk/>
            <pc:sldMk cId="345498940" sldId="441"/>
            <ac:spMk id="43" creationId="{D9D6883E-D270-5200-80AC-22938EB43133}"/>
          </ac:spMkLst>
        </pc:spChg>
        <pc:spChg chg="add mod ord">
          <ac:chgData name="Manish Sharma" userId="b799adb9ba789c8f" providerId="LiveId" clId="{698923DD-4175-4E16-B171-0D7D61CDDF22}" dt="2022-06-19T09:58:41.153" v="1017" actId="167"/>
          <ac:spMkLst>
            <pc:docMk/>
            <pc:sldMk cId="345498940" sldId="441"/>
            <ac:spMk id="44" creationId="{D8C579B7-C093-942E-4AA8-303F277F85A9}"/>
          </ac:spMkLst>
        </pc:spChg>
        <pc:cxnChg chg="add mod">
          <ac:chgData name="Manish Sharma" userId="b799adb9ba789c8f" providerId="LiveId" clId="{698923DD-4175-4E16-B171-0D7D61CDDF22}" dt="2022-06-19T09:56:46.438" v="1009"/>
          <ac:cxnSpMkLst>
            <pc:docMk/>
            <pc:sldMk cId="345498940" sldId="441"/>
            <ac:cxnSpMk id="41" creationId="{CAE082E0-5095-E9A5-488C-F27168CBD23B}"/>
          </ac:cxnSpMkLst>
        </pc:cxnChg>
        <pc:cxnChg chg="add mod">
          <ac:chgData name="Manish Sharma" userId="b799adb9ba789c8f" providerId="LiveId" clId="{698923DD-4175-4E16-B171-0D7D61CDDF22}" dt="2022-06-19T09:56:46.438" v="1009"/>
          <ac:cxnSpMkLst>
            <pc:docMk/>
            <pc:sldMk cId="345498940" sldId="441"/>
            <ac:cxnSpMk id="42" creationId="{881B6374-8F53-D1D1-7D28-6AEA7D9FAB1F}"/>
          </ac:cxnSpMkLst>
        </pc:cxnChg>
      </pc:sldChg>
      <pc:sldChg chg="add">
        <pc:chgData name="Manish Sharma" userId="b799adb9ba789c8f" providerId="LiveId" clId="{698923DD-4175-4E16-B171-0D7D61CDDF22}" dt="2022-06-19T11:20:20.618" v="1117"/>
        <pc:sldMkLst>
          <pc:docMk/>
          <pc:sldMk cId="716795003" sldId="442"/>
        </pc:sldMkLst>
      </pc:sldChg>
      <pc:sldChg chg="modSp add mod">
        <pc:chgData name="Manish Sharma" userId="b799adb9ba789c8f" providerId="LiveId" clId="{698923DD-4175-4E16-B171-0D7D61CDDF22}" dt="2022-06-19T11:24:03.414" v="1199" actId="20577"/>
        <pc:sldMkLst>
          <pc:docMk/>
          <pc:sldMk cId="4182215369" sldId="443"/>
        </pc:sldMkLst>
        <pc:spChg chg="mod">
          <ac:chgData name="Manish Sharma" userId="b799adb9ba789c8f" providerId="LiveId" clId="{698923DD-4175-4E16-B171-0D7D61CDDF22}" dt="2022-06-19T11:22:34.417" v="1141" actId="20577"/>
          <ac:spMkLst>
            <pc:docMk/>
            <pc:sldMk cId="4182215369" sldId="443"/>
            <ac:spMk id="3" creationId="{96464234-4D43-4CF8-BF0A-3F91EF4FA0CB}"/>
          </ac:spMkLst>
        </pc:spChg>
        <pc:spChg chg="mod">
          <ac:chgData name="Manish Sharma" userId="b799adb9ba789c8f" providerId="LiveId" clId="{698923DD-4175-4E16-B171-0D7D61CDDF22}" dt="2022-06-19T11:24:03.414" v="1199" actId="20577"/>
          <ac:spMkLst>
            <pc:docMk/>
            <pc:sldMk cId="4182215369" sldId="443"/>
            <ac:spMk id="4" creationId="{EBCA41C2-6D74-43C0-8E07-850BC84B43B9}"/>
          </ac:spMkLst>
        </pc:spChg>
      </pc:sldChg>
      <pc:sldChg chg="add">
        <pc:chgData name="Manish Sharma" userId="b799adb9ba789c8f" providerId="LiveId" clId="{698923DD-4175-4E16-B171-0D7D61CDDF22}" dt="2022-06-19T11:22:46.918" v="1142"/>
        <pc:sldMkLst>
          <pc:docMk/>
          <pc:sldMk cId="1412042572" sldId="444"/>
        </pc:sldMkLst>
      </pc:sldChg>
      <pc:sldChg chg="add">
        <pc:chgData name="Manish Sharma" userId="b799adb9ba789c8f" providerId="LiveId" clId="{698923DD-4175-4E16-B171-0D7D61CDDF22}" dt="2022-06-19T11:23:05.163" v="1143"/>
        <pc:sldMkLst>
          <pc:docMk/>
          <pc:sldMk cId="603927035" sldId="445"/>
        </pc:sldMkLst>
      </pc:sldChg>
    </pc:docChg>
  </pc:docChgLst>
  <pc:docChgLst>
    <pc:chgData name="Manish Sharma" userId="b799adb9ba789c8f" providerId="LiveId" clId="{EBEA4F15-CD72-47E1-A609-4F092BECF765}"/>
    <pc:docChg chg="undo redo custSel addSld delSld modSld sldOrd">
      <pc:chgData name="Manish Sharma" userId="b799adb9ba789c8f" providerId="LiveId" clId="{EBEA4F15-CD72-47E1-A609-4F092BECF765}" dt="2021-12-24T11:33:09.047" v="2055" actId="20577"/>
      <pc:docMkLst>
        <pc:docMk/>
      </pc:docMkLst>
      <pc:sldChg chg="modSp add del mod">
        <pc:chgData name="Manish Sharma" userId="b799adb9ba789c8f" providerId="LiveId" clId="{EBEA4F15-CD72-47E1-A609-4F092BECF765}" dt="2021-12-21T05:40:56.815" v="653" actId="47"/>
        <pc:sldMkLst>
          <pc:docMk/>
          <pc:sldMk cId="2387056038" sldId="257"/>
        </pc:sldMkLst>
        <pc:spChg chg="mod">
          <ac:chgData name="Manish Sharma" userId="b799adb9ba789c8f" providerId="LiveId" clId="{EBEA4F15-CD72-47E1-A609-4F092BECF765}" dt="2021-12-20T03:36:50.516" v="8" actId="20577"/>
          <ac:spMkLst>
            <pc:docMk/>
            <pc:sldMk cId="2387056038" sldId="257"/>
            <ac:spMk id="8" creationId="{21BA1D81-28D8-48F6-BE19-AD957AF78D79}"/>
          </ac:spMkLst>
        </pc:spChg>
      </pc:sldChg>
      <pc:sldChg chg="del">
        <pc:chgData name="Manish Sharma" userId="b799adb9ba789c8f" providerId="LiveId" clId="{EBEA4F15-CD72-47E1-A609-4F092BECF765}" dt="2021-12-20T03:37:03.300" v="9" actId="47"/>
        <pc:sldMkLst>
          <pc:docMk/>
          <pc:sldMk cId="919680776" sldId="258"/>
        </pc:sldMkLst>
      </pc:sldChg>
      <pc:sldChg chg="del">
        <pc:chgData name="Manish Sharma" userId="b799adb9ba789c8f" providerId="LiveId" clId="{EBEA4F15-CD72-47E1-A609-4F092BECF765}" dt="2021-12-20T03:37:03.300" v="9" actId="47"/>
        <pc:sldMkLst>
          <pc:docMk/>
          <pc:sldMk cId="2842778960" sldId="259"/>
        </pc:sldMkLst>
      </pc:sldChg>
      <pc:sldChg chg="del">
        <pc:chgData name="Manish Sharma" userId="b799adb9ba789c8f" providerId="LiveId" clId="{EBEA4F15-CD72-47E1-A609-4F092BECF765}" dt="2021-12-20T03:37:03.300" v="9" actId="47"/>
        <pc:sldMkLst>
          <pc:docMk/>
          <pc:sldMk cId="3781098565" sldId="260"/>
        </pc:sldMkLst>
      </pc:sldChg>
      <pc:sldChg chg="del">
        <pc:chgData name="Manish Sharma" userId="b799adb9ba789c8f" providerId="LiveId" clId="{EBEA4F15-CD72-47E1-A609-4F092BECF765}" dt="2021-12-20T03:37:03.300" v="9" actId="47"/>
        <pc:sldMkLst>
          <pc:docMk/>
          <pc:sldMk cId="3177432228" sldId="261"/>
        </pc:sldMkLst>
      </pc:sldChg>
      <pc:sldChg chg="del">
        <pc:chgData name="Manish Sharma" userId="b799adb9ba789c8f" providerId="LiveId" clId="{EBEA4F15-CD72-47E1-A609-4F092BECF765}" dt="2021-12-20T03:37:03.300" v="9" actId="47"/>
        <pc:sldMkLst>
          <pc:docMk/>
          <pc:sldMk cId="3509657197" sldId="262"/>
        </pc:sldMkLst>
      </pc:sldChg>
      <pc:sldChg chg="add del">
        <pc:chgData name="Manish Sharma" userId="b799adb9ba789c8f" providerId="LiveId" clId="{EBEA4F15-CD72-47E1-A609-4F092BECF765}" dt="2021-12-21T05:40:56.815" v="653" actId="47"/>
        <pc:sldMkLst>
          <pc:docMk/>
          <pc:sldMk cId="1040551395" sldId="267"/>
        </pc:sldMkLst>
      </pc:sldChg>
      <pc:sldChg chg="del">
        <pc:chgData name="Manish Sharma" userId="b799adb9ba789c8f" providerId="LiveId" clId="{EBEA4F15-CD72-47E1-A609-4F092BECF765}" dt="2021-12-20T03:37:03.300" v="9" actId="47"/>
        <pc:sldMkLst>
          <pc:docMk/>
          <pc:sldMk cId="0" sldId="269"/>
        </pc:sldMkLst>
      </pc:sldChg>
      <pc:sldChg chg="add">
        <pc:chgData name="Manish Sharma" userId="b799adb9ba789c8f" providerId="LiveId" clId="{EBEA4F15-CD72-47E1-A609-4F092BECF765}" dt="2021-12-21T09:57:39.575" v="796"/>
        <pc:sldMkLst>
          <pc:docMk/>
          <pc:sldMk cId="231286370" sldId="271"/>
        </pc:sldMkLst>
      </pc:sldChg>
      <pc:sldChg chg="del">
        <pc:chgData name="Manish Sharma" userId="b799adb9ba789c8f" providerId="LiveId" clId="{EBEA4F15-CD72-47E1-A609-4F092BECF765}" dt="2021-12-20T03:37:03.300" v="9" actId="47"/>
        <pc:sldMkLst>
          <pc:docMk/>
          <pc:sldMk cId="354889720" sldId="272"/>
        </pc:sldMkLst>
      </pc:sldChg>
      <pc:sldChg chg="del">
        <pc:chgData name="Manish Sharma" userId="b799adb9ba789c8f" providerId="LiveId" clId="{EBEA4F15-CD72-47E1-A609-4F092BECF765}" dt="2021-12-20T03:37:03.300" v="9" actId="47"/>
        <pc:sldMkLst>
          <pc:docMk/>
          <pc:sldMk cId="1041794992" sldId="274"/>
        </pc:sldMkLst>
      </pc:sldChg>
      <pc:sldChg chg="del">
        <pc:chgData name="Manish Sharma" userId="b799adb9ba789c8f" providerId="LiveId" clId="{EBEA4F15-CD72-47E1-A609-4F092BECF765}" dt="2021-12-20T03:37:03.300" v="9" actId="47"/>
        <pc:sldMkLst>
          <pc:docMk/>
          <pc:sldMk cId="1929096108" sldId="275"/>
        </pc:sldMkLst>
      </pc:sldChg>
      <pc:sldChg chg="del">
        <pc:chgData name="Manish Sharma" userId="b799adb9ba789c8f" providerId="LiveId" clId="{EBEA4F15-CD72-47E1-A609-4F092BECF765}" dt="2021-12-20T03:37:03.300" v="9" actId="47"/>
        <pc:sldMkLst>
          <pc:docMk/>
          <pc:sldMk cId="1327294765" sldId="276"/>
        </pc:sldMkLst>
      </pc:sldChg>
      <pc:sldChg chg="add">
        <pc:chgData name="Manish Sharma" userId="b799adb9ba789c8f" providerId="LiveId" clId="{EBEA4F15-CD72-47E1-A609-4F092BECF765}" dt="2021-12-22T07:47:35.036" v="1769"/>
        <pc:sldMkLst>
          <pc:docMk/>
          <pc:sldMk cId="1937767460" sldId="276"/>
        </pc:sldMkLst>
      </pc:sldChg>
      <pc:sldChg chg="del">
        <pc:chgData name="Manish Sharma" userId="b799adb9ba789c8f" providerId="LiveId" clId="{EBEA4F15-CD72-47E1-A609-4F092BECF765}" dt="2021-12-20T03:37:03.300" v="9" actId="47"/>
        <pc:sldMkLst>
          <pc:docMk/>
          <pc:sldMk cId="1476634141" sldId="277"/>
        </pc:sldMkLst>
      </pc:sldChg>
      <pc:sldChg chg="del">
        <pc:chgData name="Manish Sharma" userId="b799adb9ba789c8f" providerId="LiveId" clId="{EBEA4F15-CD72-47E1-A609-4F092BECF765}" dt="2021-12-20T03:37:03.300" v="9" actId="47"/>
        <pc:sldMkLst>
          <pc:docMk/>
          <pc:sldMk cId="3742683978" sldId="278"/>
        </pc:sldMkLst>
      </pc:sldChg>
      <pc:sldChg chg="del">
        <pc:chgData name="Manish Sharma" userId="b799adb9ba789c8f" providerId="LiveId" clId="{EBEA4F15-CD72-47E1-A609-4F092BECF765}" dt="2021-12-20T03:37:03.300" v="9" actId="47"/>
        <pc:sldMkLst>
          <pc:docMk/>
          <pc:sldMk cId="3722122107" sldId="280"/>
        </pc:sldMkLst>
      </pc:sldChg>
      <pc:sldChg chg="del">
        <pc:chgData name="Manish Sharma" userId="b799adb9ba789c8f" providerId="LiveId" clId="{EBEA4F15-CD72-47E1-A609-4F092BECF765}" dt="2021-12-20T03:37:03.300" v="9" actId="47"/>
        <pc:sldMkLst>
          <pc:docMk/>
          <pc:sldMk cId="1870224024" sldId="281"/>
        </pc:sldMkLst>
      </pc:sldChg>
      <pc:sldChg chg="del">
        <pc:chgData name="Manish Sharma" userId="b799adb9ba789c8f" providerId="LiveId" clId="{EBEA4F15-CD72-47E1-A609-4F092BECF765}" dt="2021-12-20T03:37:03.300" v="9" actId="47"/>
        <pc:sldMkLst>
          <pc:docMk/>
          <pc:sldMk cId="2868707546" sldId="282"/>
        </pc:sldMkLst>
      </pc:sldChg>
      <pc:sldChg chg="del">
        <pc:chgData name="Manish Sharma" userId="b799adb9ba789c8f" providerId="LiveId" clId="{EBEA4F15-CD72-47E1-A609-4F092BECF765}" dt="2021-12-20T03:37:03.300" v="9" actId="47"/>
        <pc:sldMkLst>
          <pc:docMk/>
          <pc:sldMk cId="4112244625" sldId="283"/>
        </pc:sldMkLst>
      </pc:sldChg>
      <pc:sldChg chg="del">
        <pc:chgData name="Manish Sharma" userId="b799adb9ba789c8f" providerId="LiveId" clId="{EBEA4F15-CD72-47E1-A609-4F092BECF765}" dt="2021-12-20T03:37:03.300" v="9" actId="47"/>
        <pc:sldMkLst>
          <pc:docMk/>
          <pc:sldMk cId="3526466874" sldId="284"/>
        </pc:sldMkLst>
      </pc:sldChg>
      <pc:sldChg chg="del">
        <pc:chgData name="Manish Sharma" userId="b799adb9ba789c8f" providerId="LiveId" clId="{EBEA4F15-CD72-47E1-A609-4F092BECF765}" dt="2021-12-20T03:37:03.300" v="9" actId="47"/>
        <pc:sldMkLst>
          <pc:docMk/>
          <pc:sldMk cId="3130506059" sldId="285"/>
        </pc:sldMkLst>
      </pc:sldChg>
      <pc:sldChg chg="del">
        <pc:chgData name="Manish Sharma" userId="b799adb9ba789c8f" providerId="LiveId" clId="{EBEA4F15-CD72-47E1-A609-4F092BECF765}" dt="2021-12-20T03:37:03.300" v="9" actId="47"/>
        <pc:sldMkLst>
          <pc:docMk/>
          <pc:sldMk cId="1121659111" sldId="286"/>
        </pc:sldMkLst>
      </pc:sldChg>
      <pc:sldChg chg="del">
        <pc:chgData name="Manish Sharma" userId="b799adb9ba789c8f" providerId="LiveId" clId="{EBEA4F15-CD72-47E1-A609-4F092BECF765}" dt="2021-12-20T03:37:03.300" v="9" actId="47"/>
        <pc:sldMkLst>
          <pc:docMk/>
          <pc:sldMk cId="3166340807" sldId="287"/>
        </pc:sldMkLst>
      </pc:sldChg>
      <pc:sldChg chg="del">
        <pc:chgData name="Manish Sharma" userId="b799adb9ba789c8f" providerId="LiveId" clId="{EBEA4F15-CD72-47E1-A609-4F092BECF765}" dt="2021-12-20T03:37:03.300" v="9" actId="47"/>
        <pc:sldMkLst>
          <pc:docMk/>
          <pc:sldMk cId="4016984177" sldId="288"/>
        </pc:sldMkLst>
      </pc:sldChg>
      <pc:sldChg chg="del">
        <pc:chgData name="Manish Sharma" userId="b799adb9ba789c8f" providerId="LiveId" clId="{EBEA4F15-CD72-47E1-A609-4F092BECF765}" dt="2021-12-20T03:37:03.300" v="9" actId="47"/>
        <pc:sldMkLst>
          <pc:docMk/>
          <pc:sldMk cId="4019827636" sldId="289"/>
        </pc:sldMkLst>
      </pc:sldChg>
      <pc:sldChg chg="add">
        <pc:chgData name="Manish Sharma" userId="b799adb9ba789c8f" providerId="LiveId" clId="{EBEA4F15-CD72-47E1-A609-4F092BECF765}" dt="2021-12-23T05:56:50.535" v="1795"/>
        <pc:sldMkLst>
          <pc:docMk/>
          <pc:sldMk cId="1535532918" sldId="290"/>
        </pc:sldMkLst>
      </pc:sldChg>
      <pc:sldChg chg="del">
        <pc:chgData name="Manish Sharma" userId="b799adb9ba789c8f" providerId="LiveId" clId="{EBEA4F15-CD72-47E1-A609-4F092BECF765}" dt="2021-12-20T03:37:03.300" v="9" actId="47"/>
        <pc:sldMkLst>
          <pc:docMk/>
          <pc:sldMk cId="4234741750" sldId="290"/>
        </pc:sldMkLst>
      </pc:sldChg>
      <pc:sldChg chg="add">
        <pc:chgData name="Manish Sharma" userId="b799adb9ba789c8f" providerId="LiveId" clId="{EBEA4F15-CD72-47E1-A609-4F092BECF765}" dt="2021-12-23T05:56:50.535" v="1795"/>
        <pc:sldMkLst>
          <pc:docMk/>
          <pc:sldMk cId="927873483" sldId="291"/>
        </pc:sldMkLst>
      </pc:sldChg>
      <pc:sldChg chg="del">
        <pc:chgData name="Manish Sharma" userId="b799adb9ba789c8f" providerId="LiveId" clId="{EBEA4F15-CD72-47E1-A609-4F092BECF765}" dt="2021-12-20T03:37:03.300" v="9" actId="47"/>
        <pc:sldMkLst>
          <pc:docMk/>
          <pc:sldMk cId="3252480271" sldId="291"/>
        </pc:sldMkLst>
      </pc:sldChg>
      <pc:sldChg chg="del">
        <pc:chgData name="Manish Sharma" userId="b799adb9ba789c8f" providerId="LiveId" clId="{EBEA4F15-CD72-47E1-A609-4F092BECF765}" dt="2021-12-20T03:37:03.300" v="9" actId="47"/>
        <pc:sldMkLst>
          <pc:docMk/>
          <pc:sldMk cId="4049329401" sldId="292"/>
        </pc:sldMkLst>
      </pc:sldChg>
      <pc:sldChg chg="add">
        <pc:chgData name="Manish Sharma" userId="b799adb9ba789c8f" providerId="LiveId" clId="{EBEA4F15-CD72-47E1-A609-4F092BECF765}" dt="2021-12-23T07:14:08.855" v="1819"/>
        <pc:sldMkLst>
          <pc:docMk/>
          <pc:sldMk cId="4125748975" sldId="292"/>
        </pc:sldMkLst>
      </pc:sldChg>
      <pc:sldChg chg="del">
        <pc:chgData name="Manish Sharma" userId="b799adb9ba789c8f" providerId="LiveId" clId="{EBEA4F15-CD72-47E1-A609-4F092BECF765}" dt="2021-12-20T03:37:03.300" v="9" actId="47"/>
        <pc:sldMkLst>
          <pc:docMk/>
          <pc:sldMk cId="2791508209" sldId="295"/>
        </pc:sldMkLst>
      </pc:sldChg>
      <pc:sldChg chg="add">
        <pc:chgData name="Manish Sharma" userId="b799adb9ba789c8f" providerId="LiveId" clId="{EBEA4F15-CD72-47E1-A609-4F092BECF765}" dt="2021-12-24T03:48:11.753" v="2011"/>
        <pc:sldMkLst>
          <pc:docMk/>
          <pc:sldMk cId="3776691465" sldId="296"/>
        </pc:sldMkLst>
      </pc:sldChg>
      <pc:sldChg chg="del">
        <pc:chgData name="Manish Sharma" userId="b799adb9ba789c8f" providerId="LiveId" clId="{EBEA4F15-CD72-47E1-A609-4F092BECF765}" dt="2021-12-20T03:37:03.300" v="9" actId="47"/>
        <pc:sldMkLst>
          <pc:docMk/>
          <pc:sldMk cId="3655672511" sldId="297"/>
        </pc:sldMkLst>
      </pc:sldChg>
      <pc:sldChg chg="del">
        <pc:chgData name="Manish Sharma" userId="b799adb9ba789c8f" providerId="LiveId" clId="{EBEA4F15-CD72-47E1-A609-4F092BECF765}" dt="2021-12-20T03:37:03.300" v="9" actId="47"/>
        <pc:sldMkLst>
          <pc:docMk/>
          <pc:sldMk cId="2048991383" sldId="298"/>
        </pc:sldMkLst>
      </pc:sldChg>
      <pc:sldChg chg="del">
        <pc:chgData name="Manish Sharma" userId="b799adb9ba789c8f" providerId="LiveId" clId="{EBEA4F15-CD72-47E1-A609-4F092BECF765}" dt="2021-12-20T03:37:03.300" v="9" actId="47"/>
        <pc:sldMkLst>
          <pc:docMk/>
          <pc:sldMk cId="2680455687" sldId="299"/>
        </pc:sldMkLst>
      </pc:sldChg>
      <pc:sldChg chg="del">
        <pc:chgData name="Manish Sharma" userId="b799adb9ba789c8f" providerId="LiveId" clId="{EBEA4F15-CD72-47E1-A609-4F092BECF765}" dt="2021-12-20T03:37:03.300" v="9" actId="47"/>
        <pc:sldMkLst>
          <pc:docMk/>
          <pc:sldMk cId="551039886" sldId="300"/>
        </pc:sldMkLst>
      </pc:sldChg>
      <pc:sldChg chg="add del">
        <pc:chgData name="Manish Sharma" userId="b799adb9ba789c8f" providerId="LiveId" clId="{EBEA4F15-CD72-47E1-A609-4F092BECF765}" dt="2021-12-21T05:40:56.815" v="653" actId="47"/>
        <pc:sldMkLst>
          <pc:docMk/>
          <pc:sldMk cId="631516676" sldId="301"/>
        </pc:sldMkLst>
      </pc:sldChg>
      <pc:sldChg chg="addSp modSp new add del">
        <pc:chgData name="Manish Sharma" userId="b799adb9ba789c8f" providerId="LiveId" clId="{EBEA4F15-CD72-47E1-A609-4F092BECF765}" dt="2021-12-21T05:40:56.815" v="653" actId="47"/>
        <pc:sldMkLst>
          <pc:docMk/>
          <pc:sldMk cId="1472156985" sldId="302"/>
        </pc:sldMkLst>
        <pc:spChg chg="add mod">
          <ac:chgData name="Manish Sharma" userId="b799adb9ba789c8f" providerId="LiveId" clId="{EBEA4F15-CD72-47E1-A609-4F092BECF765}" dt="2021-12-20T03:46:39.151" v="11"/>
          <ac:spMkLst>
            <pc:docMk/>
            <pc:sldMk cId="1472156985" sldId="302"/>
            <ac:spMk id="2" creationId="{BE6D569B-9089-4874-BE94-F5D477F8369C}"/>
          </ac:spMkLst>
        </pc:spChg>
        <pc:spChg chg="add mod">
          <ac:chgData name="Manish Sharma" userId="b799adb9ba789c8f" providerId="LiveId" clId="{EBEA4F15-CD72-47E1-A609-4F092BECF765}" dt="2021-12-20T03:46:39.151" v="11"/>
          <ac:spMkLst>
            <pc:docMk/>
            <pc:sldMk cId="1472156985" sldId="302"/>
            <ac:spMk id="3" creationId="{105210A8-F0FB-4053-81B8-DDE6EE37EA68}"/>
          </ac:spMkLst>
        </pc:spChg>
        <pc:spChg chg="mod">
          <ac:chgData name="Manish Sharma" userId="b799adb9ba789c8f" providerId="LiveId" clId="{EBEA4F15-CD72-47E1-A609-4F092BECF765}" dt="2021-12-20T03:46:50.748" v="12"/>
          <ac:spMkLst>
            <pc:docMk/>
            <pc:sldMk cId="1472156985" sldId="302"/>
            <ac:spMk id="5" creationId="{0A280E28-CC1F-49EB-BCB5-85FF329CB98C}"/>
          </ac:spMkLst>
        </pc:spChg>
        <pc:spChg chg="mod">
          <ac:chgData name="Manish Sharma" userId="b799adb9ba789c8f" providerId="LiveId" clId="{EBEA4F15-CD72-47E1-A609-4F092BECF765}" dt="2021-12-20T03:46:50.748" v="12"/>
          <ac:spMkLst>
            <pc:docMk/>
            <pc:sldMk cId="1472156985" sldId="302"/>
            <ac:spMk id="6" creationId="{0CAD0F51-5E23-499C-AEAF-C1A1F10BDFB2}"/>
          </ac:spMkLst>
        </pc:spChg>
        <pc:spChg chg="mod">
          <ac:chgData name="Manish Sharma" userId="b799adb9ba789c8f" providerId="LiveId" clId="{EBEA4F15-CD72-47E1-A609-4F092BECF765}" dt="2021-12-20T03:46:50.748" v="12"/>
          <ac:spMkLst>
            <pc:docMk/>
            <pc:sldMk cId="1472156985" sldId="302"/>
            <ac:spMk id="8" creationId="{D9D5E796-8C68-43AA-9E4E-09C3C6832262}"/>
          </ac:spMkLst>
        </pc:spChg>
        <pc:spChg chg="mod">
          <ac:chgData name="Manish Sharma" userId="b799adb9ba789c8f" providerId="LiveId" clId="{EBEA4F15-CD72-47E1-A609-4F092BECF765}" dt="2021-12-20T03:46:50.748" v="12"/>
          <ac:spMkLst>
            <pc:docMk/>
            <pc:sldMk cId="1472156985" sldId="302"/>
            <ac:spMk id="9" creationId="{8947CBEF-E447-4097-9C8D-EEDC1756E231}"/>
          </ac:spMkLst>
        </pc:spChg>
        <pc:spChg chg="add mod">
          <ac:chgData name="Manish Sharma" userId="b799adb9ba789c8f" providerId="LiveId" clId="{EBEA4F15-CD72-47E1-A609-4F092BECF765}" dt="2021-12-20T03:46:50.748" v="12"/>
          <ac:spMkLst>
            <pc:docMk/>
            <pc:sldMk cId="1472156985" sldId="302"/>
            <ac:spMk id="11" creationId="{84ABCA22-D821-49AC-9934-E5D873159536}"/>
          </ac:spMkLst>
        </pc:spChg>
        <pc:spChg chg="add mod">
          <ac:chgData name="Manish Sharma" userId="b799adb9ba789c8f" providerId="LiveId" clId="{EBEA4F15-CD72-47E1-A609-4F092BECF765}" dt="2021-12-20T03:46:50.748" v="12"/>
          <ac:spMkLst>
            <pc:docMk/>
            <pc:sldMk cId="1472156985" sldId="302"/>
            <ac:spMk id="13" creationId="{F3E6913E-0E5F-4231-B4FB-A2344E4E84FF}"/>
          </ac:spMkLst>
        </pc:spChg>
        <pc:spChg chg="add mod">
          <ac:chgData name="Manish Sharma" userId="b799adb9ba789c8f" providerId="LiveId" clId="{EBEA4F15-CD72-47E1-A609-4F092BECF765}" dt="2021-12-20T03:47:12.038" v="13"/>
          <ac:spMkLst>
            <pc:docMk/>
            <pc:sldMk cId="1472156985" sldId="302"/>
            <ac:spMk id="14" creationId="{94F08950-7090-4F7A-887C-C25C51B1BC5B}"/>
          </ac:spMkLst>
        </pc:spChg>
        <pc:spChg chg="add mod">
          <ac:chgData name="Manish Sharma" userId="b799adb9ba789c8f" providerId="LiveId" clId="{EBEA4F15-CD72-47E1-A609-4F092BECF765}" dt="2021-12-20T03:47:12.038" v="13"/>
          <ac:spMkLst>
            <pc:docMk/>
            <pc:sldMk cId="1472156985" sldId="302"/>
            <ac:spMk id="15" creationId="{4C0B6C3B-C3ED-4981-B242-1DD094B4A008}"/>
          </ac:spMkLst>
        </pc:spChg>
        <pc:spChg chg="add mod">
          <ac:chgData name="Manish Sharma" userId="b799adb9ba789c8f" providerId="LiveId" clId="{EBEA4F15-CD72-47E1-A609-4F092BECF765}" dt="2021-12-20T03:47:12.038" v="13"/>
          <ac:spMkLst>
            <pc:docMk/>
            <pc:sldMk cId="1472156985" sldId="302"/>
            <ac:spMk id="16" creationId="{6C81CE44-EBA7-40E0-B572-D2D123D10275}"/>
          </ac:spMkLst>
        </pc:spChg>
        <pc:spChg chg="add mod">
          <ac:chgData name="Manish Sharma" userId="b799adb9ba789c8f" providerId="LiveId" clId="{EBEA4F15-CD72-47E1-A609-4F092BECF765}" dt="2021-12-20T03:47:12.038" v="13"/>
          <ac:spMkLst>
            <pc:docMk/>
            <pc:sldMk cId="1472156985" sldId="302"/>
            <ac:spMk id="17" creationId="{10315C19-396D-41C7-8956-30C023B38B4C}"/>
          </ac:spMkLst>
        </pc:spChg>
        <pc:spChg chg="add mod">
          <ac:chgData name="Manish Sharma" userId="b799adb9ba789c8f" providerId="LiveId" clId="{EBEA4F15-CD72-47E1-A609-4F092BECF765}" dt="2021-12-20T03:47:12.038" v="13"/>
          <ac:spMkLst>
            <pc:docMk/>
            <pc:sldMk cId="1472156985" sldId="302"/>
            <ac:spMk id="18" creationId="{0A28A19A-0C49-47AE-82EF-D071DF458F76}"/>
          </ac:spMkLst>
        </pc:spChg>
        <pc:spChg chg="add mod">
          <ac:chgData name="Manish Sharma" userId="b799adb9ba789c8f" providerId="LiveId" clId="{EBEA4F15-CD72-47E1-A609-4F092BECF765}" dt="2021-12-20T03:47:37.017" v="14"/>
          <ac:spMkLst>
            <pc:docMk/>
            <pc:sldMk cId="1472156985" sldId="302"/>
            <ac:spMk id="21" creationId="{20226CE7-753E-4063-8785-FFAB95A49D10}"/>
          </ac:spMkLst>
        </pc:spChg>
        <pc:spChg chg="add mod">
          <ac:chgData name="Manish Sharma" userId="b799adb9ba789c8f" providerId="LiveId" clId="{EBEA4F15-CD72-47E1-A609-4F092BECF765}" dt="2021-12-20T03:47:37.017" v="14"/>
          <ac:spMkLst>
            <pc:docMk/>
            <pc:sldMk cId="1472156985" sldId="302"/>
            <ac:spMk id="22" creationId="{8FB0A0B9-49E1-409C-8F35-4D7B2FC2F451}"/>
          </ac:spMkLst>
        </pc:spChg>
        <pc:spChg chg="mod">
          <ac:chgData name="Manish Sharma" userId="b799adb9ba789c8f" providerId="LiveId" clId="{EBEA4F15-CD72-47E1-A609-4F092BECF765}" dt="2021-12-20T03:47:37.017" v="14"/>
          <ac:spMkLst>
            <pc:docMk/>
            <pc:sldMk cId="1472156985" sldId="302"/>
            <ac:spMk id="24" creationId="{07D4F9EB-2859-49F0-B520-78B0FE802526}"/>
          </ac:spMkLst>
        </pc:spChg>
        <pc:spChg chg="mod">
          <ac:chgData name="Manish Sharma" userId="b799adb9ba789c8f" providerId="LiveId" clId="{EBEA4F15-CD72-47E1-A609-4F092BECF765}" dt="2021-12-20T03:47:37.017" v="14"/>
          <ac:spMkLst>
            <pc:docMk/>
            <pc:sldMk cId="1472156985" sldId="302"/>
            <ac:spMk id="25" creationId="{25506455-B695-449B-809B-77A373E95A93}"/>
          </ac:spMkLst>
        </pc:spChg>
        <pc:grpChg chg="add mod">
          <ac:chgData name="Manish Sharma" userId="b799adb9ba789c8f" providerId="LiveId" clId="{EBEA4F15-CD72-47E1-A609-4F092BECF765}" dt="2021-12-20T03:46:50.748" v="12"/>
          <ac:grpSpMkLst>
            <pc:docMk/>
            <pc:sldMk cId="1472156985" sldId="302"/>
            <ac:grpSpMk id="4" creationId="{4CBA869F-17DF-4A56-80EA-0F8EB2A92E84}"/>
          </ac:grpSpMkLst>
        </pc:grpChg>
        <pc:grpChg chg="add mod">
          <ac:chgData name="Manish Sharma" userId="b799adb9ba789c8f" providerId="LiveId" clId="{EBEA4F15-CD72-47E1-A609-4F092BECF765}" dt="2021-12-20T03:46:50.748" v="12"/>
          <ac:grpSpMkLst>
            <pc:docMk/>
            <pc:sldMk cId="1472156985" sldId="302"/>
            <ac:grpSpMk id="7" creationId="{7963DDDE-25E7-4EFB-92CB-C7FC234365DC}"/>
          </ac:grpSpMkLst>
        </pc:grpChg>
        <pc:grpChg chg="add mod">
          <ac:chgData name="Manish Sharma" userId="b799adb9ba789c8f" providerId="LiveId" clId="{EBEA4F15-CD72-47E1-A609-4F092BECF765}" dt="2021-12-20T03:47:37.017" v="14"/>
          <ac:grpSpMkLst>
            <pc:docMk/>
            <pc:sldMk cId="1472156985" sldId="302"/>
            <ac:grpSpMk id="23" creationId="{FB179BBE-5436-4964-80EE-655697239AA6}"/>
          </ac:grpSpMkLst>
        </pc:grpChg>
        <pc:cxnChg chg="add mod">
          <ac:chgData name="Manish Sharma" userId="b799adb9ba789c8f" providerId="LiveId" clId="{EBEA4F15-CD72-47E1-A609-4F092BECF765}" dt="2021-12-20T03:46:50.748" v="12"/>
          <ac:cxnSpMkLst>
            <pc:docMk/>
            <pc:sldMk cId="1472156985" sldId="302"/>
            <ac:cxnSpMk id="10" creationId="{25A54C35-FA8E-42D3-AD80-602D0AD2E548}"/>
          </ac:cxnSpMkLst>
        </pc:cxnChg>
        <pc:cxnChg chg="add mod">
          <ac:chgData name="Manish Sharma" userId="b799adb9ba789c8f" providerId="LiveId" clId="{EBEA4F15-CD72-47E1-A609-4F092BECF765}" dt="2021-12-20T03:46:50.748" v="12"/>
          <ac:cxnSpMkLst>
            <pc:docMk/>
            <pc:sldMk cId="1472156985" sldId="302"/>
            <ac:cxnSpMk id="12" creationId="{8F97EF5E-DED5-41A7-8388-044451DEEA79}"/>
          </ac:cxnSpMkLst>
        </pc:cxnChg>
        <pc:cxnChg chg="add mod">
          <ac:chgData name="Manish Sharma" userId="b799adb9ba789c8f" providerId="LiveId" clId="{EBEA4F15-CD72-47E1-A609-4F092BECF765}" dt="2021-12-20T03:47:37.017" v="14"/>
          <ac:cxnSpMkLst>
            <pc:docMk/>
            <pc:sldMk cId="1472156985" sldId="302"/>
            <ac:cxnSpMk id="19" creationId="{C8F50894-AA62-4E9D-BBC1-4BF51534D441}"/>
          </ac:cxnSpMkLst>
        </pc:cxnChg>
        <pc:cxnChg chg="add mod">
          <ac:chgData name="Manish Sharma" userId="b799adb9ba789c8f" providerId="LiveId" clId="{EBEA4F15-CD72-47E1-A609-4F092BECF765}" dt="2021-12-20T03:47:37.017" v="14"/>
          <ac:cxnSpMkLst>
            <pc:docMk/>
            <pc:sldMk cId="1472156985" sldId="302"/>
            <ac:cxnSpMk id="20" creationId="{47896B2D-0636-4DE9-99C9-7E27D9D3A633}"/>
          </ac:cxnSpMkLst>
        </pc:cxnChg>
      </pc:sldChg>
      <pc:sldChg chg="addSp modSp new add del">
        <pc:chgData name="Manish Sharma" userId="b799adb9ba789c8f" providerId="LiveId" clId="{EBEA4F15-CD72-47E1-A609-4F092BECF765}" dt="2021-12-21T05:40:56.815" v="653" actId="47"/>
        <pc:sldMkLst>
          <pc:docMk/>
          <pc:sldMk cId="428956353" sldId="303"/>
        </pc:sldMkLst>
        <pc:spChg chg="add mod">
          <ac:chgData name="Manish Sharma" userId="b799adb9ba789c8f" providerId="LiveId" clId="{EBEA4F15-CD72-47E1-A609-4F092BECF765}" dt="2021-12-20T03:49:10.994" v="16"/>
          <ac:spMkLst>
            <pc:docMk/>
            <pc:sldMk cId="428956353" sldId="303"/>
            <ac:spMk id="2" creationId="{5A56C8F0-2FF4-45D0-9325-E08F7AC863AD}"/>
          </ac:spMkLst>
        </pc:spChg>
        <pc:spChg chg="mod">
          <ac:chgData name="Manish Sharma" userId="b799adb9ba789c8f" providerId="LiveId" clId="{EBEA4F15-CD72-47E1-A609-4F092BECF765}" dt="2021-12-20T03:49:10.994" v="16"/>
          <ac:spMkLst>
            <pc:docMk/>
            <pc:sldMk cId="428956353" sldId="303"/>
            <ac:spMk id="4" creationId="{72C7CDF9-0ABE-489C-AD04-C3A730F80257}"/>
          </ac:spMkLst>
        </pc:spChg>
        <pc:spChg chg="mod">
          <ac:chgData name="Manish Sharma" userId="b799adb9ba789c8f" providerId="LiveId" clId="{EBEA4F15-CD72-47E1-A609-4F092BECF765}" dt="2021-12-20T03:49:10.994" v="16"/>
          <ac:spMkLst>
            <pc:docMk/>
            <pc:sldMk cId="428956353" sldId="303"/>
            <ac:spMk id="5" creationId="{B1768AA4-CFCD-48C5-A777-A58189932C01}"/>
          </ac:spMkLst>
        </pc:spChg>
        <pc:spChg chg="mod">
          <ac:chgData name="Manish Sharma" userId="b799adb9ba789c8f" providerId="LiveId" clId="{EBEA4F15-CD72-47E1-A609-4F092BECF765}" dt="2021-12-20T03:49:10.994" v="16"/>
          <ac:spMkLst>
            <pc:docMk/>
            <pc:sldMk cId="428956353" sldId="303"/>
            <ac:spMk id="7" creationId="{7B843F53-7F87-47BA-B89B-D3BF9805EB9F}"/>
          </ac:spMkLst>
        </pc:spChg>
        <pc:spChg chg="mod">
          <ac:chgData name="Manish Sharma" userId="b799adb9ba789c8f" providerId="LiveId" clId="{EBEA4F15-CD72-47E1-A609-4F092BECF765}" dt="2021-12-20T03:49:10.994" v="16"/>
          <ac:spMkLst>
            <pc:docMk/>
            <pc:sldMk cId="428956353" sldId="303"/>
            <ac:spMk id="8" creationId="{43EB349E-DFC1-4472-AA16-C8BDCD2AD5F5}"/>
          </ac:spMkLst>
        </pc:spChg>
        <pc:spChg chg="add mod">
          <ac:chgData name="Manish Sharma" userId="b799adb9ba789c8f" providerId="LiveId" clId="{EBEA4F15-CD72-47E1-A609-4F092BECF765}" dt="2021-12-20T03:49:10.994" v="16"/>
          <ac:spMkLst>
            <pc:docMk/>
            <pc:sldMk cId="428956353" sldId="303"/>
            <ac:spMk id="10" creationId="{AA4D0BBF-FCE3-4233-9138-CA4C17949A2A}"/>
          </ac:spMkLst>
        </pc:spChg>
        <pc:spChg chg="add mod">
          <ac:chgData name="Manish Sharma" userId="b799adb9ba789c8f" providerId="LiveId" clId="{EBEA4F15-CD72-47E1-A609-4F092BECF765}" dt="2021-12-20T03:49:30.554" v="17"/>
          <ac:spMkLst>
            <pc:docMk/>
            <pc:sldMk cId="428956353" sldId="303"/>
            <ac:spMk id="11" creationId="{C596944D-CD60-494E-8086-A1910F5312C4}"/>
          </ac:spMkLst>
        </pc:spChg>
        <pc:spChg chg="add mod">
          <ac:chgData name="Manish Sharma" userId="b799adb9ba789c8f" providerId="LiveId" clId="{EBEA4F15-CD72-47E1-A609-4F092BECF765}" dt="2021-12-20T03:49:30.554" v="17"/>
          <ac:spMkLst>
            <pc:docMk/>
            <pc:sldMk cId="428956353" sldId="303"/>
            <ac:spMk id="13" creationId="{CF34A49E-CF4C-404F-819E-7D655805F120}"/>
          </ac:spMkLst>
        </pc:spChg>
        <pc:spChg chg="add mod">
          <ac:chgData name="Manish Sharma" userId="b799adb9ba789c8f" providerId="LiveId" clId="{EBEA4F15-CD72-47E1-A609-4F092BECF765}" dt="2021-12-20T03:49:30.554" v="17"/>
          <ac:spMkLst>
            <pc:docMk/>
            <pc:sldMk cId="428956353" sldId="303"/>
            <ac:spMk id="15" creationId="{A6DBF543-EEBF-4D2A-9378-D438DF52BF88}"/>
          </ac:spMkLst>
        </pc:spChg>
        <pc:spChg chg="add mod">
          <ac:chgData name="Manish Sharma" userId="b799adb9ba789c8f" providerId="LiveId" clId="{EBEA4F15-CD72-47E1-A609-4F092BECF765}" dt="2021-12-20T03:49:50.763" v="18"/>
          <ac:spMkLst>
            <pc:docMk/>
            <pc:sldMk cId="428956353" sldId="303"/>
            <ac:spMk id="16" creationId="{648C7791-4251-4562-A729-6064C1F77EEE}"/>
          </ac:spMkLst>
        </pc:spChg>
        <pc:spChg chg="add mod">
          <ac:chgData name="Manish Sharma" userId="b799adb9ba789c8f" providerId="LiveId" clId="{EBEA4F15-CD72-47E1-A609-4F092BECF765}" dt="2021-12-20T03:49:50.763" v="18"/>
          <ac:spMkLst>
            <pc:docMk/>
            <pc:sldMk cId="428956353" sldId="303"/>
            <ac:spMk id="17" creationId="{E614257B-A4CE-4F76-B602-5C2911C7987D}"/>
          </ac:spMkLst>
        </pc:spChg>
        <pc:spChg chg="add mod">
          <ac:chgData name="Manish Sharma" userId="b799adb9ba789c8f" providerId="LiveId" clId="{EBEA4F15-CD72-47E1-A609-4F092BECF765}" dt="2021-12-20T03:49:50.763" v="18"/>
          <ac:spMkLst>
            <pc:docMk/>
            <pc:sldMk cId="428956353" sldId="303"/>
            <ac:spMk id="18" creationId="{2B32528E-FD16-4D7D-842F-219B7466A362}"/>
          </ac:spMkLst>
        </pc:spChg>
        <pc:spChg chg="add mod">
          <ac:chgData name="Manish Sharma" userId="b799adb9ba789c8f" providerId="LiveId" clId="{EBEA4F15-CD72-47E1-A609-4F092BECF765}" dt="2021-12-20T03:49:50.763" v="18"/>
          <ac:spMkLst>
            <pc:docMk/>
            <pc:sldMk cId="428956353" sldId="303"/>
            <ac:spMk id="19" creationId="{E55BFAAB-A735-4AAB-8F4B-184F35C4C918}"/>
          </ac:spMkLst>
        </pc:spChg>
        <pc:spChg chg="add mod">
          <ac:chgData name="Manish Sharma" userId="b799adb9ba789c8f" providerId="LiveId" clId="{EBEA4F15-CD72-47E1-A609-4F092BECF765}" dt="2021-12-20T03:49:50.763" v="18"/>
          <ac:spMkLst>
            <pc:docMk/>
            <pc:sldMk cId="428956353" sldId="303"/>
            <ac:spMk id="20" creationId="{FDD87E20-A14E-469A-8E92-D712C5C3B963}"/>
          </ac:spMkLst>
        </pc:spChg>
        <pc:spChg chg="add mod">
          <ac:chgData name="Manish Sharma" userId="b799adb9ba789c8f" providerId="LiveId" clId="{EBEA4F15-CD72-47E1-A609-4F092BECF765}" dt="2021-12-20T03:50:02.951" v="19"/>
          <ac:spMkLst>
            <pc:docMk/>
            <pc:sldMk cId="428956353" sldId="303"/>
            <ac:spMk id="23" creationId="{52335149-0CEE-45C9-AB03-729BA3A91D37}"/>
          </ac:spMkLst>
        </pc:spChg>
        <pc:spChg chg="add mod">
          <ac:chgData name="Manish Sharma" userId="b799adb9ba789c8f" providerId="LiveId" clId="{EBEA4F15-CD72-47E1-A609-4F092BECF765}" dt="2021-12-20T03:50:33.927" v="20"/>
          <ac:spMkLst>
            <pc:docMk/>
            <pc:sldMk cId="428956353" sldId="303"/>
            <ac:spMk id="25" creationId="{996F49C3-85DF-4F1F-AB16-DCA77FE6C80B}"/>
          </ac:spMkLst>
        </pc:spChg>
        <pc:spChg chg="add mod">
          <ac:chgData name="Manish Sharma" userId="b799adb9ba789c8f" providerId="LiveId" clId="{EBEA4F15-CD72-47E1-A609-4F092BECF765}" dt="2021-12-20T03:50:33.927" v="20"/>
          <ac:spMkLst>
            <pc:docMk/>
            <pc:sldMk cId="428956353" sldId="303"/>
            <ac:spMk id="26" creationId="{AF2635AE-4AC4-4D7C-916F-86D00A4DED24}"/>
          </ac:spMkLst>
        </pc:spChg>
        <pc:spChg chg="mod">
          <ac:chgData name="Manish Sharma" userId="b799adb9ba789c8f" providerId="LiveId" clId="{EBEA4F15-CD72-47E1-A609-4F092BECF765}" dt="2021-12-20T03:50:33.927" v="20"/>
          <ac:spMkLst>
            <pc:docMk/>
            <pc:sldMk cId="428956353" sldId="303"/>
            <ac:spMk id="28" creationId="{C5C23120-7A8B-42AF-A4E5-53F2B501182D}"/>
          </ac:spMkLst>
        </pc:spChg>
        <pc:spChg chg="mod">
          <ac:chgData name="Manish Sharma" userId="b799adb9ba789c8f" providerId="LiveId" clId="{EBEA4F15-CD72-47E1-A609-4F092BECF765}" dt="2021-12-20T03:50:33.927" v="20"/>
          <ac:spMkLst>
            <pc:docMk/>
            <pc:sldMk cId="428956353" sldId="303"/>
            <ac:spMk id="29" creationId="{B0E2023E-F6D3-447C-A5D8-4CB375B9B29E}"/>
          </ac:spMkLst>
        </pc:spChg>
        <pc:grpChg chg="add mod">
          <ac:chgData name="Manish Sharma" userId="b799adb9ba789c8f" providerId="LiveId" clId="{EBEA4F15-CD72-47E1-A609-4F092BECF765}" dt="2021-12-20T03:49:10.994" v="16"/>
          <ac:grpSpMkLst>
            <pc:docMk/>
            <pc:sldMk cId="428956353" sldId="303"/>
            <ac:grpSpMk id="3" creationId="{01A0145E-A85B-4394-AE16-15323F136F5D}"/>
          </ac:grpSpMkLst>
        </pc:grpChg>
        <pc:grpChg chg="add mod">
          <ac:chgData name="Manish Sharma" userId="b799adb9ba789c8f" providerId="LiveId" clId="{EBEA4F15-CD72-47E1-A609-4F092BECF765}" dt="2021-12-20T03:49:10.994" v="16"/>
          <ac:grpSpMkLst>
            <pc:docMk/>
            <pc:sldMk cId="428956353" sldId="303"/>
            <ac:grpSpMk id="6" creationId="{22B9B637-7B71-4F60-A9AD-2D4758C7DA6F}"/>
          </ac:grpSpMkLst>
        </pc:grpChg>
        <pc:grpChg chg="add mod">
          <ac:chgData name="Manish Sharma" userId="b799adb9ba789c8f" providerId="LiveId" clId="{EBEA4F15-CD72-47E1-A609-4F092BECF765}" dt="2021-12-20T03:50:33.927" v="20"/>
          <ac:grpSpMkLst>
            <pc:docMk/>
            <pc:sldMk cId="428956353" sldId="303"/>
            <ac:grpSpMk id="27" creationId="{CC1314C3-449D-4D17-970C-36FD4B180DAC}"/>
          </ac:grpSpMkLst>
        </pc:grpChg>
        <pc:cxnChg chg="add mod">
          <ac:chgData name="Manish Sharma" userId="b799adb9ba789c8f" providerId="LiveId" clId="{EBEA4F15-CD72-47E1-A609-4F092BECF765}" dt="2021-12-20T03:49:10.994" v="16"/>
          <ac:cxnSpMkLst>
            <pc:docMk/>
            <pc:sldMk cId="428956353" sldId="303"/>
            <ac:cxnSpMk id="9" creationId="{B30E673A-FF46-46D7-B11C-64997493B46F}"/>
          </ac:cxnSpMkLst>
        </pc:cxnChg>
        <pc:cxnChg chg="add mod">
          <ac:chgData name="Manish Sharma" userId="b799adb9ba789c8f" providerId="LiveId" clId="{EBEA4F15-CD72-47E1-A609-4F092BECF765}" dt="2021-12-20T03:49:30.554" v="17"/>
          <ac:cxnSpMkLst>
            <pc:docMk/>
            <pc:sldMk cId="428956353" sldId="303"/>
            <ac:cxnSpMk id="12" creationId="{7AFE1B6E-BD68-4BD1-8ECC-B2FCC0836D3A}"/>
          </ac:cxnSpMkLst>
        </pc:cxnChg>
        <pc:cxnChg chg="add mod">
          <ac:chgData name="Manish Sharma" userId="b799adb9ba789c8f" providerId="LiveId" clId="{EBEA4F15-CD72-47E1-A609-4F092BECF765}" dt="2021-12-20T03:49:30.554" v="17"/>
          <ac:cxnSpMkLst>
            <pc:docMk/>
            <pc:sldMk cId="428956353" sldId="303"/>
            <ac:cxnSpMk id="14" creationId="{BFE16DB8-95E7-4B4B-ADF7-941A2700084A}"/>
          </ac:cxnSpMkLst>
        </pc:cxnChg>
        <pc:cxnChg chg="add mod">
          <ac:chgData name="Manish Sharma" userId="b799adb9ba789c8f" providerId="LiveId" clId="{EBEA4F15-CD72-47E1-A609-4F092BECF765}" dt="2021-12-20T03:50:02.951" v="19"/>
          <ac:cxnSpMkLst>
            <pc:docMk/>
            <pc:sldMk cId="428956353" sldId="303"/>
            <ac:cxnSpMk id="21" creationId="{E93874A9-702A-4B4B-89A5-FD5CD96E2C9F}"/>
          </ac:cxnSpMkLst>
        </pc:cxnChg>
        <pc:cxnChg chg="add mod">
          <ac:chgData name="Manish Sharma" userId="b799adb9ba789c8f" providerId="LiveId" clId="{EBEA4F15-CD72-47E1-A609-4F092BECF765}" dt="2021-12-20T03:50:02.951" v="19"/>
          <ac:cxnSpMkLst>
            <pc:docMk/>
            <pc:sldMk cId="428956353" sldId="303"/>
            <ac:cxnSpMk id="22" creationId="{127C5B77-FAD5-44E5-9679-01DC3CFA9B1B}"/>
          </ac:cxnSpMkLst>
        </pc:cxnChg>
        <pc:cxnChg chg="add mod">
          <ac:chgData name="Manish Sharma" userId="b799adb9ba789c8f" providerId="LiveId" clId="{EBEA4F15-CD72-47E1-A609-4F092BECF765}" dt="2021-12-20T03:50:33.927" v="20"/>
          <ac:cxnSpMkLst>
            <pc:docMk/>
            <pc:sldMk cId="428956353" sldId="303"/>
            <ac:cxnSpMk id="24" creationId="{DE69A9D2-AFF4-4B96-AC28-6265C21051FA}"/>
          </ac:cxnSpMkLst>
        </pc:cxnChg>
        <pc:cxnChg chg="add mod">
          <ac:chgData name="Manish Sharma" userId="b799adb9ba789c8f" providerId="LiveId" clId="{EBEA4F15-CD72-47E1-A609-4F092BECF765}" dt="2021-12-20T03:50:33.927" v="20"/>
          <ac:cxnSpMkLst>
            <pc:docMk/>
            <pc:sldMk cId="428956353" sldId="303"/>
            <ac:cxnSpMk id="30" creationId="{22DEC4E6-ED11-4243-B7B3-F36AD5813FDB}"/>
          </ac:cxnSpMkLst>
        </pc:cxnChg>
      </pc:sldChg>
      <pc:sldChg chg="addSp modSp new add del mod">
        <pc:chgData name="Manish Sharma" userId="b799adb9ba789c8f" providerId="LiveId" clId="{EBEA4F15-CD72-47E1-A609-4F092BECF765}" dt="2021-12-21T05:40:56.815" v="653" actId="47"/>
        <pc:sldMkLst>
          <pc:docMk/>
          <pc:sldMk cId="2184828741" sldId="304"/>
        </pc:sldMkLst>
        <pc:spChg chg="add mod">
          <ac:chgData name="Manish Sharma" userId="b799adb9ba789c8f" providerId="LiveId" clId="{EBEA4F15-CD72-47E1-A609-4F092BECF765}" dt="2021-12-20T03:55:35.348" v="22"/>
          <ac:spMkLst>
            <pc:docMk/>
            <pc:sldMk cId="2184828741" sldId="304"/>
            <ac:spMk id="2" creationId="{A05E5C99-FB32-461D-8016-FA55D1A2512B}"/>
          </ac:spMkLst>
        </pc:spChg>
        <pc:spChg chg="mod">
          <ac:chgData name="Manish Sharma" userId="b799adb9ba789c8f" providerId="LiveId" clId="{EBEA4F15-CD72-47E1-A609-4F092BECF765}" dt="2021-12-20T03:55:35.348" v="22"/>
          <ac:spMkLst>
            <pc:docMk/>
            <pc:sldMk cId="2184828741" sldId="304"/>
            <ac:spMk id="6" creationId="{EE6C041B-A2E8-4AC8-944C-050084B9550F}"/>
          </ac:spMkLst>
        </pc:spChg>
        <pc:spChg chg="mod">
          <ac:chgData name="Manish Sharma" userId="b799adb9ba789c8f" providerId="LiveId" clId="{EBEA4F15-CD72-47E1-A609-4F092BECF765}" dt="2021-12-20T03:55:35.348" v="22"/>
          <ac:spMkLst>
            <pc:docMk/>
            <pc:sldMk cId="2184828741" sldId="304"/>
            <ac:spMk id="7" creationId="{70D38F7E-519E-43C5-8364-61F68584DD45}"/>
          </ac:spMkLst>
        </pc:spChg>
        <pc:spChg chg="mod">
          <ac:chgData name="Manish Sharma" userId="b799adb9ba789c8f" providerId="LiveId" clId="{EBEA4F15-CD72-47E1-A609-4F092BECF765}" dt="2021-12-20T03:55:35.348" v="22"/>
          <ac:spMkLst>
            <pc:docMk/>
            <pc:sldMk cId="2184828741" sldId="304"/>
            <ac:spMk id="9" creationId="{A5E868D9-7E68-4C2B-9F35-F7A4E37D4821}"/>
          </ac:spMkLst>
        </pc:spChg>
        <pc:spChg chg="mod">
          <ac:chgData name="Manish Sharma" userId="b799adb9ba789c8f" providerId="LiveId" clId="{EBEA4F15-CD72-47E1-A609-4F092BECF765}" dt="2021-12-20T03:55:35.348" v="22"/>
          <ac:spMkLst>
            <pc:docMk/>
            <pc:sldMk cId="2184828741" sldId="304"/>
            <ac:spMk id="10" creationId="{030D42D6-8BD8-4FA0-9168-F0C999DB228C}"/>
          </ac:spMkLst>
        </pc:spChg>
        <pc:spChg chg="mod">
          <ac:chgData name="Manish Sharma" userId="b799adb9ba789c8f" providerId="LiveId" clId="{EBEA4F15-CD72-47E1-A609-4F092BECF765}" dt="2021-12-20T03:55:35.348" v="22"/>
          <ac:spMkLst>
            <pc:docMk/>
            <pc:sldMk cId="2184828741" sldId="304"/>
            <ac:spMk id="12" creationId="{41A7A91F-4105-4B01-AB0A-38E43A97D2D5}"/>
          </ac:spMkLst>
        </pc:spChg>
        <pc:spChg chg="mod">
          <ac:chgData name="Manish Sharma" userId="b799adb9ba789c8f" providerId="LiveId" clId="{EBEA4F15-CD72-47E1-A609-4F092BECF765}" dt="2021-12-20T03:55:35.348" v="22"/>
          <ac:spMkLst>
            <pc:docMk/>
            <pc:sldMk cId="2184828741" sldId="304"/>
            <ac:spMk id="13" creationId="{107B794A-A457-4510-A0B5-E2D84F4EFB3C}"/>
          </ac:spMkLst>
        </pc:spChg>
        <pc:spChg chg="add mod">
          <ac:chgData name="Manish Sharma" userId="b799adb9ba789c8f" providerId="LiveId" clId="{EBEA4F15-CD72-47E1-A609-4F092BECF765}" dt="2021-12-20T03:55:35.348" v="22"/>
          <ac:spMkLst>
            <pc:docMk/>
            <pc:sldMk cId="2184828741" sldId="304"/>
            <ac:spMk id="14" creationId="{E778DC23-4A6D-42A9-9B85-4C3069B4AE63}"/>
          </ac:spMkLst>
        </pc:spChg>
        <pc:spChg chg="add mod">
          <ac:chgData name="Manish Sharma" userId="b799adb9ba789c8f" providerId="LiveId" clId="{EBEA4F15-CD72-47E1-A609-4F092BECF765}" dt="2021-12-20T03:55:35.348" v="22"/>
          <ac:spMkLst>
            <pc:docMk/>
            <pc:sldMk cId="2184828741" sldId="304"/>
            <ac:spMk id="15" creationId="{9AC03A20-A705-4F2A-9EF9-A48DFA339808}"/>
          </ac:spMkLst>
        </pc:spChg>
        <pc:spChg chg="add mod">
          <ac:chgData name="Manish Sharma" userId="b799adb9ba789c8f" providerId="LiveId" clId="{EBEA4F15-CD72-47E1-A609-4F092BECF765}" dt="2021-12-20T03:55:43.687" v="23"/>
          <ac:spMkLst>
            <pc:docMk/>
            <pc:sldMk cId="2184828741" sldId="304"/>
            <ac:spMk id="17" creationId="{D5A96325-8B0C-4E0B-A32D-F2CABB901256}"/>
          </ac:spMkLst>
        </pc:spChg>
        <pc:spChg chg="add mod">
          <ac:chgData name="Manish Sharma" userId="b799adb9ba789c8f" providerId="LiveId" clId="{EBEA4F15-CD72-47E1-A609-4F092BECF765}" dt="2021-12-20T03:55:43.687" v="23"/>
          <ac:spMkLst>
            <pc:docMk/>
            <pc:sldMk cId="2184828741" sldId="304"/>
            <ac:spMk id="19" creationId="{2ABCB5C6-984B-4BF9-BBF1-E037A8075F86}"/>
          </ac:spMkLst>
        </pc:spChg>
        <pc:spChg chg="add mod">
          <ac:chgData name="Manish Sharma" userId="b799adb9ba789c8f" providerId="LiveId" clId="{EBEA4F15-CD72-47E1-A609-4F092BECF765}" dt="2021-12-20T03:55:43.687" v="23"/>
          <ac:spMkLst>
            <pc:docMk/>
            <pc:sldMk cId="2184828741" sldId="304"/>
            <ac:spMk id="21" creationId="{752A0991-7C11-4DEC-ABFC-FE968560A05E}"/>
          </ac:spMkLst>
        </pc:spChg>
        <pc:spChg chg="add mod">
          <ac:chgData name="Manish Sharma" userId="b799adb9ba789c8f" providerId="LiveId" clId="{EBEA4F15-CD72-47E1-A609-4F092BECF765}" dt="2021-12-20T03:55:57.408" v="24"/>
          <ac:spMkLst>
            <pc:docMk/>
            <pc:sldMk cId="2184828741" sldId="304"/>
            <ac:spMk id="22" creationId="{16B74D95-84BC-4396-BDE1-556DF669B8B0}"/>
          </ac:spMkLst>
        </pc:spChg>
        <pc:spChg chg="add mod">
          <ac:chgData name="Manish Sharma" userId="b799adb9ba789c8f" providerId="LiveId" clId="{EBEA4F15-CD72-47E1-A609-4F092BECF765}" dt="2021-12-20T03:55:57.408" v="24"/>
          <ac:spMkLst>
            <pc:docMk/>
            <pc:sldMk cId="2184828741" sldId="304"/>
            <ac:spMk id="23" creationId="{F6E3A1B7-FB5D-47B2-B0FD-22DEE7750DC6}"/>
          </ac:spMkLst>
        </pc:spChg>
        <pc:spChg chg="add mod">
          <ac:chgData name="Manish Sharma" userId="b799adb9ba789c8f" providerId="LiveId" clId="{EBEA4F15-CD72-47E1-A609-4F092BECF765}" dt="2021-12-20T03:55:57.408" v="24"/>
          <ac:spMkLst>
            <pc:docMk/>
            <pc:sldMk cId="2184828741" sldId="304"/>
            <ac:spMk id="24" creationId="{10EB1F60-3B21-44A6-81CF-3D1A57C54D51}"/>
          </ac:spMkLst>
        </pc:spChg>
        <pc:spChg chg="add mod">
          <ac:chgData name="Manish Sharma" userId="b799adb9ba789c8f" providerId="LiveId" clId="{EBEA4F15-CD72-47E1-A609-4F092BECF765}" dt="2021-12-20T03:55:57.408" v="24"/>
          <ac:spMkLst>
            <pc:docMk/>
            <pc:sldMk cId="2184828741" sldId="304"/>
            <ac:spMk id="25" creationId="{FC89168B-9EF3-49AA-94CF-473E64E4BFD5}"/>
          </ac:spMkLst>
        </pc:spChg>
        <pc:spChg chg="add mod">
          <ac:chgData name="Manish Sharma" userId="b799adb9ba789c8f" providerId="LiveId" clId="{EBEA4F15-CD72-47E1-A609-4F092BECF765}" dt="2021-12-20T03:55:57.408" v="24"/>
          <ac:spMkLst>
            <pc:docMk/>
            <pc:sldMk cId="2184828741" sldId="304"/>
            <ac:spMk id="26" creationId="{39011B01-EF9B-45DB-BD2A-D9F5E923091C}"/>
          </ac:spMkLst>
        </pc:spChg>
        <pc:spChg chg="add mod">
          <ac:chgData name="Manish Sharma" userId="b799adb9ba789c8f" providerId="LiveId" clId="{EBEA4F15-CD72-47E1-A609-4F092BECF765}" dt="2021-12-20T03:56:11.142" v="25"/>
          <ac:spMkLst>
            <pc:docMk/>
            <pc:sldMk cId="2184828741" sldId="304"/>
            <ac:spMk id="29" creationId="{D0102FC7-B9ED-489E-B34C-92E450E2EEDD}"/>
          </ac:spMkLst>
        </pc:spChg>
        <pc:spChg chg="add mod">
          <ac:chgData name="Manish Sharma" userId="b799adb9ba789c8f" providerId="LiveId" clId="{EBEA4F15-CD72-47E1-A609-4F092BECF765}" dt="2021-12-20T03:56:11.142" v="25"/>
          <ac:spMkLst>
            <pc:docMk/>
            <pc:sldMk cId="2184828741" sldId="304"/>
            <ac:spMk id="30" creationId="{C1E120DB-6E69-436C-8BB2-9792B49033CC}"/>
          </ac:spMkLst>
        </pc:spChg>
        <pc:spChg chg="add mod">
          <ac:chgData name="Manish Sharma" userId="b799adb9ba789c8f" providerId="LiveId" clId="{EBEA4F15-CD72-47E1-A609-4F092BECF765}" dt="2021-12-20T03:56:17.846" v="26"/>
          <ac:spMkLst>
            <pc:docMk/>
            <pc:sldMk cId="2184828741" sldId="304"/>
            <ac:spMk id="31" creationId="{E7F80B6B-EE9D-444C-BFFA-40003621536F}"/>
          </ac:spMkLst>
        </pc:spChg>
        <pc:spChg chg="add mod">
          <ac:chgData name="Manish Sharma" userId="b799adb9ba789c8f" providerId="LiveId" clId="{EBEA4F15-CD72-47E1-A609-4F092BECF765}" dt="2021-12-20T03:56:33.414" v="27"/>
          <ac:spMkLst>
            <pc:docMk/>
            <pc:sldMk cId="2184828741" sldId="304"/>
            <ac:spMk id="32" creationId="{D4A16D9B-1D40-4BB5-8AC5-69BEF0E1017D}"/>
          </ac:spMkLst>
        </pc:spChg>
        <pc:spChg chg="mod">
          <ac:chgData name="Manish Sharma" userId="b799adb9ba789c8f" providerId="LiveId" clId="{EBEA4F15-CD72-47E1-A609-4F092BECF765}" dt="2021-12-20T03:56:45.719" v="28"/>
          <ac:spMkLst>
            <pc:docMk/>
            <pc:sldMk cId="2184828741" sldId="304"/>
            <ac:spMk id="35" creationId="{30DF236B-6B76-44C6-9647-F61902D50B7B}"/>
          </ac:spMkLst>
        </pc:spChg>
        <pc:spChg chg="mod">
          <ac:chgData name="Manish Sharma" userId="b799adb9ba789c8f" providerId="LiveId" clId="{EBEA4F15-CD72-47E1-A609-4F092BECF765}" dt="2021-12-20T03:56:45.719" v="28"/>
          <ac:spMkLst>
            <pc:docMk/>
            <pc:sldMk cId="2184828741" sldId="304"/>
            <ac:spMk id="36" creationId="{AEED5BD8-0B4A-4BAF-AE34-C58F002EC31F}"/>
          </ac:spMkLst>
        </pc:spChg>
        <pc:spChg chg="add mod">
          <ac:chgData name="Manish Sharma" userId="b799adb9ba789c8f" providerId="LiveId" clId="{EBEA4F15-CD72-47E1-A609-4F092BECF765}" dt="2021-12-20T03:57:45.094" v="30" actId="14100"/>
          <ac:spMkLst>
            <pc:docMk/>
            <pc:sldMk cId="2184828741" sldId="304"/>
            <ac:spMk id="37" creationId="{3DFEA784-B41B-4C52-B1A4-ED3B1B193E3A}"/>
          </ac:spMkLst>
        </pc:spChg>
        <pc:grpChg chg="add mod">
          <ac:chgData name="Manish Sharma" userId="b799adb9ba789c8f" providerId="LiveId" clId="{EBEA4F15-CD72-47E1-A609-4F092BECF765}" dt="2021-12-20T03:55:35.348" v="22"/>
          <ac:grpSpMkLst>
            <pc:docMk/>
            <pc:sldMk cId="2184828741" sldId="304"/>
            <ac:grpSpMk id="5" creationId="{B9A991E3-C055-4858-9431-6151E671C0DC}"/>
          </ac:grpSpMkLst>
        </pc:grpChg>
        <pc:grpChg chg="add mod">
          <ac:chgData name="Manish Sharma" userId="b799adb9ba789c8f" providerId="LiveId" clId="{EBEA4F15-CD72-47E1-A609-4F092BECF765}" dt="2021-12-20T03:55:35.348" v="22"/>
          <ac:grpSpMkLst>
            <pc:docMk/>
            <pc:sldMk cId="2184828741" sldId="304"/>
            <ac:grpSpMk id="8" creationId="{F6A453D8-192C-4169-A5CF-B236E0A09E4E}"/>
          </ac:grpSpMkLst>
        </pc:grpChg>
        <pc:grpChg chg="add mod">
          <ac:chgData name="Manish Sharma" userId="b799adb9ba789c8f" providerId="LiveId" clId="{EBEA4F15-CD72-47E1-A609-4F092BECF765}" dt="2021-12-20T03:55:35.348" v="22"/>
          <ac:grpSpMkLst>
            <pc:docMk/>
            <pc:sldMk cId="2184828741" sldId="304"/>
            <ac:grpSpMk id="11" creationId="{3345D499-5CC7-439A-9C98-10E1C7CFA715}"/>
          </ac:grpSpMkLst>
        </pc:grpChg>
        <pc:grpChg chg="add mod">
          <ac:chgData name="Manish Sharma" userId="b799adb9ba789c8f" providerId="LiveId" clId="{EBEA4F15-CD72-47E1-A609-4F092BECF765}" dt="2021-12-20T03:56:45.719" v="28"/>
          <ac:grpSpMkLst>
            <pc:docMk/>
            <pc:sldMk cId="2184828741" sldId="304"/>
            <ac:grpSpMk id="34" creationId="{F1EC0386-EE80-4571-BDAF-5126321AAFA5}"/>
          </ac:grpSpMkLst>
        </pc:grpChg>
        <pc:cxnChg chg="add mod">
          <ac:chgData name="Manish Sharma" userId="b799adb9ba789c8f" providerId="LiveId" clId="{EBEA4F15-CD72-47E1-A609-4F092BECF765}" dt="2021-12-20T03:55:35.348" v="22"/>
          <ac:cxnSpMkLst>
            <pc:docMk/>
            <pc:sldMk cId="2184828741" sldId="304"/>
            <ac:cxnSpMk id="3" creationId="{E33D2FAF-B718-4C34-8809-78943E34BD25}"/>
          </ac:cxnSpMkLst>
        </pc:cxnChg>
        <pc:cxnChg chg="add mod">
          <ac:chgData name="Manish Sharma" userId="b799adb9ba789c8f" providerId="LiveId" clId="{EBEA4F15-CD72-47E1-A609-4F092BECF765}" dt="2021-12-20T03:55:35.348" v="22"/>
          <ac:cxnSpMkLst>
            <pc:docMk/>
            <pc:sldMk cId="2184828741" sldId="304"/>
            <ac:cxnSpMk id="4" creationId="{FF37F3B9-8B5E-4845-8862-73CE9002CE56}"/>
          </ac:cxnSpMkLst>
        </pc:cxnChg>
        <pc:cxnChg chg="add mod">
          <ac:chgData name="Manish Sharma" userId="b799adb9ba789c8f" providerId="LiveId" clId="{EBEA4F15-CD72-47E1-A609-4F092BECF765}" dt="2021-12-20T03:55:35.348" v="22"/>
          <ac:cxnSpMkLst>
            <pc:docMk/>
            <pc:sldMk cId="2184828741" sldId="304"/>
            <ac:cxnSpMk id="16" creationId="{CB24C116-5D9C-43E6-A7F7-0303FE5CF5A3}"/>
          </ac:cxnSpMkLst>
        </pc:cxnChg>
        <pc:cxnChg chg="add mod">
          <ac:chgData name="Manish Sharma" userId="b799adb9ba789c8f" providerId="LiveId" clId="{EBEA4F15-CD72-47E1-A609-4F092BECF765}" dt="2021-12-20T03:55:43.687" v="23"/>
          <ac:cxnSpMkLst>
            <pc:docMk/>
            <pc:sldMk cId="2184828741" sldId="304"/>
            <ac:cxnSpMk id="18" creationId="{FFD365CB-1430-4CF5-AE17-61D83FE00386}"/>
          </ac:cxnSpMkLst>
        </pc:cxnChg>
        <pc:cxnChg chg="add mod">
          <ac:chgData name="Manish Sharma" userId="b799adb9ba789c8f" providerId="LiveId" clId="{EBEA4F15-CD72-47E1-A609-4F092BECF765}" dt="2021-12-20T03:55:43.687" v="23"/>
          <ac:cxnSpMkLst>
            <pc:docMk/>
            <pc:sldMk cId="2184828741" sldId="304"/>
            <ac:cxnSpMk id="20" creationId="{E0BFE340-3DD5-4961-99A7-3F967FB0FD4C}"/>
          </ac:cxnSpMkLst>
        </pc:cxnChg>
        <pc:cxnChg chg="add mod">
          <ac:chgData name="Manish Sharma" userId="b799adb9ba789c8f" providerId="LiveId" clId="{EBEA4F15-CD72-47E1-A609-4F092BECF765}" dt="2021-12-20T03:56:11.142" v="25"/>
          <ac:cxnSpMkLst>
            <pc:docMk/>
            <pc:sldMk cId="2184828741" sldId="304"/>
            <ac:cxnSpMk id="27" creationId="{276A069B-25EA-461C-9512-12C83761AFBC}"/>
          </ac:cxnSpMkLst>
        </pc:cxnChg>
        <pc:cxnChg chg="add mod">
          <ac:chgData name="Manish Sharma" userId="b799adb9ba789c8f" providerId="LiveId" clId="{EBEA4F15-CD72-47E1-A609-4F092BECF765}" dt="2021-12-20T03:56:11.142" v="25"/>
          <ac:cxnSpMkLst>
            <pc:docMk/>
            <pc:sldMk cId="2184828741" sldId="304"/>
            <ac:cxnSpMk id="28" creationId="{3CF487E2-F82F-4F00-AFC5-B4F56C8D6D83}"/>
          </ac:cxnSpMkLst>
        </pc:cxnChg>
        <pc:cxnChg chg="add mod">
          <ac:chgData name="Manish Sharma" userId="b799adb9ba789c8f" providerId="LiveId" clId="{EBEA4F15-CD72-47E1-A609-4F092BECF765}" dt="2021-12-20T03:56:33.414" v="27"/>
          <ac:cxnSpMkLst>
            <pc:docMk/>
            <pc:sldMk cId="2184828741" sldId="304"/>
            <ac:cxnSpMk id="33" creationId="{3DBAD830-60CD-4552-ABEF-459F85B83C93}"/>
          </ac:cxnSpMkLst>
        </pc:cxnChg>
      </pc:sldChg>
      <pc:sldChg chg="addSp modSp new add del mod">
        <pc:chgData name="Manish Sharma" userId="b799adb9ba789c8f" providerId="LiveId" clId="{EBEA4F15-CD72-47E1-A609-4F092BECF765}" dt="2021-12-21T05:40:56.815" v="653" actId="47"/>
        <pc:sldMkLst>
          <pc:docMk/>
          <pc:sldMk cId="315474361" sldId="305"/>
        </pc:sldMkLst>
        <pc:spChg chg="add mod">
          <ac:chgData name="Manish Sharma" userId="b799adb9ba789c8f" providerId="LiveId" clId="{EBEA4F15-CD72-47E1-A609-4F092BECF765}" dt="2021-12-20T04:03:22.251" v="32"/>
          <ac:spMkLst>
            <pc:docMk/>
            <pc:sldMk cId="315474361" sldId="305"/>
            <ac:spMk id="2" creationId="{E5423F97-D96E-4EF7-A714-20BE5AA32B1C}"/>
          </ac:spMkLst>
        </pc:spChg>
        <pc:spChg chg="add mod">
          <ac:chgData name="Manish Sharma" userId="b799adb9ba789c8f" providerId="LiveId" clId="{EBEA4F15-CD72-47E1-A609-4F092BECF765}" dt="2021-12-20T04:03:22.251" v="32"/>
          <ac:spMkLst>
            <pc:docMk/>
            <pc:sldMk cId="315474361" sldId="305"/>
            <ac:spMk id="3" creationId="{11BB4865-FEC0-48D8-8754-C220797D0BFC}"/>
          </ac:spMkLst>
        </pc:spChg>
        <pc:spChg chg="add mod">
          <ac:chgData name="Manish Sharma" userId="b799adb9ba789c8f" providerId="LiveId" clId="{EBEA4F15-CD72-47E1-A609-4F092BECF765}" dt="2021-12-20T04:03:22.251" v="32"/>
          <ac:spMkLst>
            <pc:docMk/>
            <pc:sldMk cId="315474361" sldId="305"/>
            <ac:spMk id="4" creationId="{0FE7AE99-6A9F-4F5E-A5DF-81E6D5BD5077}"/>
          </ac:spMkLst>
        </pc:spChg>
        <pc:spChg chg="mod">
          <ac:chgData name="Manish Sharma" userId="b799adb9ba789c8f" providerId="LiveId" clId="{EBEA4F15-CD72-47E1-A609-4F092BECF765}" dt="2021-12-20T04:03:22.251" v="32"/>
          <ac:spMkLst>
            <pc:docMk/>
            <pc:sldMk cId="315474361" sldId="305"/>
            <ac:spMk id="6" creationId="{E5DF6E30-3963-4570-B160-E0E5157FCE57}"/>
          </ac:spMkLst>
        </pc:spChg>
        <pc:spChg chg="mod">
          <ac:chgData name="Manish Sharma" userId="b799adb9ba789c8f" providerId="LiveId" clId="{EBEA4F15-CD72-47E1-A609-4F092BECF765}" dt="2021-12-20T04:03:22.251" v="32"/>
          <ac:spMkLst>
            <pc:docMk/>
            <pc:sldMk cId="315474361" sldId="305"/>
            <ac:spMk id="7" creationId="{386C7CF4-1238-4679-A841-C43DC46319BA}"/>
          </ac:spMkLst>
        </pc:spChg>
        <pc:spChg chg="mod">
          <ac:chgData name="Manish Sharma" userId="b799adb9ba789c8f" providerId="LiveId" clId="{EBEA4F15-CD72-47E1-A609-4F092BECF765}" dt="2021-12-20T04:03:22.251" v="32"/>
          <ac:spMkLst>
            <pc:docMk/>
            <pc:sldMk cId="315474361" sldId="305"/>
            <ac:spMk id="9" creationId="{8978ED4D-2962-46BF-B4BD-0AD8B6832571}"/>
          </ac:spMkLst>
        </pc:spChg>
        <pc:spChg chg="mod">
          <ac:chgData name="Manish Sharma" userId="b799adb9ba789c8f" providerId="LiveId" clId="{EBEA4F15-CD72-47E1-A609-4F092BECF765}" dt="2021-12-20T04:03:22.251" v="32"/>
          <ac:spMkLst>
            <pc:docMk/>
            <pc:sldMk cId="315474361" sldId="305"/>
            <ac:spMk id="10" creationId="{2F1E4CA1-FD0C-4997-85C8-D558BBE80696}"/>
          </ac:spMkLst>
        </pc:spChg>
        <pc:spChg chg="mod">
          <ac:chgData name="Manish Sharma" userId="b799adb9ba789c8f" providerId="LiveId" clId="{EBEA4F15-CD72-47E1-A609-4F092BECF765}" dt="2021-12-20T04:03:22.251" v="32"/>
          <ac:spMkLst>
            <pc:docMk/>
            <pc:sldMk cId="315474361" sldId="305"/>
            <ac:spMk id="12" creationId="{92960A03-DDC1-4DA6-967A-285EC10A2C81}"/>
          </ac:spMkLst>
        </pc:spChg>
        <pc:spChg chg="mod">
          <ac:chgData name="Manish Sharma" userId="b799adb9ba789c8f" providerId="LiveId" clId="{EBEA4F15-CD72-47E1-A609-4F092BECF765}" dt="2021-12-20T04:03:22.251" v="32"/>
          <ac:spMkLst>
            <pc:docMk/>
            <pc:sldMk cId="315474361" sldId="305"/>
            <ac:spMk id="13" creationId="{DCBC1633-3ED8-410B-BBB4-B0995FE00CE6}"/>
          </ac:spMkLst>
        </pc:spChg>
        <pc:spChg chg="add mod">
          <ac:chgData name="Manish Sharma" userId="b799adb9ba789c8f" providerId="LiveId" clId="{EBEA4F15-CD72-47E1-A609-4F092BECF765}" dt="2021-12-20T04:03:31.236" v="33"/>
          <ac:spMkLst>
            <pc:docMk/>
            <pc:sldMk cId="315474361" sldId="305"/>
            <ac:spMk id="16" creationId="{7AEC7440-C9EE-4488-AE54-18884B1ECC21}"/>
          </ac:spMkLst>
        </pc:spChg>
        <pc:spChg chg="add mod">
          <ac:chgData name="Manish Sharma" userId="b799adb9ba789c8f" providerId="LiveId" clId="{EBEA4F15-CD72-47E1-A609-4F092BECF765}" dt="2021-12-20T04:03:31.236" v="33"/>
          <ac:spMkLst>
            <pc:docMk/>
            <pc:sldMk cId="315474361" sldId="305"/>
            <ac:spMk id="17" creationId="{9ED0320C-AA3C-4DFA-B748-151413FFECE0}"/>
          </ac:spMkLst>
        </pc:spChg>
        <pc:spChg chg="add mod">
          <ac:chgData name="Manish Sharma" userId="b799adb9ba789c8f" providerId="LiveId" clId="{EBEA4F15-CD72-47E1-A609-4F092BECF765}" dt="2021-12-20T04:03:31.236" v="33"/>
          <ac:spMkLst>
            <pc:docMk/>
            <pc:sldMk cId="315474361" sldId="305"/>
            <ac:spMk id="19" creationId="{93985360-1442-4BB3-89E3-1181FA8BB377}"/>
          </ac:spMkLst>
        </pc:spChg>
        <pc:spChg chg="add mod">
          <ac:chgData name="Manish Sharma" userId="b799adb9ba789c8f" providerId="LiveId" clId="{EBEA4F15-CD72-47E1-A609-4F092BECF765}" dt="2021-12-20T04:03:42.051" v="34"/>
          <ac:spMkLst>
            <pc:docMk/>
            <pc:sldMk cId="315474361" sldId="305"/>
            <ac:spMk id="20" creationId="{0FEE1CF1-5632-476B-A9BB-4E43BF501E44}"/>
          </ac:spMkLst>
        </pc:spChg>
        <pc:spChg chg="add mod">
          <ac:chgData name="Manish Sharma" userId="b799adb9ba789c8f" providerId="LiveId" clId="{EBEA4F15-CD72-47E1-A609-4F092BECF765}" dt="2021-12-20T04:03:42.051" v="34"/>
          <ac:spMkLst>
            <pc:docMk/>
            <pc:sldMk cId="315474361" sldId="305"/>
            <ac:spMk id="21" creationId="{3423802B-9139-4C8D-B05D-873607543EE2}"/>
          </ac:spMkLst>
        </pc:spChg>
        <pc:spChg chg="add mod">
          <ac:chgData name="Manish Sharma" userId="b799adb9ba789c8f" providerId="LiveId" clId="{EBEA4F15-CD72-47E1-A609-4F092BECF765}" dt="2021-12-20T04:03:42.051" v="34"/>
          <ac:spMkLst>
            <pc:docMk/>
            <pc:sldMk cId="315474361" sldId="305"/>
            <ac:spMk id="22" creationId="{68EC5B25-919F-4021-AB58-4713CBAF43BB}"/>
          </ac:spMkLst>
        </pc:spChg>
        <pc:spChg chg="add mod">
          <ac:chgData name="Manish Sharma" userId="b799adb9ba789c8f" providerId="LiveId" clId="{EBEA4F15-CD72-47E1-A609-4F092BECF765}" dt="2021-12-20T04:03:42.051" v="34"/>
          <ac:spMkLst>
            <pc:docMk/>
            <pc:sldMk cId="315474361" sldId="305"/>
            <ac:spMk id="23" creationId="{52B3FAC1-D5FB-4483-9B14-51449755FCC5}"/>
          </ac:spMkLst>
        </pc:spChg>
        <pc:spChg chg="add mod">
          <ac:chgData name="Manish Sharma" userId="b799adb9ba789c8f" providerId="LiveId" clId="{EBEA4F15-CD72-47E1-A609-4F092BECF765}" dt="2021-12-20T04:03:42.051" v="34"/>
          <ac:spMkLst>
            <pc:docMk/>
            <pc:sldMk cId="315474361" sldId="305"/>
            <ac:spMk id="24" creationId="{B962E305-76AB-480E-9093-D6EB7C18807F}"/>
          </ac:spMkLst>
        </pc:spChg>
        <pc:spChg chg="add mod">
          <ac:chgData name="Manish Sharma" userId="b799adb9ba789c8f" providerId="LiveId" clId="{EBEA4F15-CD72-47E1-A609-4F092BECF765}" dt="2021-12-20T04:04:01.850" v="35"/>
          <ac:spMkLst>
            <pc:docMk/>
            <pc:sldMk cId="315474361" sldId="305"/>
            <ac:spMk id="25" creationId="{A7937E94-F477-43F0-A85C-3B70669798E0}"/>
          </ac:spMkLst>
        </pc:spChg>
        <pc:spChg chg="add mod">
          <ac:chgData name="Manish Sharma" userId="b799adb9ba789c8f" providerId="LiveId" clId="{EBEA4F15-CD72-47E1-A609-4F092BECF765}" dt="2021-12-20T04:04:01.850" v="35"/>
          <ac:spMkLst>
            <pc:docMk/>
            <pc:sldMk cId="315474361" sldId="305"/>
            <ac:spMk id="26" creationId="{AEC2C477-E617-4AB9-BA4F-D9F4BFC545AA}"/>
          </ac:spMkLst>
        </pc:spChg>
        <pc:spChg chg="add mod">
          <ac:chgData name="Manish Sharma" userId="b799adb9ba789c8f" providerId="LiveId" clId="{EBEA4F15-CD72-47E1-A609-4F092BECF765}" dt="2021-12-20T04:04:01.850" v="35"/>
          <ac:spMkLst>
            <pc:docMk/>
            <pc:sldMk cId="315474361" sldId="305"/>
            <ac:spMk id="29" creationId="{1EEF6F6D-D766-4883-8B2D-55B8F1D8A1BB}"/>
          </ac:spMkLst>
        </pc:spChg>
        <pc:spChg chg="add mod">
          <ac:chgData name="Manish Sharma" userId="b799adb9ba789c8f" providerId="LiveId" clId="{EBEA4F15-CD72-47E1-A609-4F092BECF765}" dt="2021-12-20T04:04:14.313" v="36"/>
          <ac:spMkLst>
            <pc:docMk/>
            <pc:sldMk cId="315474361" sldId="305"/>
            <ac:spMk id="31" creationId="{CC105251-D3DA-48C9-9102-CCCB758DD324}"/>
          </ac:spMkLst>
        </pc:spChg>
        <pc:spChg chg="add mod">
          <ac:chgData name="Manish Sharma" userId="b799adb9ba789c8f" providerId="LiveId" clId="{EBEA4F15-CD72-47E1-A609-4F092BECF765}" dt="2021-12-20T04:04:14.313" v="36"/>
          <ac:spMkLst>
            <pc:docMk/>
            <pc:sldMk cId="315474361" sldId="305"/>
            <ac:spMk id="33" creationId="{87BE4A88-76CC-4EAE-8F3F-3E16BC843645}"/>
          </ac:spMkLst>
        </pc:spChg>
        <pc:spChg chg="add mod">
          <ac:chgData name="Manish Sharma" userId="b799adb9ba789c8f" providerId="LiveId" clId="{EBEA4F15-CD72-47E1-A609-4F092BECF765}" dt="2021-12-20T04:07:28.449" v="37"/>
          <ac:spMkLst>
            <pc:docMk/>
            <pc:sldMk cId="315474361" sldId="305"/>
            <ac:spMk id="34" creationId="{08E406AC-8F10-4AF0-8B77-93FFD754B033}"/>
          </ac:spMkLst>
        </pc:spChg>
        <pc:spChg chg="add mod">
          <ac:chgData name="Manish Sharma" userId="b799adb9ba789c8f" providerId="LiveId" clId="{EBEA4F15-CD72-47E1-A609-4F092BECF765}" dt="2021-12-20T04:07:34.645" v="38"/>
          <ac:spMkLst>
            <pc:docMk/>
            <pc:sldMk cId="315474361" sldId="305"/>
            <ac:spMk id="35" creationId="{4B37EECD-ADCF-49F2-9283-31BCEA1631B3}"/>
          </ac:spMkLst>
        </pc:spChg>
        <pc:spChg chg="add mod">
          <ac:chgData name="Manish Sharma" userId="b799adb9ba789c8f" providerId="LiveId" clId="{EBEA4F15-CD72-47E1-A609-4F092BECF765}" dt="2021-12-20T04:09:07.623" v="106" actId="1076"/>
          <ac:spMkLst>
            <pc:docMk/>
            <pc:sldMk cId="315474361" sldId="305"/>
            <ac:spMk id="36" creationId="{6FC06BCC-0701-41B6-ACB1-312B24A4E176}"/>
          </ac:spMkLst>
        </pc:spChg>
        <pc:spChg chg="add mod">
          <ac:chgData name="Manish Sharma" userId="b799adb9ba789c8f" providerId="LiveId" clId="{EBEA4F15-CD72-47E1-A609-4F092BECF765}" dt="2021-12-20T04:09:39.556" v="108" actId="1076"/>
          <ac:spMkLst>
            <pc:docMk/>
            <pc:sldMk cId="315474361" sldId="305"/>
            <ac:spMk id="37" creationId="{C1DE374F-D567-431E-883C-59CA7FF35CA0}"/>
          </ac:spMkLst>
        </pc:spChg>
        <pc:spChg chg="add mod">
          <ac:chgData name="Manish Sharma" userId="b799adb9ba789c8f" providerId="LiveId" clId="{EBEA4F15-CD72-47E1-A609-4F092BECF765}" dt="2021-12-20T04:10:28.135" v="109"/>
          <ac:spMkLst>
            <pc:docMk/>
            <pc:sldMk cId="315474361" sldId="305"/>
            <ac:spMk id="38" creationId="{274C5C5B-378C-4A6C-AA42-C882634E5351}"/>
          </ac:spMkLst>
        </pc:spChg>
        <pc:grpChg chg="add mod">
          <ac:chgData name="Manish Sharma" userId="b799adb9ba789c8f" providerId="LiveId" clId="{EBEA4F15-CD72-47E1-A609-4F092BECF765}" dt="2021-12-20T04:03:22.251" v="32"/>
          <ac:grpSpMkLst>
            <pc:docMk/>
            <pc:sldMk cId="315474361" sldId="305"/>
            <ac:grpSpMk id="5" creationId="{5BB40C3A-4CB9-49D1-B382-ED6918D2D7AF}"/>
          </ac:grpSpMkLst>
        </pc:grpChg>
        <pc:grpChg chg="add mod">
          <ac:chgData name="Manish Sharma" userId="b799adb9ba789c8f" providerId="LiveId" clId="{EBEA4F15-CD72-47E1-A609-4F092BECF765}" dt="2021-12-20T04:03:22.251" v="32"/>
          <ac:grpSpMkLst>
            <pc:docMk/>
            <pc:sldMk cId="315474361" sldId="305"/>
            <ac:grpSpMk id="8" creationId="{B2BA0899-73BB-4F1E-934A-B99028357344}"/>
          </ac:grpSpMkLst>
        </pc:grpChg>
        <pc:grpChg chg="add mod">
          <ac:chgData name="Manish Sharma" userId="b799adb9ba789c8f" providerId="LiveId" clId="{EBEA4F15-CD72-47E1-A609-4F092BECF765}" dt="2021-12-20T04:03:22.251" v="32"/>
          <ac:grpSpMkLst>
            <pc:docMk/>
            <pc:sldMk cId="315474361" sldId="305"/>
            <ac:grpSpMk id="11" creationId="{264472B3-BC19-4C72-BB47-41FCCB31A2AB}"/>
          </ac:grpSpMkLst>
        </pc:grpChg>
        <pc:cxnChg chg="add mod">
          <ac:chgData name="Manish Sharma" userId="b799adb9ba789c8f" providerId="LiveId" clId="{EBEA4F15-CD72-47E1-A609-4F092BECF765}" dt="2021-12-20T04:03:22.251" v="32"/>
          <ac:cxnSpMkLst>
            <pc:docMk/>
            <pc:sldMk cId="315474361" sldId="305"/>
            <ac:cxnSpMk id="14" creationId="{A5DD5E8D-EB66-4CB5-9FD7-92C0CDEEC675}"/>
          </ac:cxnSpMkLst>
        </pc:cxnChg>
        <pc:cxnChg chg="add mod">
          <ac:chgData name="Manish Sharma" userId="b799adb9ba789c8f" providerId="LiveId" clId="{EBEA4F15-CD72-47E1-A609-4F092BECF765}" dt="2021-12-20T04:03:31.236" v="33"/>
          <ac:cxnSpMkLst>
            <pc:docMk/>
            <pc:sldMk cId="315474361" sldId="305"/>
            <ac:cxnSpMk id="15" creationId="{A0CA962B-3F82-48EF-A607-105BD7FF200A}"/>
          </ac:cxnSpMkLst>
        </pc:cxnChg>
        <pc:cxnChg chg="add mod">
          <ac:chgData name="Manish Sharma" userId="b799adb9ba789c8f" providerId="LiveId" clId="{EBEA4F15-CD72-47E1-A609-4F092BECF765}" dt="2021-12-20T04:03:31.236" v="33"/>
          <ac:cxnSpMkLst>
            <pc:docMk/>
            <pc:sldMk cId="315474361" sldId="305"/>
            <ac:cxnSpMk id="18" creationId="{5664210E-7D26-429E-9C18-65F6EAFEED74}"/>
          </ac:cxnSpMkLst>
        </pc:cxnChg>
        <pc:cxnChg chg="add mod">
          <ac:chgData name="Manish Sharma" userId="b799adb9ba789c8f" providerId="LiveId" clId="{EBEA4F15-CD72-47E1-A609-4F092BECF765}" dt="2021-12-20T04:04:01.850" v="35"/>
          <ac:cxnSpMkLst>
            <pc:docMk/>
            <pc:sldMk cId="315474361" sldId="305"/>
            <ac:cxnSpMk id="27" creationId="{F78E456C-C0A5-4E05-A7EE-4FB568D19ED3}"/>
          </ac:cxnSpMkLst>
        </pc:cxnChg>
        <pc:cxnChg chg="add mod">
          <ac:chgData name="Manish Sharma" userId="b799adb9ba789c8f" providerId="LiveId" clId="{EBEA4F15-CD72-47E1-A609-4F092BECF765}" dt="2021-12-20T04:04:01.850" v="35"/>
          <ac:cxnSpMkLst>
            <pc:docMk/>
            <pc:sldMk cId="315474361" sldId="305"/>
            <ac:cxnSpMk id="28" creationId="{5A98BD28-888D-4895-8EEC-C693E260B12A}"/>
          </ac:cxnSpMkLst>
        </pc:cxnChg>
        <pc:cxnChg chg="add mod">
          <ac:chgData name="Manish Sharma" userId="b799adb9ba789c8f" providerId="LiveId" clId="{EBEA4F15-CD72-47E1-A609-4F092BECF765}" dt="2021-12-20T04:04:14.313" v="36"/>
          <ac:cxnSpMkLst>
            <pc:docMk/>
            <pc:sldMk cId="315474361" sldId="305"/>
            <ac:cxnSpMk id="30" creationId="{3718D456-5253-473E-8711-43AED8A6EAF6}"/>
          </ac:cxnSpMkLst>
        </pc:cxnChg>
        <pc:cxnChg chg="add mod">
          <ac:chgData name="Manish Sharma" userId="b799adb9ba789c8f" providerId="LiveId" clId="{EBEA4F15-CD72-47E1-A609-4F092BECF765}" dt="2021-12-20T04:04:14.313" v="36"/>
          <ac:cxnSpMkLst>
            <pc:docMk/>
            <pc:sldMk cId="315474361" sldId="305"/>
            <ac:cxnSpMk id="32" creationId="{4716161F-22E4-4031-8EA4-833684F58491}"/>
          </ac:cxnSpMkLst>
        </pc:cxnChg>
      </pc:sldChg>
      <pc:sldChg chg="addSp delSp modSp new add del mod">
        <pc:chgData name="Manish Sharma" userId="b799adb9ba789c8f" providerId="LiveId" clId="{EBEA4F15-CD72-47E1-A609-4F092BECF765}" dt="2021-12-21T05:40:56.815" v="653" actId="47"/>
        <pc:sldMkLst>
          <pc:docMk/>
          <pc:sldMk cId="1488511831" sldId="306"/>
        </pc:sldMkLst>
        <pc:spChg chg="add mod">
          <ac:chgData name="Manish Sharma" userId="b799adb9ba789c8f" providerId="LiveId" clId="{EBEA4F15-CD72-47E1-A609-4F092BECF765}" dt="2021-12-20T04:11:08.568" v="111"/>
          <ac:spMkLst>
            <pc:docMk/>
            <pc:sldMk cId="1488511831" sldId="306"/>
            <ac:spMk id="2" creationId="{F9E0F632-7D53-451C-94E2-0B92BAE0B896}"/>
          </ac:spMkLst>
        </pc:spChg>
        <pc:spChg chg="add mod">
          <ac:chgData name="Manish Sharma" userId="b799adb9ba789c8f" providerId="LiveId" clId="{EBEA4F15-CD72-47E1-A609-4F092BECF765}" dt="2021-12-20T04:11:08.568" v="111"/>
          <ac:spMkLst>
            <pc:docMk/>
            <pc:sldMk cId="1488511831" sldId="306"/>
            <ac:spMk id="3" creationId="{65522D14-459A-4C72-BE8B-AE9AC246E8EF}"/>
          </ac:spMkLst>
        </pc:spChg>
        <pc:spChg chg="add mod">
          <ac:chgData name="Manish Sharma" userId="b799adb9ba789c8f" providerId="LiveId" clId="{EBEA4F15-CD72-47E1-A609-4F092BECF765}" dt="2021-12-20T04:11:08.568" v="111"/>
          <ac:spMkLst>
            <pc:docMk/>
            <pc:sldMk cId="1488511831" sldId="306"/>
            <ac:spMk id="4" creationId="{579B5C9C-2BE6-4D25-BAE3-077CF1E6133C}"/>
          </ac:spMkLst>
        </pc:spChg>
        <pc:spChg chg="mod">
          <ac:chgData name="Manish Sharma" userId="b799adb9ba789c8f" providerId="LiveId" clId="{EBEA4F15-CD72-47E1-A609-4F092BECF765}" dt="2021-12-20T04:11:08.568" v="111"/>
          <ac:spMkLst>
            <pc:docMk/>
            <pc:sldMk cId="1488511831" sldId="306"/>
            <ac:spMk id="6" creationId="{F51AD629-3BCA-4180-A93C-BC8D2BB144CA}"/>
          </ac:spMkLst>
        </pc:spChg>
        <pc:spChg chg="mod">
          <ac:chgData name="Manish Sharma" userId="b799adb9ba789c8f" providerId="LiveId" clId="{EBEA4F15-CD72-47E1-A609-4F092BECF765}" dt="2021-12-20T04:11:08.568" v="111"/>
          <ac:spMkLst>
            <pc:docMk/>
            <pc:sldMk cId="1488511831" sldId="306"/>
            <ac:spMk id="7" creationId="{2B151490-735C-4C2B-AE1A-36C309AC8674}"/>
          </ac:spMkLst>
        </pc:spChg>
        <pc:spChg chg="mod">
          <ac:chgData name="Manish Sharma" userId="b799adb9ba789c8f" providerId="LiveId" clId="{EBEA4F15-CD72-47E1-A609-4F092BECF765}" dt="2021-12-20T04:11:08.568" v="111"/>
          <ac:spMkLst>
            <pc:docMk/>
            <pc:sldMk cId="1488511831" sldId="306"/>
            <ac:spMk id="9" creationId="{9B00638F-DE7D-44C4-A469-BC2B504C5966}"/>
          </ac:spMkLst>
        </pc:spChg>
        <pc:spChg chg="mod">
          <ac:chgData name="Manish Sharma" userId="b799adb9ba789c8f" providerId="LiveId" clId="{EBEA4F15-CD72-47E1-A609-4F092BECF765}" dt="2021-12-20T04:11:08.568" v="111"/>
          <ac:spMkLst>
            <pc:docMk/>
            <pc:sldMk cId="1488511831" sldId="306"/>
            <ac:spMk id="10" creationId="{6DE863AD-1AF1-44C6-B841-9A90D6C263B1}"/>
          </ac:spMkLst>
        </pc:spChg>
        <pc:spChg chg="mod">
          <ac:chgData name="Manish Sharma" userId="b799adb9ba789c8f" providerId="LiveId" clId="{EBEA4F15-CD72-47E1-A609-4F092BECF765}" dt="2021-12-20T04:11:08.568" v="111"/>
          <ac:spMkLst>
            <pc:docMk/>
            <pc:sldMk cId="1488511831" sldId="306"/>
            <ac:spMk id="12" creationId="{4E775189-4309-4550-AE7B-CD48B8400207}"/>
          </ac:spMkLst>
        </pc:spChg>
        <pc:spChg chg="mod">
          <ac:chgData name="Manish Sharma" userId="b799adb9ba789c8f" providerId="LiveId" clId="{EBEA4F15-CD72-47E1-A609-4F092BECF765}" dt="2021-12-20T04:11:08.568" v="111"/>
          <ac:spMkLst>
            <pc:docMk/>
            <pc:sldMk cId="1488511831" sldId="306"/>
            <ac:spMk id="13" creationId="{C3B5E3A1-8545-48C4-87EE-3DCF1740A37D}"/>
          </ac:spMkLst>
        </pc:spChg>
        <pc:spChg chg="add mod">
          <ac:chgData name="Manish Sharma" userId="b799adb9ba789c8f" providerId="LiveId" clId="{EBEA4F15-CD72-47E1-A609-4F092BECF765}" dt="2021-12-20T04:11:08.568" v="111"/>
          <ac:spMkLst>
            <pc:docMk/>
            <pc:sldMk cId="1488511831" sldId="306"/>
            <ac:spMk id="16" creationId="{87464C4B-A21E-4A53-88C0-55D5107A1C56}"/>
          </ac:spMkLst>
        </pc:spChg>
        <pc:spChg chg="add mod">
          <ac:chgData name="Manish Sharma" userId="b799adb9ba789c8f" providerId="LiveId" clId="{EBEA4F15-CD72-47E1-A609-4F092BECF765}" dt="2021-12-20T04:11:08.568" v="111"/>
          <ac:spMkLst>
            <pc:docMk/>
            <pc:sldMk cId="1488511831" sldId="306"/>
            <ac:spMk id="17" creationId="{FE848861-BB7F-4A52-816C-14305C213579}"/>
          </ac:spMkLst>
        </pc:spChg>
        <pc:spChg chg="add mod">
          <ac:chgData name="Manish Sharma" userId="b799adb9ba789c8f" providerId="LiveId" clId="{EBEA4F15-CD72-47E1-A609-4F092BECF765}" dt="2021-12-20T04:11:08.568" v="111"/>
          <ac:spMkLst>
            <pc:docMk/>
            <pc:sldMk cId="1488511831" sldId="306"/>
            <ac:spMk id="19" creationId="{50134A10-1DCF-48C5-8681-74D10261AB59}"/>
          </ac:spMkLst>
        </pc:spChg>
        <pc:spChg chg="add mod">
          <ac:chgData name="Manish Sharma" userId="b799adb9ba789c8f" providerId="LiveId" clId="{EBEA4F15-CD72-47E1-A609-4F092BECF765}" dt="2021-12-20T04:11:08.568" v="111"/>
          <ac:spMkLst>
            <pc:docMk/>
            <pc:sldMk cId="1488511831" sldId="306"/>
            <ac:spMk id="20" creationId="{75E95DC3-E7D7-48EE-A40E-ACB38FD6E7B2}"/>
          </ac:spMkLst>
        </pc:spChg>
        <pc:spChg chg="add mod">
          <ac:chgData name="Manish Sharma" userId="b799adb9ba789c8f" providerId="LiveId" clId="{EBEA4F15-CD72-47E1-A609-4F092BECF765}" dt="2021-12-20T04:11:08.568" v="111"/>
          <ac:spMkLst>
            <pc:docMk/>
            <pc:sldMk cId="1488511831" sldId="306"/>
            <ac:spMk id="21" creationId="{AD498BFD-5B18-4FC8-9E0E-29BBFD14FFEC}"/>
          </ac:spMkLst>
        </pc:spChg>
        <pc:spChg chg="add mod">
          <ac:chgData name="Manish Sharma" userId="b799adb9ba789c8f" providerId="LiveId" clId="{EBEA4F15-CD72-47E1-A609-4F092BECF765}" dt="2021-12-20T04:11:08.568" v="111"/>
          <ac:spMkLst>
            <pc:docMk/>
            <pc:sldMk cId="1488511831" sldId="306"/>
            <ac:spMk id="22" creationId="{64535F68-F71F-4095-9A29-4007B537AC51}"/>
          </ac:spMkLst>
        </pc:spChg>
        <pc:spChg chg="add mod">
          <ac:chgData name="Manish Sharma" userId="b799adb9ba789c8f" providerId="LiveId" clId="{EBEA4F15-CD72-47E1-A609-4F092BECF765}" dt="2021-12-20T04:11:08.568" v="111"/>
          <ac:spMkLst>
            <pc:docMk/>
            <pc:sldMk cId="1488511831" sldId="306"/>
            <ac:spMk id="23" creationId="{ADC95405-DB12-40DD-9218-377B150C2047}"/>
          </ac:spMkLst>
        </pc:spChg>
        <pc:spChg chg="add mod">
          <ac:chgData name="Manish Sharma" userId="b799adb9ba789c8f" providerId="LiveId" clId="{EBEA4F15-CD72-47E1-A609-4F092BECF765}" dt="2021-12-20T04:11:08.568" v="111"/>
          <ac:spMkLst>
            <pc:docMk/>
            <pc:sldMk cId="1488511831" sldId="306"/>
            <ac:spMk id="24" creationId="{8B50ADD0-DB85-458A-87AB-B18F80A8BB8D}"/>
          </ac:spMkLst>
        </pc:spChg>
        <pc:spChg chg="add del mod">
          <ac:chgData name="Manish Sharma" userId="b799adb9ba789c8f" providerId="LiveId" clId="{EBEA4F15-CD72-47E1-A609-4F092BECF765}" dt="2021-12-20T04:11:18.085" v="112" actId="478"/>
          <ac:spMkLst>
            <pc:docMk/>
            <pc:sldMk cId="1488511831" sldId="306"/>
            <ac:spMk id="25" creationId="{F700D313-0701-4537-B426-C760E0F94B8F}"/>
          </ac:spMkLst>
        </pc:spChg>
        <pc:spChg chg="add del mod">
          <ac:chgData name="Manish Sharma" userId="b799adb9ba789c8f" providerId="LiveId" clId="{EBEA4F15-CD72-47E1-A609-4F092BECF765}" dt="2021-12-20T04:11:18.085" v="112" actId="478"/>
          <ac:spMkLst>
            <pc:docMk/>
            <pc:sldMk cId="1488511831" sldId="306"/>
            <ac:spMk id="26" creationId="{D785E8B9-6C7D-4B75-8E52-BD6F6F13EB55}"/>
          </ac:spMkLst>
        </pc:spChg>
        <pc:spChg chg="add mod">
          <ac:chgData name="Manish Sharma" userId="b799adb9ba789c8f" providerId="LiveId" clId="{EBEA4F15-CD72-47E1-A609-4F092BECF765}" dt="2021-12-20T04:11:08.568" v="111"/>
          <ac:spMkLst>
            <pc:docMk/>
            <pc:sldMk cId="1488511831" sldId="306"/>
            <ac:spMk id="29" creationId="{AE1C6AAE-F6C0-49E3-94BF-1102FBD046FD}"/>
          </ac:spMkLst>
        </pc:spChg>
        <pc:spChg chg="add del mod">
          <ac:chgData name="Manish Sharma" userId="b799adb9ba789c8f" providerId="LiveId" clId="{EBEA4F15-CD72-47E1-A609-4F092BECF765}" dt="2021-12-20T04:11:18.085" v="112" actId="478"/>
          <ac:spMkLst>
            <pc:docMk/>
            <pc:sldMk cId="1488511831" sldId="306"/>
            <ac:spMk id="31" creationId="{6DB3CB22-C17F-4442-A224-CE3202653FD1}"/>
          </ac:spMkLst>
        </pc:spChg>
        <pc:spChg chg="add del mod">
          <ac:chgData name="Manish Sharma" userId="b799adb9ba789c8f" providerId="LiveId" clId="{EBEA4F15-CD72-47E1-A609-4F092BECF765}" dt="2021-12-20T04:11:18.085" v="112" actId="478"/>
          <ac:spMkLst>
            <pc:docMk/>
            <pc:sldMk cId="1488511831" sldId="306"/>
            <ac:spMk id="33" creationId="{9E22BD14-44FC-4B3B-A3F3-0844222C7AB5}"/>
          </ac:spMkLst>
        </pc:spChg>
        <pc:spChg chg="add mod">
          <ac:chgData name="Manish Sharma" userId="b799adb9ba789c8f" providerId="LiveId" clId="{EBEA4F15-CD72-47E1-A609-4F092BECF765}" dt="2021-12-20T04:11:08.568" v="111"/>
          <ac:spMkLst>
            <pc:docMk/>
            <pc:sldMk cId="1488511831" sldId="306"/>
            <ac:spMk id="34" creationId="{6ED821F4-0954-42AF-93B5-E7C9C690BE4E}"/>
          </ac:spMkLst>
        </pc:spChg>
        <pc:spChg chg="add mod">
          <ac:chgData name="Manish Sharma" userId="b799adb9ba789c8f" providerId="LiveId" clId="{EBEA4F15-CD72-47E1-A609-4F092BECF765}" dt="2021-12-20T04:11:08.568" v="111"/>
          <ac:spMkLst>
            <pc:docMk/>
            <pc:sldMk cId="1488511831" sldId="306"/>
            <ac:spMk id="35" creationId="{751E22DC-0123-480A-BB9E-6AB37B611E95}"/>
          </ac:spMkLst>
        </pc:spChg>
        <pc:spChg chg="add mod">
          <ac:chgData name="Manish Sharma" userId="b799adb9ba789c8f" providerId="LiveId" clId="{EBEA4F15-CD72-47E1-A609-4F092BECF765}" dt="2021-12-20T04:11:08.568" v="111"/>
          <ac:spMkLst>
            <pc:docMk/>
            <pc:sldMk cId="1488511831" sldId="306"/>
            <ac:spMk id="36" creationId="{677C642D-E9A1-44BF-BC3D-C9D1148DCAC1}"/>
          </ac:spMkLst>
        </pc:spChg>
        <pc:spChg chg="add mod">
          <ac:chgData name="Manish Sharma" userId="b799adb9ba789c8f" providerId="LiveId" clId="{EBEA4F15-CD72-47E1-A609-4F092BECF765}" dt="2021-12-20T04:11:08.568" v="111"/>
          <ac:spMkLst>
            <pc:docMk/>
            <pc:sldMk cId="1488511831" sldId="306"/>
            <ac:spMk id="37" creationId="{BCDA9DF9-5EF1-4A19-A338-E684DC4DE908}"/>
          </ac:spMkLst>
        </pc:spChg>
        <pc:spChg chg="add mod">
          <ac:chgData name="Manish Sharma" userId="b799adb9ba789c8f" providerId="LiveId" clId="{EBEA4F15-CD72-47E1-A609-4F092BECF765}" dt="2021-12-20T04:11:08.568" v="111"/>
          <ac:spMkLst>
            <pc:docMk/>
            <pc:sldMk cId="1488511831" sldId="306"/>
            <ac:spMk id="38" creationId="{A4D48A20-0E8D-4333-83BA-37ADCE3490E8}"/>
          </ac:spMkLst>
        </pc:spChg>
        <pc:spChg chg="add mod">
          <ac:chgData name="Manish Sharma" userId="b799adb9ba789c8f" providerId="LiveId" clId="{EBEA4F15-CD72-47E1-A609-4F092BECF765}" dt="2021-12-20T04:11:30.478" v="113"/>
          <ac:spMkLst>
            <pc:docMk/>
            <pc:sldMk cId="1488511831" sldId="306"/>
            <ac:spMk id="39" creationId="{260944E6-8152-46ED-9985-305E2786DAEF}"/>
          </ac:spMkLst>
        </pc:spChg>
        <pc:spChg chg="mod">
          <ac:chgData name="Manish Sharma" userId="b799adb9ba789c8f" providerId="LiveId" clId="{EBEA4F15-CD72-47E1-A609-4F092BECF765}" dt="2021-12-20T04:11:30.478" v="113"/>
          <ac:spMkLst>
            <pc:docMk/>
            <pc:sldMk cId="1488511831" sldId="306"/>
            <ac:spMk id="41" creationId="{299542B8-D313-482F-9D34-57AB3CD25B49}"/>
          </ac:spMkLst>
        </pc:spChg>
        <pc:spChg chg="mod">
          <ac:chgData name="Manish Sharma" userId="b799adb9ba789c8f" providerId="LiveId" clId="{EBEA4F15-CD72-47E1-A609-4F092BECF765}" dt="2021-12-20T04:11:30.478" v="113"/>
          <ac:spMkLst>
            <pc:docMk/>
            <pc:sldMk cId="1488511831" sldId="306"/>
            <ac:spMk id="42" creationId="{7DF2EC5D-383C-45BA-AB15-6ABFEA63B7FF}"/>
          </ac:spMkLst>
        </pc:spChg>
        <pc:spChg chg="mod">
          <ac:chgData name="Manish Sharma" userId="b799adb9ba789c8f" providerId="LiveId" clId="{EBEA4F15-CD72-47E1-A609-4F092BECF765}" dt="2021-12-20T04:11:30.478" v="113"/>
          <ac:spMkLst>
            <pc:docMk/>
            <pc:sldMk cId="1488511831" sldId="306"/>
            <ac:spMk id="43" creationId="{5EB14368-8859-4818-831E-FB041147C9EC}"/>
          </ac:spMkLst>
        </pc:spChg>
        <pc:spChg chg="mod">
          <ac:chgData name="Manish Sharma" userId="b799adb9ba789c8f" providerId="LiveId" clId="{EBEA4F15-CD72-47E1-A609-4F092BECF765}" dt="2021-12-20T04:11:30.478" v="113"/>
          <ac:spMkLst>
            <pc:docMk/>
            <pc:sldMk cId="1488511831" sldId="306"/>
            <ac:spMk id="45" creationId="{68BF3691-9526-4A3F-9176-8E00574B646F}"/>
          </ac:spMkLst>
        </pc:spChg>
        <pc:spChg chg="mod">
          <ac:chgData name="Manish Sharma" userId="b799adb9ba789c8f" providerId="LiveId" clId="{EBEA4F15-CD72-47E1-A609-4F092BECF765}" dt="2021-12-20T04:11:30.478" v="113"/>
          <ac:spMkLst>
            <pc:docMk/>
            <pc:sldMk cId="1488511831" sldId="306"/>
            <ac:spMk id="46" creationId="{46EAE516-44B0-43E3-8220-8DEC3A60E064}"/>
          </ac:spMkLst>
        </pc:spChg>
        <pc:spChg chg="mod">
          <ac:chgData name="Manish Sharma" userId="b799adb9ba789c8f" providerId="LiveId" clId="{EBEA4F15-CD72-47E1-A609-4F092BECF765}" dt="2021-12-20T04:11:30.478" v="113"/>
          <ac:spMkLst>
            <pc:docMk/>
            <pc:sldMk cId="1488511831" sldId="306"/>
            <ac:spMk id="47" creationId="{73D5BD50-F81E-4ADF-935C-9E583B5CE9D2}"/>
          </ac:spMkLst>
        </pc:spChg>
        <pc:spChg chg="mod">
          <ac:chgData name="Manish Sharma" userId="b799adb9ba789c8f" providerId="LiveId" clId="{EBEA4F15-CD72-47E1-A609-4F092BECF765}" dt="2021-12-20T04:11:30.478" v="113"/>
          <ac:spMkLst>
            <pc:docMk/>
            <pc:sldMk cId="1488511831" sldId="306"/>
            <ac:spMk id="49" creationId="{355C5CC6-9FB8-45C1-B368-ACDA4FC8DF07}"/>
          </ac:spMkLst>
        </pc:spChg>
        <pc:spChg chg="mod">
          <ac:chgData name="Manish Sharma" userId="b799adb9ba789c8f" providerId="LiveId" clId="{EBEA4F15-CD72-47E1-A609-4F092BECF765}" dt="2021-12-20T04:11:30.478" v="113"/>
          <ac:spMkLst>
            <pc:docMk/>
            <pc:sldMk cId="1488511831" sldId="306"/>
            <ac:spMk id="50" creationId="{56181760-55DA-4AF6-9253-BFF4FE86D74D}"/>
          </ac:spMkLst>
        </pc:spChg>
        <pc:spChg chg="mod">
          <ac:chgData name="Manish Sharma" userId="b799adb9ba789c8f" providerId="LiveId" clId="{EBEA4F15-CD72-47E1-A609-4F092BECF765}" dt="2021-12-20T04:11:30.478" v="113"/>
          <ac:spMkLst>
            <pc:docMk/>
            <pc:sldMk cId="1488511831" sldId="306"/>
            <ac:spMk id="51" creationId="{DD1DBA97-9782-4FAB-BA75-46C76D50FC4A}"/>
          </ac:spMkLst>
        </pc:spChg>
        <pc:spChg chg="add mod">
          <ac:chgData name="Manish Sharma" userId="b799adb9ba789c8f" providerId="LiveId" clId="{EBEA4F15-CD72-47E1-A609-4F092BECF765}" dt="2021-12-20T04:11:42.960" v="114"/>
          <ac:spMkLst>
            <pc:docMk/>
            <pc:sldMk cId="1488511831" sldId="306"/>
            <ac:spMk id="57" creationId="{B4D1B2BA-A911-447D-AE6F-EF22D972F048}"/>
          </ac:spMkLst>
        </pc:spChg>
        <pc:spChg chg="add mod">
          <ac:chgData name="Manish Sharma" userId="b799adb9ba789c8f" providerId="LiveId" clId="{EBEA4F15-CD72-47E1-A609-4F092BECF765}" dt="2021-12-20T04:11:48.336" v="115" actId="1076"/>
          <ac:spMkLst>
            <pc:docMk/>
            <pc:sldMk cId="1488511831" sldId="306"/>
            <ac:spMk id="58" creationId="{E53968F7-E987-4210-A63D-89B2BA1107B5}"/>
          </ac:spMkLst>
        </pc:spChg>
        <pc:grpChg chg="add mod">
          <ac:chgData name="Manish Sharma" userId="b799adb9ba789c8f" providerId="LiveId" clId="{EBEA4F15-CD72-47E1-A609-4F092BECF765}" dt="2021-12-20T04:11:08.568" v="111"/>
          <ac:grpSpMkLst>
            <pc:docMk/>
            <pc:sldMk cId="1488511831" sldId="306"/>
            <ac:grpSpMk id="5" creationId="{74CC1443-CF95-4F66-B122-EA0BC44EE6A2}"/>
          </ac:grpSpMkLst>
        </pc:grpChg>
        <pc:grpChg chg="add mod">
          <ac:chgData name="Manish Sharma" userId="b799adb9ba789c8f" providerId="LiveId" clId="{EBEA4F15-CD72-47E1-A609-4F092BECF765}" dt="2021-12-20T04:11:08.568" v="111"/>
          <ac:grpSpMkLst>
            <pc:docMk/>
            <pc:sldMk cId="1488511831" sldId="306"/>
            <ac:grpSpMk id="8" creationId="{32F6EC5C-D176-4DEB-B120-9962BCF17F8A}"/>
          </ac:grpSpMkLst>
        </pc:grpChg>
        <pc:grpChg chg="add mod">
          <ac:chgData name="Manish Sharma" userId="b799adb9ba789c8f" providerId="LiveId" clId="{EBEA4F15-CD72-47E1-A609-4F092BECF765}" dt="2021-12-20T04:11:08.568" v="111"/>
          <ac:grpSpMkLst>
            <pc:docMk/>
            <pc:sldMk cId="1488511831" sldId="306"/>
            <ac:grpSpMk id="11" creationId="{3B5EE704-9699-4058-94D5-E7ACDBD95601}"/>
          </ac:grpSpMkLst>
        </pc:grpChg>
        <pc:grpChg chg="add mod">
          <ac:chgData name="Manish Sharma" userId="b799adb9ba789c8f" providerId="LiveId" clId="{EBEA4F15-CD72-47E1-A609-4F092BECF765}" dt="2021-12-20T04:11:30.478" v="113"/>
          <ac:grpSpMkLst>
            <pc:docMk/>
            <pc:sldMk cId="1488511831" sldId="306"/>
            <ac:grpSpMk id="40" creationId="{31E6D612-AD2A-414C-B672-6A581509D06E}"/>
          </ac:grpSpMkLst>
        </pc:grpChg>
        <pc:grpChg chg="add mod">
          <ac:chgData name="Manish Sharma" userId="b799adb9ba789c8f" providerId="LiveId" clId="{EBEA4F15-CD72-47E1-A609-4F092BECF765}" dt="2021-12-20T04:11:30.478" v="113"/>
          <ac:grpSpMkLst>
            <pc:docMk/>
            <pc:sldMk cId="1488511831" sldId="306"/>
            <ac:grpSpMk id="44" creationId="{73ACF3BE-0FF3-4716-B293-36676115D4C1}"/>
          </ac:grpSpMkLst>
        </pc:grpChg>
        <pc:grpChg chg="add mod">
          <ac:chgData name="Manish Sharma" userId="b799adb9ba789c8f" providerId="LiveId" clId="{EBEA4F15-CD72-47E1-A609-4F092BECF765}" dt="2021-12-20T04:11:30.478" v="113"/>
          <ac:grpSpMkLst>
            <pc:docMk/>
            <pc:sldMk cId="1488511831" sldId="306"/>
            <ac:grpSpMk id="48" creationId="{FD47ABB2-EA5B-44EB-9D7F-4FCDA3B0F5C6}"/>
          </ac:grpSpMkLst>
        </pc:grpChg>
        <pc:cxnChg chg="add mod">
          <ac:chgData name="Manish Sharma" userId="b799adb9ba789c8f" providerId="LiveId" clId="{EBEA4F15-CD72-47E1-A609-4F092BECF765}" dt="2021-12-20T04:11:08.568" v="111"/>
          <ac:cxnSpMkLst>
            <pc:docMk/>
            <pc:sldMk cId="1488511831" sldId="306"/>
            <ac:cxnSpMk id="14" creationId="{8C1DE371-EADB-477A-81E6-D37C498DBFB5}"/>
          </ac:cxnSpMkLst>
        </pc:cxnChg>
        <pc:cxnChg chg="add mod">
          <ac:chgData name="Manish Sharma" userId="b799adb9ba789c8f" providerId="LiveId" clId="{EBEA4F15-CD72-47E1-A609-4F092BECF765}" dt="2021-12-20T04:11:08.568" v="111"/>
          <ac:cxnSpMkLst>
            <pc:docMk/>
            <pc:sldMk cId="1488511831" sldId="306"/>
            <ac:cxnSpMk id="15" creationId="{F6448E66-6003-4D0F-A9CA-E452FE2BAB84}"/>
          </ac:cxnSpMkLst>
        </pc:cxnChg>
        <pc:cxnChg chg="add mod">
          <ac:chgData name="Manish Sharma" userId="b799adb9ba789c8f" providerId="LiveId" clId="{EBEA4F15-CD72-47E1-A609-4F092BECF765}" dt="2021-12-20T04:11:08.568" v="111"/>
          <ac:cxnSpMkLst>
            <pc:docMk/>
            <pc:sldMk cId="1488511831" sldId="306"/>
            <ac:cxnSpMk id="18" creationId="{2E52ABB4-261C-45A8-A4D1-019AEA67A7E7}"/>
          </ac:cxnSpMkLst>
        </pc:cxnChg>
        <pc:cxnChg chg="add del mod">
          <ac:chgData name="Manish Sharma" userId="b799adb9ba789c8f" providerId="LiveId" clId="{EBEA4F15-CD72-47E1-A609-4F092BECF765}" dt="2021-12-20T04:11:18.085" v="112" actId="478"/>
          <ac:cxnSpMkLst>
            <pc:docMk/>
            <pc:sldMk cId="1488511831" sldId="306"/>
            <ac:cxnSpMk id="27" creationId="{A28DB6B0-1D53-4273-9990-643274ED774C}"/>
          </ac:cxnSpMkLst>
        </pc:cxnChg>
        <pc:cxnChg chg="add del mod">
          <ac:chgData name="Manish Sharma" userId="b799adb9ba789c8f" providerId="LiveId" clId="{EBEA4F15-CD72-47E1-A609-4F092BECF765}" dt="2021-12-20T04:11:18.085" v="112" actId="478"/>
          <ac:cxnSpMkLst>
            <pc:docMk/>
            <pc:sldMk cId="1488511831" sldId="306"/>
            <ac:cxnSpMk id="28" creationId="{398164EC-B259-4339-84F9-A436BC753E68}"/>
          </ac:cxnSpMkLst>
        </pc:cxnChg>
        <pc:cxnChg chg="add del mod">
          <ac:chgData name="Manish Sharma" userId="b799adb9ba789c8f" providerId="LiveId" clId="{EBEA4F15-CD72-47E1-A609-4F092BECF765}" dt="2021-12-20T04:11:18.085" v="112" actId="478"/>
          <ac:cxnSpMkLst>
            <pc:docMk/>
            <pc:sldMk cId="1488511831" sldId="306"/>
            <ac:cxnSpMk id="30" creationId="{562DDD30-42E3-4A0C-9879-528CBAF8D4BD}"/>
          </ac:cxnSpMkLst>
        </pc:cxnChg>
        <pc:cxnChg chg="add del mod">
          <ac:chgData name="Manish Sharma" userId="b799adb9ba789c8f" providerId="LiveId" clId="{EBEA4F15-CD72-47E1-A609-4F092BECF765}" dt="2021-12-20T04:11:18.085" v="112" actId="478"/>
          <ac:cxnSpMkLst>
            <pc:docMk/>
            <pc:sldMk cId="1488511831" sldId="306"/>
            <ac:cxnSpMk id="32" creationId="{9A3CF77C-2B61-4DF5-B8A0-7DE757AB0333}"/>
          </ac:cxnSpMkLst>
        </pc:cxnChg>
        <pc:cxnChg chg="add mod">
          <ac:chgData name="Manish Sharma" userId="b799adb9ba789c8f" providerId="LiveId" clId="{EBEA4F15-CD72-47E1-A609-4F092BECF765}" dt="2021-12-20T04:11:30.478" v="113"/>
          <ac:cxnSpMkLst>
            <pc:docMk/>
            <pc:sldMk cId="1488511831" sldId="306"/>
            <ac:cxnSpMk id="52" creationId="{72A4CA85-7149-4EA5-A69A-677A7BBCEF8A}"/>
          </ac:cxnSpMkLst>
        </pc:cxnChg>
        <pc:cxnChg chg="add mod">
          <ac:chgData name="Manish Sharma" userId="b799adb9ba789c8f" providerId="LiveId" clId="{EBEA4F15-CD72-47E1-A609-4F092BECF765}" dt="2021-12-20T04:11:30.478" v="113"/>
          <ac:cxnSpMkLst>
            <pc:docMk/>
            <pc:sldMk cId="1488511831" sldId="306"/>
            <ac:cxnSpMk id="53" creationId="{C10AED0A-A717-422F-872F-E6FABA4E52C4}"/>
          </ac:cxnSpMkLst>
        </pc:cxnChg>
        <pc:cxnChg chg="add mod">
          <ac:chgData name="Manish Sharma" userId="b799adb9ba789c8f" providerId="LiveId" clId="{EBEA4F15-CD72-47E1-A609-4F092BECF765}" dt="2021-12-20T04:11:30.478" v="113"/>
          <ac:cxnSpMkLst>
            <pc:docMk/>
            <pc:sldMk cId="1488511831" sldId="306"/>
            <ac:cxnSpMk id="54" creationId="{5D16AB80-35D0-439A-84EC-46B4B83F4A3B}"/>
          </ac:cxnSpMkLst>
        </pc:cxnChg>
        <pc:cxnChg chg="add mod">
          <ac:chgData name="Manish Sharma" userId="b799adb9ba789c8f" providerId="LiveId" clId="{EBEA4F15-CD72-47E1-A609-4F092BECF765}" dt="2021-12-20T04:11:42.960" v="114"/>
          <ac:cxnSpMkLst>
            <pc:docMk/>
            <pc:sldMk cId="1488511831" sldId="306"/>
            <ac:cxnSpMk id="55" creationId="{6E16BAE3-196A-4B31-A8EC-D366C45AD818}"/>
          </ac:cxnSpMkLst>
        </pc:cxnChg>
        <pc:cxnChg chg="add mod">
          <ac:chgData name="Manish Sharma" userId="b799adb9ba789c8f" providerId="LiveId" clId="{EBEA4F15-CD72-47E1-A609-4F092BECF765}" dt="2021-12-20T04:11:42.960" v="114"/>
          <ac:cxnSpMkLst>
            <pc:docMk/>
            <pc:sldMk cId="1488511831" sldId="306"/>
            <ac:cxnSpMk id="56" creationId="{702D93B6-7AE4-4540-BA53-CCD15F2D6CA9}"/>
          </ac:cxnSpMkLst>
        </pc:cxnChg>
      </pc:sldChg>
      <pc:sldChg chg="addSp delSp modSp new add del mod setBg modClrScheme chgLayout">
        <pc:chgData name="Manish Sharma" userId="b799adb9ba789c8f" providerId="LiveId" clId="{EBEA4F15-CD72-47E1-A609-4F092BECF765}" dt="2021-12-21T05:40:56.815" v="653" actId="47"/>
        <pc:sldMkLst>
          <pc:docMk/>
          <pc:sldMk cId="655627665" sldId="307"/>
        </pc:sldMkLst>
        <pc:spChg chg="add mod">
          <ac:chgData name="Manish Sharma" userId="b799adb9ba789c8f" providerId="LiveId" clId="{EBEA4F15-CD72-47E1-A609-4F092BECF765}" dt="2021-12-20T04:14:03.348" v="286" actId="26606"/>
          <ac:spMkLst>
            <pc:docMk/>
            <pc:sldMk cId="655627665" sldId="307"/>
            <ac:spMk id="2" creationId="{9901BF1C-2206-4B12-8BFA-8E99A8CC727A}"/>
          </ac:spMkLst>
        </pc:spChg>
        <pc:spChg chg="add del mod">
          <ac:chgData name="Manish Sharma" userId="b799adb9ba789c8f" providerId="LiveId" clId="{EBEA4F15-CD72-47E1-A609-4F092BECF765}" dt="2021-12-20T04:14:03.348" v="286" actId="26606"/>
          <ac:spMkLst>
            <pc:docMk/>
            <pc:sldMk cId="655627665" sldId="307"/>
            <ac:spMk id="3" creationId="{79FCC5AB-634E-4A6A-971E-63FA86F2159A}"/>
          </ac:spMkLst>
        </pc:spChg>
        <pc:spChg chg="add">
          <ac:chgData name="Manish Sharma" userId="b799adb9ba789c8f" providerId="LiveId" clId="{EBEA4F15-CD72-47E1-A609-4F092BECF765}" dt="2021-12-20T04:14:03.348" v="286" actId="26606"/>
          <ac:spMkLst>
            <pc:docMk/>
            <pc:sldMk cId="655627665" sldId="307"/>
            <ac:spMk id="9" creationId="{B819A166-7571-4003-A6B8-B62034C3ED30}"/>
          </ac:spMkLst>
        </pc:spChg>
        <pc:graphicFrameChg chg="add">
          <ac:chgData name="Manish Sharma" userId="b799adb9ba789c8f" providerId="LiveId" clId="{EBEA4F15-CD72-47E1-A609-4F092BECF765}" dt="2021-12-20T04:14:03.348" v="286" actId="26606"/>
          <ac:graphicFrameMkLst>
            <pc:docMk/>
            <pc:sldMk cId="655627665" sldId="307"/>
            <ac:graphicFrameMk id="5" creationId="{774B9B04-FC3B-42EC-9997-3DDEA50BF294}"/>
          </ac:graphicFrameMkLst>
        </pc:graphicFrameChg>
      </pc:sldChg>
      <pc:sldChg chg="del">
        <pc:chgData name="Manish Sharma" userId="b799adb9ba789c8f" providerId="LiveId" clId="{EBEA4F15-CD72-47E1-A609-4F092BECF765}" dt="2021-12-20T03:37:03.300" v="9" actId="47"/>
        <pc:sldMkLst>
          <pc:docMk/>
          <pc:sldMk cId="1440802295" sldId="307"/>
        </pc:sldMkLst>
      </pc:sldChg>
      <pc:sldChg chg="del">
        <pc:chgData name="Manish Sharma" userId="b799adb9ba789c8f" providerId="LiveId" clId="{EBEA4F15-CD72-47E1-A609-4F092BECF765}" dt="2021-12-20T03:37:03.300" v="9" actId="47"/>
        <pc:sldMkLst>
          <pc:docMk/>
          <pc:sldMk cId="1385470561" sldId="308"/>
        </pc:sldMkLst>
      </pc:sldChg>
      <pc:sldChg chg="modSp new add del mod">
        <pc:chgData name="Manish Sharma" userId="b799adb9ba789c8f" providerId="LiveId" clId="{EBEA4F15-CD72-47E1-A609-4F092BECF765}" dt="2021-12-21T05:40:56.815" v="653" actId="47"/>
        <pc:sldMkLst>
          <pc:docMk/>
          <pc:sldMk cId="2827906975" sldId="308"/>
        </pc:sldMkLst>
        <pc:spChg chg="mod">
          <ac:chgData name="Manish Sharma" userId="b799adb9ba789c8f" providerId="LiveId" clId="{EBEA4F15-CD72-47E1-A609-4F092BECF765}" dt="2021-12-20T04:21:08.170" v="292" actId="20577"/>
          <ac:spMkLst>
            <pc:docMk/>
            <pc:sldMk cId="2827906975" sldId="308"/>
            <ac:spMk id="2" creationId="{8F5B2C8A-76CC-4C82-BE46-004F51330CFC}"/>
          </ac:spMkLst>
        </pc:spChg>
        <pc:spChg chg="mod">
          <ac:chgData name="Manish Sharma" userId="b799adb9ba789c8f" providerId="LiveId" clId="{EBEA4F15-CD72-47E1-A609-4F092BECF765}" dt="2021-12-20T07:36:53.547" v="422" actId="20577"/>
          <ac:spMkLst>
            <pc:docMk/>
            <pc:sldMk cId="2827906975" sldId="308"/>
            <ac:spMk id="3" creationId="{2FAA80DA-6660-404B-9C36-51EEC25947FE}"/>
          </ac:spMkLst>
        </pc:spChg>
      </pc:sldChg>
      <pc:sldChg chg="modSp new add del mod">
        <pc:chgData name="Manish Sharma" userId="b799adb9ba789c8f" providerId="LiveId" clId="{EBEA4F15-CD72-47E1-A609-4F092BECF765}" dt="2021-12-21T05:40:56.815" v="653" actId="47"/>
        <pc:sldMkLst>
          <pc:docMk/>
          <pc:sldMk cId="1222050639" sldId="309"/>
        </pc:sldMkLst>
        <pc:spChg chg="mod">
          <ac:chgData name="Manish Sharma" userId="b799adb9ba789c8f" providerId="LiveId" clId="{EBEA4F15-CD72-47E1-A609-4F092BECF765}" dt="2021-12-20T04:24:53.587" v="347"/>
          <ac:spMkLst>
            <pc:docMk/>
            <pc:sldMk cId="1222050639" sldId="309"/>
            <ac:spMk id="2" creationId="{388AB266-49D7-4F7F-A956-2F1CB2BA89D5}"/>
          </ac:spMkLst>
        </pc:spChg>
        <pc:spChg chg="mod">
          <ac:chgData name="Manish Sharma" userId="b799adb9ba789c8f" providerId="LiveId" clId="{EBEA4F15-CD72-47E1-A609-4F092BECF765}" dt="2021-12-20T04:28:07.794" v="389" actId="20577"/>
          <ac:spMkLst>
            <pc:docMk/>
            <pc:sldMk cId="1222050639" sldId="309"/>
            <ac:spMk id="3" creationId="{535014E8-38D2-469D-92E0-B6A95C153A27}"/>
          </ac:spMkLst>
        </pc:spChg>
      </pc:sldChg>
      <pc:sldChg chg="addSp delSp modSp new add del mod">
        <pc:chgData name="Manish Sharma" userId="b799adb9ba789c8f" providerId="LiveId" clId="{EBEA4F15-CD72-47E1-A609-4F092BECF765}" dt="2021-12-21T05:40:56.815" v="653" actId="47"/>
        <pc:sldMkLst>
          <pc:docMk/>
          <pc:sldMk cId="154785864" sldId="310"/>
        </pc:sldMkLst>
        <pc:spChg chg="del">
          <ac:chgData name="Manish Sharma" userId="b799adb9ba789c8f" providerId="LiveId" clId="{EBEA4F15-CD72-47E1-A609-4F092BECF765}" dt="2021-12-20T05:08:59.533" v="391" actId="478"/>
          <ac:spMkLst>
            <pc:docMk/>
            <pc:sldMk cId="154785864" sldId="310"/>
            <ac:spMk id="2" creationId="{802EFA16-6A3B-4DFA-8958-322B55EB22D1}"/>
          </ac:spMkLst>
        </pc:spChg>
        <pc:spChg chg="del">
          <ac:chgData name="Manish Sharma" userId="b799adb9ba789c8f" providerId="LiveId" clId="{EBEA4F15-CD72-47E1-A609-4F092BECF765}" dt="2021-12-20T05:08:59.533" v="391" actId="478"/>
          <ac:spMkLst>
            <pc:docMk/>
            <pc:sldMk cId="154785864" sldId="310"/>
            <ac:spMk id="3" creationId="{3E43759F-C185-4677-B0DE-2586E6367C83}"/>
          </ac:spMkLst>
        </pc:spChg>
        <pc:spChg chg="add mod">
          <ac:chgData name="Manish Sharma" userId="b799adb9ba789c8f" providerId="LiveId" clId="{EBEA4F15-CD72-47E1-A609-4F092BECF765}" dt="2021-12-20T05:09:07.213" v="392"/>
          <ac:spMkLst>
            <pc:docMk/>
            <pc:sldMk cId="154785864" sldId="310"/>
            <ac:spMk id="4" creationId="{17E7B246-59E5-4541-B193-22E48E8A7494}"/>
          </ac:spMkLst>
        </pc:spChg>
        <pc:spChg chg="add mod">
          <ac:chgData name="Manish Sharma" userId="b799adb9ba789c8f" providerId="LiveId" clId="{EBEA4F15-CD72-47E1-A609-4F092BECF765}" dt="2021-12-20T05:09:21.987" v="393"/>
          <ac:spMkLst>
            <pc:docMk/>
            <pc:sldMk cId="154785864" sldId="310"/>
            <ac:spMk id="5" creationId="{4C5AE0D6-B7A8-4C75-96B8-9512CFFF97D2}"/>
          </ac:spMkLst>
        </pc:spChg>
        <pc:spChg chg="add mod">
          <ac:chgData name="Manish Sharma" userId="b799adb9ba789c8f" providerId="LiveId" clId="{EBEA4F15-CD72-47E1-A609-4F092BECF765}" dt="2021-12-20T05:09:21.987" v="393"/>
          <ac:spMkLst>
            <pc:docMk/>
            <pc:sldMk cId="154785864" sldId="310"/>
            <ac:spMk id="6" creationId="{1E752F1B-3295-4F03-87BF-4B83FD5ED67B}"/>
          </ac:spMkLst>
        </pc:spChg>
        <pc:spChg chg="add mod">
          <ac:chgData name="Manish Sharma" userId="b799adb9ba789c8f" providerId="LiveId" clId="{EBEA4F15-CD72-47E1-A609-4F092BECF765}" dt="2021-12-20T05:10:01.460" v="395"/>
          <ac:spMkLst>
            <pc:docMk/>
            <pc:sldMk cId="154785864" sldId="310"/>
            <ac:spMk id="8" creationId="{CF5AEDA7-C012-4A83-A98D-D2B249056F8B}"/>
          </ac:spMkLst>
        </pc:spChg>
        <pc:spChg chg="add mod">
          <ac:chgData name="Manish Sharma" userId="b799adb9ba789c8f" providerId="LiveId" clId="{EBEA4F15-CD72-47E1-A609-4F092BECF765}" dt="2021-12-20T05:10:45.500" v="396"/>
          <ac:spMkLst>
            <pc:docMk/>
            <pc:sldMk cId="154785864" sldId="310"/>
            <ac:spMk id="10" creationId="{A9FE5902-F7D0-4E75-99A5-9E0D0D5DD5AD}"/>
          </ac:spMkLst>
        </pc:spChg>
        <pc:spChg chg="add mod">
          <ac:chgData name="Manish Sharma" userId="b799adb9ba789c8f" providerId="LiveId" clId="{EBEA4F15-CD72-47E1-A609-4F092BECF765}" dt="2021-12-20T05:10:45.500" v="396"/>
          <ac:spMkLst>
            <pc:docMk/>
            <pc:sldMk cId="154785864" sldId="310"/>
            <ac:spMk id="11" creationId="{621098F8-ED4D-4FA6-B8D6-70F309C82503}"/>
          </ac:spMkLst>
        </pc:spChg>
        <pc:spChg chg="add mod">
          <ac:chgData name="Manish Sharma" userId="b799adb9ba789c8f" providerId="LiveId" clId="{EBEA4F15-CD72-47E1-A609-4F092BECF765}" dt="2021-12-20T05:10:57.771" v="397"/>
          <ac:spMkLst>
            <pc:docMk/>
            <pc:sldMk cId="154785864" sldId="310"/>
            <ac:spMk id="13" creationId="{3C7FF494-782B-41C7-A08D-EF9D8E3329D4}"/>
          </ac:spMkLst>
        </pc:spChg>
        <pc:spChg chg="add mod">
          <ac:chgData name="Manish Sharma" userId="b799adb9ba789c8f" providerId="LiveId" clId="{EBEA4F15-CD72-47E1-A609-4F092BECF765}" dt="2021-12-20T05:10:57.771" v="397"/>
          <ac:spMkLst>
            <pc:docMk/>
            <pc:sldMk cId="154785864" sldId="310"/>
            <ac:spMk id="14" creationId="{02E35CD1-31A9-413D-BC1A-A0D2DC55C34E}"/>
          </ac:spMkLst>
        </pc:spChg>
        <pc:spChg chg="add mod">
          <ac:chgData name="Manish Sharma" userId="b799adb9ba789c8f" providerId="LiveId" clId="{EBEA4F15-CD72-47E1-A609-4F092BECF765}" dt="2021-12-20T05:11:14.220" v="398"/>
          <ac:spMkLst>
            <pc:docMk/>
            <pc:sldMk cId="154785864" sldId="310"/>
            <ac:spMk id="15" creationId="{CAD1809D-CE7E-4ABA-96C7-89D1DBEACE75}"/>
          </ac:spMkLst>
        </pc:spChg>
        <pc:spChg chg="add mod">
          <ac:chgData name="Manish Sharma" userId="b799adb9ba789c8f" providerId="LiveId" clId="{EBEA4F15-CD72-47E1-A609-4F092BECF765}" dt="2021-12-20T05:11:14.220" v="398"/>
          <ac:spMkLst>
            <pc:docMk/>
            <pc:sldMk cId="154785864" sldId="310"/>
            <ac:spMk id="17" creationId="{3FAF6043-14DE-429E-8B7F-490253AE32C2}"/>
          </ac:spMkLst>
        </pc:spChg>
        <pc:spChg chg="add mod">
          <ac:chgData name="Manish Sharma" userId="b799adb9ba789c8f" providerId="LiveId" clId="{EBEA4F15-CD72-47E1-A609-4F092BECF765}" dt="2021-12-20T05:11:27.990" v="399"/>
          <ac:spMkLst>
            <pc:docMk/>
            <pc:sldMk cId="154785864" sldId="310"/>
            <ac:spMk id="18" creationId="{F474CE40-CCD1-47E1-A866-742B30820FC5}"/>
          </ac:spMkLst>
        </pc:spChg>
        <pc:spChg chg="add mod">
          <ac:chgData name="Manish Sharma" userId="b799adb9ba789c8f" providerId="LiveId" clId="{EBEA4F15-CD72-47E1-A609-4F092BECF765}" dt="2021-12-20T05:11:41.695" v="400"/>
          <ac:spMkLst>
            <pc:docMk/>
            <pc:sldMk cId="154785864" sldId="310"/>
            <ac:spMk id="22" creationId="{B93AA6B3-E9C4-479C-9133-519195E8FE61}"/>
          </ac:spMkLst>
        </pc:spChg>
        <pc:spChg chg="add mod">
          <ac:chgData name="Manish Sharma" userId="b799adb9ba789c8f" providerId="LiveId" clId="{EBEA4F15-CD72-47E1-A609-4F092BECF765}" dt="2021-12-20T05:12:13.125" v="401"/>
          <ac:spMkLst>
            <pc:docMk/>
            <pc:sldMk cId="154785864" sldId="310"/>
            <ac:spMk id="24" creationId="{6A6A725E-2EE9-4ED2-8CD7-0917DC94882A}"/>
          </ac:spMkLst>
        </pc:spChg>
        <pc:spChg chg="add mod">
          <ac:chgData name="Manish Sharma" userId="b799adb9ba789c8f" providerId="LiveId" clId="{EBEA4F15-CD72-47E1-A609-4F092BECF765}" dt="2021-12-20T05:12:13.125" v="401"/>
          <ac:spMkLst>
            <pc:docMk/>
            <pc:sldMk cId="154785864" sldId="310"/>
            <ac:spMk id="25" creationId="{93212B65-7C4A-4F3D-BB49-3066DC9CA2BA}"/>
          </ac:spMkLst>
        </pc:spChg>
        <pc:spChg chg="add mod">
          <ac:chgData name="Manish Sharma" userId="b799adb9ba789c8f" providerId="LiveId" clId="{EBEA4F15-CD72-47E1-A609-4F092BECF765}" dt="2021-12-20T05:12:20.761" v="402"/>
          <ac:spMkLst>
            <pc:docMk/>
            <pc:sldMk cId="154785864" sldId="310"/>
            <ac:spMk id="27" creationId="{AB0DA3CB-39CC-42A2-9870-CFF1F093A459}"/>
          </ac:spMkLst>
        </pc:spChg>
        <pc:spChg chg="add mod">
          <ac:chgData name="Manish Sharma" userId="b799adb9ba789c8f" providerId="LiveId" clId="{EBEA4F15-CD72-47E1-A609-4F092BECF765}" dt="2021-12-20T05:12:20.761" v="402"/>
          <ac:spMkLst>
            <pc:docMk/>
            <pc:sldMk cId="154785864" sldId="310"/>
            <ac:spMk id="28" creationId="{CBBD2D26-7CC2-4A30-B55D-F8F6D8A8A4C3}"/>
          </ac:spMkLst>
        </pc:spChg>
        <pc:spChg chg="add mod">
          <ac:chgData name="Manish Sharma" userId="b799adb9ba789c8f" providerId="LiveId" clId="{EBEA4F15-CD72-47E1-A609-4F092BECF765}" dt="2021-12-20T05:12:59.919" v="403"/>
          <ac:spMkLst>
            <pc:docMk/>
            <pc:sldMk cId="154785864" sldId="310"/>
            <ac:spMk id="29" creationId="{F287D1D9-FC45-4614-A3C8-1E772F65936F}"/>
          </ac:spMkLst>
        </pc:spChg>
        <pc:spChg chg="add mod">
          <ac:chgData name="Manish Sharma" userId="b799adb9ba789c8f" providerId="LiveId" clId="{EBEA4F15-CD72-47E1-A609-4F092BECF765}" dt="2021-12-20T05:12:59.919" v="403"/>
          <ac:spMkLst>
            <pc:docMk/>
            <pc:sldMk cId="154785864" sldId="310"/>
            <ac:spMk id="30" creationId="{334C897C-5E94-438A-B1DC-1EADC6A1FA09}"/>
          </ac:spMkLst>
        </pc:spChg>
        <pc:cxnChg chg="add mod">
          <ac:chgData name="Manish Sharma" userId="b799adb9ba789c8f" providerId="LiveId" clId="{EBEA4F15-CD72-47E1-A609-4F092BECF765}" dt="2021-12-20T05:09:50.636" v="394"/>
          <ac:cxnSpMkLst>
            <pc:docMk/>
            <pc:sldMk cId="154785864" sldId="310"/>
            <ac:cxnSpMk id="7" creationId="{7CA5AFAC-5521-408E-9D47-48E1CBC35DB7}"/>
          </ac:cxnSpMkLst>
        </pc:cxnChg>
        <pc:cxnChg chg="add mod">
          <ac:chgData name="Manish Sharma" userId="b799adb9ba789c8f" providerId="LiveId" clId="{EBEA4F15-CD72-47E1-A609-4F092BECF765}" dt="2021-12-20T05:10:45.500" v="396"/>
          <ac:cxnSpMkLst>
            <pc:docMk/>
            <pc:sldMk cId="154785864" sldId="310"/>
            <ac:cxnSpMk id="9" creationId="{4714756C-BE8B-4772-A741-1F41E59CC36E}"/>
          </ac:cxnSpMkLst>
        </pc:cxnChg>
        <pc:cxnChg chg="add mod">
          <ac:chgData name="Manish Sharma" userId="b799adb9ba789c8f" providerId="LiveId" clId="{EBEA4F15-CD72-47E1-A609-4F092BECF765}" dt="2021-12-20T05:10:57.771" v="397"/>
          <ac:cxnSpMkLst>
            <pc:docMk/>
            <pc:sldMk cId="154785864" sldId="310"/>
            <ac:cxnSpMk id="12" creationId="{B705DD50-B5D7-47F8-BD30-399818BF786A}"/>
          </ac:cxnSpMkLst>
        </pc:cxnChg>
        <pc:cxnChg chg="add mod">
          <ac:chgData name="Manish Sharma" userId="b799adb9ba789c8f" providerId="LiveId" clId="{EBEA4F15-CD72-47E1-A609-4F092BECF765}" dt="2021-12-20T05:11:14.220" v="398"/>
          <ac:cxnSpMkLst>
            <pc:docMk/>
            <pc:sldMk cId="154785864" sldId="310"/>
            <ac:cxnSpMk id="16" creationId="{2F6F4E6F-F7EB-4841-9B17-F11C053BA056}"/>
          </ac:cxnSpMkLst>
        </pc:cxnChg>
        <pc:cxnChg chg="add mod">
          <ac:chgData name="Manish Sharma" userId="b799adb9ba789c8f" providerId="LiveId" clId="{EBEA4F15-CD72-47E1-A609-4F092BECF765}" dt="2021-12-20T05:11:27.990" v="399"/>
          <ac:cxnSpMkLst>
            <pc:docMk/>
            <pc:sldMk cId="154785864" sldId="310"/>
            <ac:cxnSpMk id="19" creationId="{9513ECB0-58BE-4FA8-A827-342900A032E3}"/>
          </ac:cxnSpMkLst>
        </pc:cxnChg>
        <pc:cxnChg chg="add mod">
          <ac:chgData name="Manish Sharma" userId="b799adb9ba789c8f" providerId="LiveId" clId="{EBEA4F15-CD72-47E1-A609-4F092BECF765}" dt="2021-12-20T05:11:27.990" v="399"/>
          <ac:cxnSpMkLst>
            <pc:docMk/>
            <pc:sldMk cId="154785864" sldId="310"/>
            <ac:cxnSpMk id="20" creationId="{5032865E-C15D-470A-A2AA-855374C1C56C}"/>
          </ac:cxnSpMkLst>
        </pc:cxnChg>
        <pc:cxnChg chg="add mod">
          <ac:chgData name="Manish Sharma" userId="b799adb9ba789c8f" providerId="LiveId" clId="{EBEA4F15-CD72-47E1-A609-4F092BECF765}" dt="2021-12-20T05:11:27.990" v="399"/>
          <ac:cxnSpMkLst>
            <pc:docMk/>
            <pc:sldMk cId="154785864" sldId="310"/>
            <ac:cxnSpMk id="21" creationId="{07FBF4FC-0350-4023-9277-0FA869169C83}"/>
          </ac:cxnSpMkLst>
        </pc:cxnChg>
        <pc:cxnChg chg="add mod">
          <ac:chgData name="Manish Sharma" userId="b799adb9ba789c8f" providerId="LiveId" clId="{EBEA4F15-CD72-47E1-A609-4F092BECF765}" dt="2021-12-20T05:12:13.125" v="401"/>
          <ac:cxnSpMkLst>
            <pc:docMk/>
            <pc:sldMk cId="154785864" sldId="310"/>
            <ac:cxnSpMk id="23" creationId="{64514B43-01C3-4E57-82D1-09ECCF910F26}"/>
          </ac:cxnSpMkLst>
        </pc:cxnChg>
        <pc:cxnChg chg="add mod">
          <ac:chgData name="Manish Sharma" userId="b799adb9ba789c8f" providerId="LiveId" clId="{EBEA4F15-CD72-47E1-A609-4F092BECF765}" dt="2021-12-20T05:12:20.761" v="402"/>
          <ac:cxnSpMkLst>
            <pc:docMk/>
            <pc:sldMk cId="154785864" sldId="310"/>
            <ac:cxnSpMk id="26" creationId="{487737CB-8F5D-4647-92B3-04F2F1ED2F16}"/>
          </ac:cxnSpMkLst>
        </pc:cxnChg>
      </pc:sldChg>
      <pc:sldChg chg="add del">
        <pc:chgData name="Manish Sharma" userId="b799adb9ba789c8f" providerId="LiveId" clId="{EBEA4F15-CD72-47E1-A609-4F092BECF765}" dt="2021-12-21T05:40:56.815" v="653" actId="47"/>
        <pc:sldMkLst>
          <pc:docMk/>
          <pc:sldMk cId="600639858" sldId="311"/>
        </pc:sldMkLst>
      </pc:sldChg>
      <pc:sldChg chg="add del">
        <pc:chgData name="Manish Sharma" userId="b799adb9ba789c8f" providerId="LiveId" clId="{EBEA4F15-CD72-47E1-A609-4F092BECF765}" dt="2021-12-21T05:40:56.815" v="653" actId="47"/>
        <pc:sldMkLst>
          <pc:docMk/>
          <pc:sldMk cId="432641028" sldId="312"/>
        </pc:sldMkLst>
      </pc:sldChg>
      <pc:sldChg chg="del">
        <pc:chgData name="Manish Sharma" userId="b799adb9ba789c8f" providerId="LiveId" clId="{EBEA4F15-CD72-47E1-A609-4F092BECF765}" dt="2021-12-20T03:37:03.300" v="9" actId="47"/>
        <pc:sldMkLst>
          <pc:docMk/>
          <pc:sldMk cId="2719420891" sldId="312"/>
        </pc:sldMkLst>
      </pc:sldChg>
      <pc:sldChg chg="add del">
        <pc:chgData name="Manish Sharma" userId="b799adb9ba789c8f" providerId="LiveId" clId="{EBEA4F15-CD72-47E1-A609-4F092BECF765}" dt="2021-12-21T05:40:56.815" v="653" actId="47"/>
        <pc:sldMkLst>
          <pc:docMk/>
          <pc:sldMk cId="1745736043" sldId="313"/>
        </pc:sldMkLst>
      </pc:sldChg>
      <pc:sldChg chg="del">
        <pc:chgData name="Manish Sharma" userId="b799adb9ba789c8f" providerId="LiveId" clId="{EBEA4F15-CD72-47E1-A609-4F092BECF765}" dt="2021-12-20T03:37:03.300" v="9" actId="47"/>
        <pc:sldMkLst>
          <pc:docMk/>
          <pc:sldMk cId="4142986020" sldId="313"/>
        </pc:sldMkLst>
      </pc:sldChg>
      <pc:sldChg chg="del">
        <pc:chgData name="Manish Sharma" userId="b799adb9ba789c8f" providerId="LiveId" clId="{EBEA4F15-CD72-47E1-A609-4F092BECF765}" dt="2021-12-20T03:37:03.300" v="9" actId="47"/>
        <pc:sldMkLst>
          <pc:docMk/>
          <pc:sldMk cId="1841233370" sldId="314"/>
        </pc:sldMkLst>
      </pc:sldChg>
      <pc:sldChg chg="add del">
        <pc:chgData name="Manish Sharma" userId="b799adb9ba789c8f" providerId="LiveId" clId="{EBEA4F15-CD72-47E1-A609-4F092BECF765}" dt="2021-12-21T05:40:56.815" v="653" actId="47"/>
        <pc:sldMkLst>
          <pc:docMk/>
          <pc:sldMk cId="3343793836" sldId="314"/>
        </pc:sldMkLst>
      </pc:sldChg>
      <pc:sldChg chg="del">
        <pc:chgData name="Manish Sharma" userId="b799adb9ba789c8f" providerId="LiveId" clId="{EBEA4F15-CD72-47E1-A609-4F092BECF765}" dt="2021-12-20T03:37:03.300" v="9" actId="47"/>
        <pc:sldMkLst>
          <pc:docMk/>
          <pc:sldMk cId="91050736" sldId="315"/>
        </pc:sldMkLst>
      </pc:sldChg>
      <pc:sldChg chg="add del">
        <pc:chgData name="Manish Sharma" userId="b799adb9ba789c8f" providerId="LiveId" clId="{EBEA4F15-CD72-47E1-A609-4F092BECF765}" dt="2021-12-21T05:40:56.815" v="653" actId="47"/>
        <pc:sldMkLst>
          <pc:docMk/>
          <pc:sldMk cId="2896957801" sldId="315"/>
        </pc:sldMkLst>
      </pc:sldChg>
      <pc:sldChg chg="addSp delSp modSp new add del mod">
        <pc:chgData name="Manish Sharma" userId="b799adb9ba789c8f" providerId="LiveId" clId="{EBEA4F15-CD72-47E1-A609-4F092BECF765}" dt="2021-12-21T05:40:56.815" v="653" actId="47"/>
        <pc:sldMkLst>
          <pc:docMk/>
          <pc:sldMk cId="495837008" sldId="316"/>
        </pc:sldMkLst>
        <pc:spChg chg="mod">
          <ac:chgData name="Manish Sharma" userId="b799adb9ba789c8f" providerId="LiveId" clId="{EBEA4F15-CD72-47E1-A609-4F092BECF765}" dt="2021-12-20T10:28:27.802" v="443" actId="20577"/>
          <ac:spMkLst>
            <pc:docMk/>
            <pc:sldMk cId="495837008" sldId="316"/>
            <ac:spMk id="2" creationId="{4221B753-CA20-43D9-B1E7-4ED3D66E9E35}"/>
          </ac:spMkLst>
        </pc:spChg>
        <pc:spChg chg="mod">
          <ac:chgData name="Manish Sharma" userId="b799adb9ba789c8f" providerId="LiveId" clId="{EBEA4F15-CD72-47E1-A609-4F092BECF765}" dt="2021-12-20T10:30:13.713" v="461"/>
          <ac:spMkLst>
            <pc:docMk/>
            <pc:sldMk cId="495837008" sldId="316"/>
            <ac:spMk id="3" creationId="{CAA1A283-77CD-467F-A9B1-9FB64F0A917B}"/>
          </ac:spMkLst>
        </pc:spChg>
        <pc:spChg chg="add del">
          <ac:chgData name="Manish Sharma" userId="b799adb9ba789c8f" providerId="LiveId" clId="{EBEA4F15-CD72-47E1-A609-4F092BECF765}" dt="2021-12-20T10:29:59.764" v="460"/>
          <ac:spMkLst>
            <pc:docMk/>
            <pc:sldMk cId="495837008" sldId="316"/>
            <ac:spMk id="4" creationId="{79285C16-F0C7-472B-A0D9-A5B818795C91}"/>
          </ac:spMkLst>
        </pc:spChg>
      </pc:sldChg>
      <pc:sldChg chg="del">
        <pc:chgData name="Manish Sharma" userId="b799adb9ba789c8f" providerId="LiveId" clId="{EBEA4F15-CD72-47E1-A609-4F092BECF765}" dt="2021-12-20T03:37:03.300" v="9" actId="47"/>
        <pc:sldMkLst>
          <pc:docMk/>
          <pc:sldMk cId="3578439419" sldId="316"/>
        </pc:sldMkLst>
      </pc:sldChg>
      <pc:sldChg chg="modSp new add del mod">
        <pc:chgData name="Manish Sharma" userId="b799adb9ba789c8f" providerId="LiveId" clId="{EBEA4F15-CD72-47E1-A609-4F092BECF765}" dt="2021-12-21T05:40:56.815" v="653" actId="47"/>
        <pc:sldMkLst>
          <pc:docMk/>
          <pc:sldMk cId="729508330" sldId="317"/>
        </pc:sldMkLst>
        <pc:spChg chg="mod">
          <ac:chgData name="Manish Sharma" userId="b799adb9ba789c8f" providerId="LiveId" clId="{EBEA4F15-CD72-47E1-A609-4F092BECF765}" dt="2021-12-20T10:32:12.828" v="479" actId="20577"/>
          <ac:spMkLst>
            <pc:docMk/>
            <pc:sldMk cId="729508330" sldId="317"/>
            <ac:spMk id="2" creationId="{7C0BEA43-1590-4F15-8F6D-CF3ACFA07C0F}"/>
          </ac:spMkLst>
        </pc:spChg>
        <pc:spChg chg="mod">
          <ac:chgData name="Manish Sharma" userId="b799adb9ba789c8f" providerId="LiveId" clId="{EBEA4F15-CD72-47E1-A609-4F092BECF765}" dt="2021-12-20T10:32:04.197" v="466" actId="6549"/>
          <ac:spMkLst>
            <pc:docMk/>
            <pc:sldMk cId="729508330" sldId="317"/>
            <ac:spMk id="3" creationId="{33B25DEF-428A-4A9F-8226-B9935C64B8B7}"/>
          </ac:spMkLst>
        </pc:spChg>
      </pc:sldChg>
      <pc:sldChg chg="del">
        <pc:chgData name="Manish Sharma" userId="b799adb9ba789c8f" providerId="LiveId" clId="{EBEA4F15-CD72-47E1-A609-4F092BECF765}" dt="2021-12-20T03:37:03.300" v="9" actId="47"/>
        <pc:sldMkLst>
          <pc:docMk/>
          <pc:sldMk cId="2483723510" sldId="317"/>
        </pc:sldMkLst>
      </pc:sldChg>
      <pc:sldChg chg="del">
        <pc:chgData name="Manish Sharma" userId="b799adb9ba789c8f" providerId="LiveId" clId="{EBEA4F15-CD72-47E1-A609-4F092BECF765}" dt="2021-12-20T03:37:03.300" v="9" actId="47"/>
        <pc:sldMkLst>
          <pc:docMk/>
          <pc:sldMk cId="2383157330" sldId="318"/>
        </pc:sldMkLst>
      </pc:sldChg>
      <pc:sldChg chg="modSp new add del mod ord">
        <pc:chgData name="Manish Sharma" userId="b799adb9ba789c8f" providerId="LiveId" clId="{EBEA4F15-CD72-47E1-A609-4F092BECF765}" dt="2021-12-21T05:40:56.815" v="653" actId="47"/>
        <pc:sldMkLst>
          <pc:docMk/>
          <pc:sldMk cId="3730346979" sldId="318"/>
        </pc:sldMkLst>
        <pc:spChg chg="mod">
          <ac:chgData name="Manish Sharma" userId="b799adb9ba789c8f" providerId="LiveId" clId="{EBEA4F15-CD72-47E1-A609-4F092BECF765}" dt="2021-12-20T10:52:28.610" v="496"/>
          <ac:spMkLst>
            <pc:docMk/>
            <pc:sldMk cId="3730346979" sldId="318"/>
            <ac:spMk id="2" creationId="{7CE3E554-BBFA-4308-B444-B9BD3C09A0D5}"/>
          </ac:spMkLst>
        </pc:spChg>
        <pc:spChg chg="mod">
          <ac:chgData name="Manish Sharma" userId="b799adb9ba789c8f" providerId="LiveId" clId="{EBEA4F15-CD72-47E1-A609-4F092BECF765}" dt="2021-12-20T10:51:57.727" v="491" actId="6549"/>
          <ac:spMkLst>
            <pc:docMk/>
            <pc:sldMk cId="3730346979" sldId="318"/>
            <ac:spMk id="3" creationId="{2F93C436-7A03-442F-A4B5-7B12697D9C0D}"/>
          </ac:spMkLst>
        </pc:spChg>
      </pc:sldChg>
      <pc:sldChg chg="del">
        <pc:chgData name="Manish Sharma" userId="b799adb9ba789c8f" providerId="LiveId" clId="{EBEA4F15-CD72-47E1-A609-4F092BECF765}" dt="2021-12-20T03:37:03.300" v="9" actId="47"/>
        <pc:sldMkLst>
          <pc:docMk/>
          <pc:sldMk cId="1542734719" sldId="319"/>
        </pc:sldMkLst>
      </pc:sldChg>
      <pc:sldChg chg="modSp add del mod">
        <pc:chgData name="Manish Sharma" userId="b799adb9ba789c8f" providerId="LiveId" clId="{EBEA4F15-CD72-47E1-A609-4F092BECF765}" dt="2021-12-21T05:40:56.815" v="653" actId="47"/>
        <pc:sldMkLst>
          <pc:docMk/>
          <pc:sldMk cId="2922293980" sldId="319"/>
        </pc:sldMkLst>
        <pc:spChg chg="mod">
          <ac:chgData name="Manish Sharma" userId="b799adb9ba789c8f" providerId="LiveId" clId="{EBEA4F15-CD72-47E1-A609-4F092BECF765}" dt="2021-12-20T11:06:12.393" v="498" actId="20577"/>
          <ac:spMkLst>
            <pc:docMk/>
            <pc:sldMk cId="2922293980" sldId="319"/>
            <ac:spMk id="3" creationId="{9933D40C-6913-4D1F-B98F-5A2BC1806030}"/>
          </ac:spMkLst>
        </pc:spChg>
      </pc:sldChg>
      <pc:sldChg chg="del">
        <pc:chgData name="Manish Sharma" userId="b799adb9ba789c8f" providerId="LiveId" clId="{EBEA4F15-CD72-47E1-A609-4F092BECF765}" dt="2021-12-20T03:37:03.300" v="9" actId="47"/>
        <pc:sldMkLst>
          <pc:docMk/>
          <pc:sldMk cId="1771078964" sldId="320"/>
        </pc:sldMkLst>
      </pc:sldChg>
      <pc:sldChg chg="modSp new add del mod">
        <pc:chgData name="Manish Sharma" userId="b799adb9ba789c8f" providerId="LiveId" clId="{EBEA4F15-CD72-47E1-A609-4F092BECF765}" dt="2021-12-21T05:40:56.815" v="653" actId="47"/>
        <pc:sldMkLst>
          <pc:docMk/>
          <pc:sldMk cId="4089342765" sldId="320"/>
        </pc:sldMkLst>
        <pc:spChg chg="mod">
          <ac:chgData name="Manish Sharma" userId="b799adb9ba789c8f" providerId="LiveId" clId="{EBEA4F15-CD72-47E1-A609-4F092BECF765}" dt="2021-12-20T11:07:45.214" v="526" actId="20577"/>
          <ac:spMkLst>
            <pc:docMk/>
            <pc:sldMk cId="4089342765" sldId="320"/>
            <ac:spMk id="2" creationId="{24F500CF-73D6-43BE-B492-EE045D1F479A}"/>
          </ac:spMkLst>
        </pc:spChg>
        <pc:spChg chg="mod">
          <ac:chgData name="Manish Sharma" userId="b799adb9ba789c8f" providerId="LiveId" clId="{EBEA4F15-CD72-47E1-A609-4F092BECF765}" dt="2021-12-20T11:17:52.741" v="527" actId="113"/>
          <ac:spMkLst>
            <pc:docMk/>
            <pc:sldMk cId="4089342765" sldId="320"/>
            <ac:spMk id="3" creationId="{222B5808-75FF-4E74-BE39-F13495931DC1}"/>
          </ac:spMkLst>
        </pc:spChg>
      </pc:sldChg>
      <pc:sldChg chg="del">
        <pc:chgData name="Manish Sharma" userId="b799adb9ba789c8f" providerId="LiveId" clId="{EBEA4F15-CD72-47E1-A609-4F092BECF765}" dt="2021-12-20T03:37:03.300" v="9" actId="47"/>
        <pc:sldMkLst>
          <pc:docMk/>
          <pc:sldMk cId="2175462724" sldId="321"/>
        </pc:sldMkLst>
      </pc:sldChg>
      <pc:sldChg chg="add">
        <pc:chgData name="Manish Sharma" userId="b799adb9ba789c8f" providerId="LiveId" clId="{EBEA4F15-CD72-47E1-A609-4F092BECF765}" dt="2021-12-21T09:22:14.492" v="795"/>
        <pc:sldMkLst>
          <pc:docMk/>
          <pc:sldMk cId="2903704693" sldId="321"/>
        </pc:sldMkLst>
      </pc:sldChg>
      <pc:sldChg chg="del">
        <pc:chgData name="Manish Sharma" userId="b799adb9ba789c8f" providerId="LiveId" clId="{EBEA4F15-CD72-47E1-A609-4F092BECF765}" dt="2021-12-20T03:37:03.300" v="9" actId="47"/>
        <pc:sldMkLst>
          <pc:docMk/>
          <pc:sldMk cId="2020432023" sldId="322"/>
        </pc:sldMkLst>
      </pc:sldChg>
      <pc:sldChg chg="add">
        <pc:chgData name="Manish Sharma" userId="b799adb9ba789c8f" providerId="LiveId" clId="{EBEA4F15-CD72-47E1-A609-4F092BECF765}" dt="2021-12-21T09:22:14.492" v="795"/>
        <pc:sldMkLst>
          <pc:docMk/>
          <pc:sldMk cId="4052209965" sldId="322"/>
        </pc:sldMkLst>
      </pc:sldChg>
      <pc:sldChg chg="del">
        <pc:chgData name="Manish Sharma" userId="b799adb9ba789c8f" providerId="LiveId" clId="{EBEA4F15-CD72-47E1-A609-4F092BECF765}" dt="2021-12-20T03:37:03.300" v="9" actId="47"/>
        <pc:sldMkLst>
          <pc:docMk/>
          <pc:sldMk cId="992083087" sldId="323"/>
        </pc:sldMkLst>
      </pc:sldChg>
      <pc:sldChg chg="add">
        <pc:chgData name="Manish Sharma" userId="b799adb9ba789c8f" providerId="LiveId" clId="{EBEA4F15-CD72-47E1-A609-4F092BECF765}" dt="2021-12-21T09:22:14.492" v="795"/>
        <pc:sldMkLst>
          <pc:docMk/>
          <pc:sldMk cId="3716499477" sldId="323"/>
        </pc:sldMkLst>
      </pc:sldChg>
      <pc:sldChg chg="addSp modSp add mod setBg">
        <pc:chgData name="Manish Sharma" userId="b799adb9ba789c8f" providerId="LiveId" clId="{EBEA4F15-CD72-47E1-A609-4F092BECF765}" dt="2021-12-21T11:21:00.600" v="1052" actId="26606"/>
        <pc:sldMkLst>
          <pc:docMk/>
          <pc:sldMk cId="2025244484" sldId="324"/>
        </pc:sldMkLst>
        <pc:spChg chg="mod">
          <ac:chgData name="Manish Sharma" userId="b799adb9ba789c8f" providerId="LiveId" clId="{EBEA4F15-CD72-47E1-A609-4F092BECF765}" dt="2021-12-21T11:21:00.600" v="1052" actId="26606"/>
          <ac:spMkLst>
            <pc:docMk/>
            <pc:sldMk cId="2025244484" sldId="324"/>
            <ac:spMk id="2" creationId="{72B3E651-7639-42F3-ACDB-B57B4D534C49}"/>
          </ac:spMkLst>
        </pc:spChg>
        <pc:spChg chg="mod">
          <ac:chgData name="Manish Sharma" userId="b799adb9ba789c8f" providerId="LiveId" clId="{EBEA4F15-CD72-47E1-A609-4F092BECF765}" dt="2021-12-21T11:21:00.600" v="1052" actId="26606"/>
          <ac:spMkLst>
            <pc:docMk/>
            <pc:sldMk cId="2025244484" sldId="324"/>
            <ac:spMk id="3" creationId="{D7CA7D6F-A263-449E-8405-B5A9FBF10CF3}"/>
          </ac:spMkLst>
        </pc:spChg>
        <pc:spChg chg="add">
          <ac:chgData name="Manish Sharma" userId="b799adb9ba789c8f" providerId="LiveId" clId="{EBEA4F15-CD72-47E1-A609-4F092BECF765}" dt="2021-12-21T11:21:00.600" v="1052" actId="26606"/>
          <ac:spMkLst>
            <pc:docMk/>
            <pc:sldMk cId="2025244484" sldId="324"/>
            <ac:spMk id="10" creationId="{19D32F93-50AC-4C46-A5DB-291C60DDB7BD}"/>
          </ac:spMkLst>
        </pc:spChg>
        <pc:spChg chg="add">
          <ac:chgData name="Manish Sharma" userId="b799adb9ba789c8f" providerId="LiveId" clId="{EBEA4F15-CD72-47E1-A609-4F092BECF765}" dt="2021-12-21T11:21:00.600" v="1052" actId="26606"/>
          <ac:spMkLst>
            <pc:docMk/>
            <pc:sldMk cId="2025244484" sldId="324"/>
            <ac:spMk id="12" creationId="{827DC2C4-B485-428A-BF4A-472D2967F47F}"/>
          </ac:spMkLst>
        </pc:spChg>
        <pc:spChg chg="add">
          <ac:chgData name="Manish Sharma" userId="b799adb9ba789c8f" providerId="LiveId" clId="{EBEA4F15-CD72-47E1-A609-4F092BECF765}" dt="2021-12-21T11:21:00.600" v="1052" actId="26606"/>
          <ac:spMkLst>
            <pc:docMk/>
            <pc:sldMk cId="2025244484" sldId="324"/>
            <ac:spMk id="14" creationId="{EE04B5EB-F158-4507-90DD-BD23620C7CC9}"/>
          </ac:spMkLst>
        </pc:spChg>
        <pc:picChg chg="mod">
          <ac:chgData name="Manish Sharma" userId="b799adb9ba789c8f" providerId="LiveId" clId="{EBEA4F15-CD72-47E1-A609-4F092BECF765}" dt="2021-12-21T11:21:00.600" v="1052" actId="26606"/>
          <ac:picMkLst>
            <pc:docMk/>
            <pc:sldMk cId="2025244484" sldId="324"/>
            <ac:picMk id="5" creationId="{C29A1890-5154-4A30-BF97-7BF0BD966B31}"/>
          </ac:picMkLst>
        </pc:picChg>
      </pc:sldChg>
      <pc:sldChg chg="del">
        <pc:chgData name="Manish Sharma" userId="b799adb9ba789c8f" providerId="LiveId" clId="{EBEA4F15-CD72-47E1-A609-4F092BECF765}" dt="2021-12-20T03:37:03.300" v="9" actId="47"/>
        <pc:sldMkLst>
          <pc:docMk/>
          <pc:sldMk cId="2677077442" sldId="324"/>
        </pc:sldMkLst>
      </pc:sldChg>
      <pc:sldChg chg="del">
        <pc:chgData name="Manish Sharma" userId="b799adb9ba789c8f" providerId="LiveId" clId="{EBEA4F15-CD72-47E1-A609-4F092BECF765}" dt="2021-12-20T03:37:03.300" v="9" actId="47"/>
        <pc:sldMkLst>
          <pc:docMk/>
          <pc:sldMk cId="976549785" sldId="325"/>
        </pc:sldMkLst>
      </pc:sldChg>
      <pc:sldChg chg="del">
        <pc:chgData name="Manish Sharma" userId="b799adb9ba789c8f" providerId="LiveId" clId="{EBEA4F15-CD72-47E1-A609-4F092BECF765}" dt="2021-12-20T03:37:03.300" v="9" actId="47"/>
        <pc:sldMkLst>
          <pc:docMk/>
          <pc:sldMk cId="1393763600" sldId="326"/>
        </pc:sldMkLst>
      </pc:sldChg>
      <pc:sldChg chg="del">
        <pc:chgData name="Manish Sharma" userId="b799adb9ba789c8f" providerId="LiveId" clId="{EBEA4F15-CD72-47E1-A609-4F092BECF765}" dt="2021-12-20T03:37:03.300" v="9" actId="47"/>
        <pc:sldMkLst>
          <pc:docMk/>
          <pc:sldMk cId="1562318406" sldId="327"/>
        </pc:sldMkLst>
      </pc:sldChg>
      <pc:sldChg chg="del">
        <pc:chgData name="Manish Sharma" userId="b799adb9ba789c8f" providerId="LiveId" clId="{EBEA4F15-CD72-47E1-A609-4F092BECF765}" dt="2021-12-20T03:37:03.300" v="9" actId="47"/>
        <pc:sldMkLst>
          <pc:docMk/>
          <pc:sldMk cId="869922491" sldId="328"/>
        </pc:sldMkLst>
      </pc:sldChg>
      <pc:sldChg chg="del">
        <pc:chgData name="Manish Sharma" userId="b799adb9ba789c8f" providerId="LiveId" clId="{EBEA4F15-CD72-47E1-A609-4F092BECF765}" dt="2021-12-20T03:37:03.300" v="9" actId="47"/>
        <pc:sldMkLst>
          <pc:docMk/>
          <pc:sldMk cId="2301145384" sldId="329"/>
        </pc:sldMkLst>
      </pc:sldChg>
      <pc:sldChg chg="add">
        <pc:chgData name="Manish Sharma" userId="b799adb9ba789c8f" providerId="LiveId" clId="{EBEA4F15-CD72-47E1-A609-4F092BECF765}" dt="2021-12-21T11:20:35.351" v="1051"/>
        <pc:sldMkLst>
          <pc:docMk/>
          <pc:sldMk cId="3578941083" sldId="329"/>
        </pc:sldMkLst>
      </pc:sldChg>
      <pc:sldChg chg="del">
        <pc:chgData name="Manish Sharma" userId="b799adb9ba789c8f" providerId="LiveId" clId="{EBEA4F15-CD72-47E1-A609-4F092BECF765}" dt="2021-12-20T03:37:03.300" v="9" actId="47"/>
        <pc:sldMkLst>
          <pc:docMk/>
          <pc:sldMk cId="743372294" sldId="330"/>
        </pc:sldMkLst>
      </pc:sldChg>
      <pc:sldChg chg="add">
        <pc:chgData name="Manish Sharma" userId="b799adb9ba789c8f" providerId="LiveId" clId="{EBEA4F15-CD72-47E1-A609-4F092BECF765}" dt="2021-12-22T04:13:58.744" v="1276"/>
        <pc:sldMkLst>
          <pc:docMk/>
          <pc:sldMk cId="1148456520" sldId="330"/>
        </pc:sldMkLst>
      </pc:sldChg>
      <pc:sldChg chg="del">
        <pc:chgData name="Manish Sharma" userId="b799adb9ba789c8f" providerId="LiveId" clId="{EBEA4F15-CD72-47E1-A609-4F092BECF765}" dt="2021-12-20T03:37:03.300" v="9" actId="47"/>
        <pc:sldMkLst>
          <pc:docMk/>
          <pc:sldMk cId="2086204329" sldId="331"/>
        </pc:sldMkLst>
      </pc:sldChg>
      <pc:sldChg chg="del">
        <pc:chgData name="Manish Sharma" userId="b799adb9ba789c8f" providerId="LiveId" clId="{EBEA4F15-CD72-47E1-A609-4F092BECF765}" dt="2021-12-20T03:37:03.300" v="9" actId="47"/>
        <pc:sldMkLst>
          <pc:docMk/>
          <pc:sldMk cId="4024640257" sldId="332"/>
        </pc:sldMkLst>
      </pc:sldChg>
      <pc:sldChg chg="add">
        <pc:chgData name="Manish Sharma" userId="b799adb9ba789c8f" providerId="LiveId" clId="{EBEA4F15-CD72-47E1-A609-4F092BECF765}" dt="2021-12-24T07:56:46.940" v="2049"/>
        <pc:sldMkLst>
          <pc:docMk/>
          <pc:sldMk cId="3305788119" sldId="334"/>
        </pc:sldMkLst>
      </pc:sldChg>
      <pc:sldChg chg="modSp add mod">
        <pc:chgData name="Manish Sharma" userId="b799adb9ba789c8f" providerId="LiveId" clId="{EBEA4F15-CD72-47E1-A609-4F092BECF765}" dt="2021-12-22T09:02:43.479" v="1773" actId="313"/>
        <pc:sldMkLst>
          <pc:docMk/>
          <pc:sldMk cId="3436347431" sldId="338"/>
        </pc:sldMkLst>
        <pc:spChg chg="mod">
          <ac:chgData name="Manish Sharma" userId="b799adb9ba789c8f" providerId="LiveId" clId="{EBEA4F15-CD72-47E1-A609-4F092BECF765}" dt="2021-12-22T09:02:37.469" v="1771" actId="313"/>
          <ac:spMkLst>
            <pc:docMk/>
            <pc:sldMk cId="3436347431" sldId="338"/>
            <ac:spMk id="2" creationId="{2DDB61F2-8C7F-41CC-9C09-1186116DDDDE}"/>
          </ac:spMkLst>
        </pc:spChg>
        <pc:spChg chg="mod">
          <ac:chgData name="Manish Sharma" userId="b799adb9ba789c8f" providerId="LiveId" clId="{EBEA4F15-CD72-47E1-A609-4F092BECF765}" dt="2021-12-22T09:02:43.479" v="1773" actId="313"/>
          <ac:spMkLst>
            <pc:docMk/>
            <pc:sldMk cId="3436347431" sldId="338"/>
            <ac:spMk id="3" creationId="{2F23E1F6-4E54-493C-8211-3BAC3756E23F}"/>
          </ac:spMkLst>
        </pc:spChg>
      </pc:sldChg>
      <pc:sldChg chg="modSp add mod">
        <pc:chgData name="Manish Sharma" userId="b799adb9ba789c8f" providerId="LiveId" clId="{EBEA4F15-CD72-47E1-A609-4F092BECF765}" dt="2021-12-22T11:17:39.264" v="1780" actId="20577"/>
        <pc:sldMkLst>
          <pc:docMk/>
          <pc:sldMk cId="1539205222" sldId="339"/>
        </pc:sldMkLst>
        <pc:spChg chg="mod">
          <ac:chgData name="Manish Sharma" userId="b799adb9ba789c8f" providerId="LiveId" clId="{EBEA4F15-CD72-47E1-A609-4F092BECF765}" dt="2021-12-22T11:17:39.264" v="1780" actId="20577"/>
          <ac:spMkLst>
            <pc:docMk/>
            <pc:sldMk cId="1539205222" sldId="339"/>
            <ac:spMk id="4" creationId="{CD9286B1-AB81-4841-B546-82610DEBB9CF}"/>
          </ac:spMkLst>
        </pc:spChg>
      </pc:sldChg>
      <pc:sldChg chg="add">
        <pc:chgData name="Manish Sharma" userId="b799adb9ba789c8f" providerId="LiveId" clId="{EBEA4F15-CD72-47E1-A609-4F092BECF765}" dt="2021-12-23T06:56:58.265" v="1799"/>
        <pc:sldMkLst>
          <pc:docMk/>
          <pc:sldMk cId="1083906838" sldId="344"/>
        </pc:sldMkLst>
      </pc:sldChg>
      <pc:sldChg chg="add del">
        <pc:chgData name="Manish Sharma" userId="b799adb9ba789c8f" providerId="LiveId" clId="{EBEA4F15-CD72-47E1-A609-4F092BECF765}" dt="2021-12-23T06:56:55.306" v="1798" actId="47"/>
        <pc:sldMkLst>
          <pc:docMk/>
          <pc:sldMk cId="2113187241" sldId="345"/>
        </pc:sldMkLst>
      </pc:sldChg>
      <pc:sldChg chg="del">
        <pc:chgData name="Manish Sharma" userId="b799adb9ba789c8f" providerId="LiveId" clId="{EBEA4F15-CD72-47E1-A609-4F092BECF765}" dt="2021-12-20T03:37:03.300" v="9" actId="47"/>
        <pc:sldMkLst>
          <pc:docMk/>
          <pc:sldMk cId="2986602669" sldId="347"/>
        </pc:sldMkLst>
      </pc:sldChg>
      <pc:sldChg chg="add">
        <pc:chgData name="Manish Sharma" userId="b799adb9ba789c8f" providerId="LiveId" clId="{EBEA4F15-CD72-47E1-A609-4F092BECF765}" dt="2021-12-21T09:57:39.575" v="796"/>
        <pc:sldMkLst>
          <pc:docMk/>
          <pc:sldMk cId="3237243737" sldId="357"/>
        </pc:sldMkLst>
      </pc:sldChg>
      <pc:sldChg chg="add del">
        <pc:chgData name="Manish Sharma" userId="b799adb9ba789c8f" providerId="LiveId" clId="{EBEA4F15-CD72-47E1-A609-4F092BECF765}" dt="2021-12-21T09:57:39.575" v="796"/>
        <pc:sldMkLst>
          <pc:docMk/>
          <pc:sldMk cId="3787089593" sldId="358"/>
        </pc:sldMkLst>
      </pc:sldChg>
      <pc:sldChg chg="del">
        <pc:chgData name="Manish Sharma" userId="b799adb9ba789c8f" providerId="LiveId" clId="{EBEA4F15-CD72-47E1-A609-4F092BECF765}" dt="2021-12-20T03:37:03.300" v="9" actId="47"/>
        <pc:sldMkLst>
          <pc:docMk/>
          <pc:sldMk cId="945998607" sldId="359"/>
        </pc:sldMkLst>
      </pc:sldChg>
      <pc:sldChg chg="add del">
        <pc:chgData name="Manish Sharma" userId="b799adb9ba789c8f" providerId="LiveId" clId="{EBEA4F15-CD72-47E1-A609-4F092BECF765}" dt="2021-12-21T05:40:56.815" v="653" actId="47"/>
        <pc:sldMkLst>
          <pc:docMk/>
          <pc:sldMk cId="2451713000" sldId="359"/>
        </pc:sldMkLst>
      </pc:sldChg>
      <pc:sldChg chg="del">
        <pc:chgData name="Manish Sharma" userId="b799adb9ba789c8f" providerId="LiveId" clId="{EBEA4F15-CD72-47E1-A609-4F092BECF765}" dt="2021-12-20T03:37:03.300" v="9" actId="47"/>
        <pc:sldMkLst>
          <pc:docMk/>
          <pc:sldMk cId="1292131962" sldId="360"/>
        </pc:sldMkLst>
      </pc:sldChg>
      <pc:sldChg chg="modSp new add del mod">
        <pc:chgData name="Manish Sharma" userId="b799adb9ba789c8f" providerId="LiveId" clId="{EBEA4F15-CD72-47E1-A609-4F092BECF765}" dt="2021-12-21T05:40:56.815" v="653" actId="47"/>
        <pc:sldMkLst>
          <pc:docMk/>
          <pc:sldMk cId="1617090137" sldId="360"/>
        </pc:sldMkLst>
        <pc:spChg chg="mod">
          <ac:chgData name="Manish Sharma" userId="b799adb9ba789c8f" providerId="LiveId" clId="{EBEA4F15-CD72-47E1-A609-4F092BECF765}" dt="2021-12-21T04:00:57.079" v="536" actId="20577"/>
          <ac:spMkLst>
            <pc:docMk/>
            <pc:sldMk cId="1617090137" sldId="360"/>
            <ac:spMk id="2" creationId="{E4F17FDF-5CBB-4695-B1CC-9B9D3ADAD526}"/>
          </ac:spMkLst>
        </pc:spChg>
        <pc:spChg chg="mod">
          <ac:chgData name="Manish Sharma" userId="b799adb9ba789c8f" providerId="LiveId" clId="{EBEA4F15-CD72-47E1-A609-4F092BECF765}" dt="2021-12-21T04:01:34.093" v="546"/>
          <ac:spMkLst>
            <pc:docMk/>
            <pc:sldMk cId="1617090137" sldId="360"/>
            <ac:spMk id="3" creationId="{1CAE5A48-9FB2-4875-AEFF-06639DE47387}"/>
          </ac:spMkLst>
        </pc:spChg>
      </pc:sldChg>
      <pc:sldChg chg="del">
        <pc:chgData name="Manish Sharma" userId="b799adb9ba789c8f" providerId="LiveId" clId="{EBEA4F15-CD72-47E1-A609-4F092BECF765}" dt="2021-12-20T03:37:03.300" v="9" actId="47"/>
        <pc:sldMkLst>
          <pc:docMk/>
          <pc:sldMk cId="972214110" sldId="361"/>
        </pc:sldMkLst>
      </pc:sldChg>
      <pc:sldChg chg="addSp delSp modSp new add del mod">
        <pc:chgData name="Manish Sharma" userId="b799adb9ba789c8f" providerId="LiveId" clId="{EBEA4F15-CD72-47E1-A609-4F092BECF765}" dt="2021-12-21T05:40:56.815" v="653" actId="47"/>
        <pc:sldMkLst>
          <pc:docMk/>
          <pc:sldMk cId="3294796223" sldId="361"/>
        </pc:sldMkLst>
        <pc:spChg chg="mod">
          <ac:chgData name="Manish Sharma" userId="b799adb9ba789c8f" providerId="LiveId" clId="{EBEA4F15-CD72-47E1-A609-4F092BECF765}" dt="2021-12-21T04:03:21.913" v="555" actId="20577"/>
          <ac:spMkLst>
            <pc:docMk/>
            <pc:sldMk cId="3294796223" sldId="361"/>
            <ac:spMk id="2" creationId="{BE7530B0-EACD-4184-A960-B82E4A000028}"/>
          </ac:spMkLst>
        </pc:spChg>
        <pc:spChg chg="mod">
          <ac:chgData name="Manish Sharma" userId="b799adb9ba789c8f" providerId="LiveId" clId="{EBEA4F15-CD72-47E1-A609-4F092BECF765}" dt="2021-12-21T04:03:42.218" v="565" actId="27636"/>
          <ac:spMkLst>
            <pc:docMk/>
            <pc:sldMk cId="3294796223" sldId="361"/>
            <ac:spMk id="3" creationId="{CADB3E59-AE02-4EF7-A270-896EFEC21FC5}"/>
          </ac:spMkLst>
        </pc:spChg>
        <pc:spChg chg="add del">
          <ac:chgData name="Manish Sharma" userId="b799adb9ba789c8f" providerId="LiveId" clId="{EBEA4F15-CD72-47E1-A609-4F092BECF765}" dt="2021-12-21T04:03:11.063" v="549"/>
          <ac:spMkLst>
            <pc:docMk/>
            <pc:sldMk cId="3294796223" sldId="361"/>
            <ac:spMk id="4" creationId="{4E1B3C3E-E546-45FE-BAEE-9369ECFF2D9A}"/>
          </ac:spMkLst>
        </pc:spChg>
        <pc:spChg chg="add del">
          <ac:chgData name="Manish Sharma" userId="b799adb9ba789c8f" providerId="LiveId" clId="{EBEA4F15-CD72-47E1-A609-4F092BECF765}" dt="2021-12-21T04:03:11.063" v="549"/>
          <ac:spMkLst>
            <pc:docMk/>
            <pc:sldMk cId="3294796223" sldId="361"/>
            <ac:spMk id="5" creationId="{2C0AF7BB-0997-42FE-BC09-5A012CA3517C}"/>
          </ac:spMkLst>
        </pc:spChg>
        <pc:spChg chg="add del">
          <ac:chgData name="Manish Sharma" userId="b799adb9ba789c8f" providerId="LiveId" clId="{EBEA4F15-CD72-47E1-A609-4F092BECF765}" dt="2021-12-21T04:03:11.063" v="549"/>
          <ac:spMkLst>
            <pc:docMk/>
            <pc:sldMk cId="3294796223" sldId="361"/>
            <ac:spMk id="6" creationId="{B2C5F76F-8988-4689-A157-DAAAD1BC7A0A}"/>
          </ac:spMkLst>
        </pc:spChg>
      </pc:sldChg>
      <pc:sldChg chg="add del">
        <pc:chgData name="Manish Sharma" userId="b799adb9ba789c8f" providerId="LiveId" clId="{EBEA4F15-CD72-47E1-A609-4F092BECF765}" dt="2021-12-21T05:40:56.815" v="653" actId="47"/>
        <pc:sldMkLst>
          <pc:docMk/>
          <pc:sldMk cId="3363675506" sldId="362"/>
        </pc:sldMkLst>
      </pc:sldChg>
      <pc:sldChg chg="del">
        <pc:chgData name="Manish Sharma" userId="b799adb9ba789c8f" providerId="LiveId" clId="{EBEA4F15-CD72-47E1-A609-4F092BECF765}" dt="2021-12-20T03:37:03.300" v="9" actId="47"/>
        <pc:sldMkLst>
          <pc:docMk/>
          <pc:sldMk cId="3609562850" sldId="362"/>
        </pc:sldMkLst>
      </pc:sldChg>
      <pc:sldChg chg="add del">
        <pc:chgData name="Manish Sharma" userId="b799adb9ba789c8f" providerId="LiveId" clId="{EBEA4F15-CD72-47E1-A609-4F092BECF765}" dt="2021-12-21T05:40:56.815" v="653" actId="47"/>
        <pc:sldMkLst>
          <pc:docMk/>
          <pc:sldMk cId="2093072980" sldId="363"/>
        </pc:sldMkLst>
      </pc:sldChg>
      <pc:sldChg chg="del">
        <pc:chgData name="Manish Sharma" userId="b799adb9ba789c8f" providerId="LiveId" clId="{EBEA4F15-CD72-47E1-A609-4F092BECF765}" dt="2021-12-20T03:37:03.300" v="9" actId="47"/>
        <pc:sldMkLst>
          <pc:docMk/>
          <pc:sldMk cId="3959681348" sldId="363"/>
        </pc:sldMkLst>
      </pc:sldChg>
      <pc:sldChg chg="add del">
        <pc:chgData name="Manish Sharma" userId="b799adb9ba789c8f" providerId="LiveId" clId="{EBEA4F15-CD72-47E1-A609-4F092BECF765}" dt="2021-12-21T05:40:56.815" v="653" actId="47"/>
        <pc:sldMkLst>
          <pc:docMk/>
          <pc:sldMk cId="914836995" sldId="364"/>
        </pc:sldMkLst>
      </pc:sldChg>
      <pc:sldChg chg="del">
        <pc:chgData name="Manish Sharma" userId="b799adb9ba789c8f" providerId="LiveId" clId="{EBEA4F15-CD72-47E1-A609-4F092BECF765}" dt="2021-12-20T03:37:03.300" v="9" actId="47"/>
        <pc:sldMkLst>
          <pc:docMk/>
          <pc:sldMk cId="3963583470" sldId="364"/>
        </pc:sldMkLst>
      </pc:sldChg>
      <pc:sldChg chg="del">
        <pc:chgData name="Manish Sharma" userId="b799adb9ba789c8f" providerId="LiveId" clId="{EBEA4F15-CD72-47E1-A609-4F092BECF765}" dt="2021-12-20T03:37:03.300" v="9" actId="47"/>
        <pc:sldMkLst>
          <pc:docMk/>
          <pc:sldMk cId="199736760" sldId="365"/>
        </pc:sldMkLst>
      </pc:sldChg>
      <pc:sldChg chg="addSp delSp modSp new add del mod setBg">
        <pc:chgData name="Manish Sharma" userId="b799adb9ba789c8f" providerId="LiveId" clId="{EBEA4F15-CD72-47E1-A609-4F092BECF765}" dt="2021-12-21T05:40:56.815" v="653" actId="47"/>
        <pc:sldMkLst>
          <pc:docMk/>
          <pc:sldMk cId="771790342" sldId="365"/>
        </pc:sldMkLst>
        <pc:spChg chg="del">
          <ac:chgData name="Manish Sharma" userId="b799adb9ba789c8f" providerId="LiveId" clId="{EBEA4F15-CD72-47E1-A609-4F092BECF765}" dt="2021-12-21T05:22:09.536" v="577" actId="26606"/>
          <ac:spMkLst>
            <pc:docMk/>
            <pc:sldMk cId="771790342" sldId="365"/>
            <ac:spMk id="2" creationId="{6E63DEF8-3847-4DC9-9FC8-C9D116EAF679}"/>
          </ac:spMkLst>
        </pc:spChg>
        <pc:spChg chg="add del">
          <ac:chgData name="Manish Sharma" userId="b799adb9ba789c8f" providerId="LiveId" clId="{EBEA4F15-CD72-47E1-A609-4F092BECF765}" dt="2021-12-21T05:22:04.415" v="576"/>
          <ac:spMkLst>
            <pc:docMk/>
            <pc:sldMk cId="771790342" sldId="365"/>
            <ac:spMk id="3" creationId="{E83EEC5F-CDDD-4A1C-9BF8-06723AAC8551}"/>
          </ac:spMkLst>
        </pc:spChg>
        <pc:spChg chg="add">
          <ac:chgData name="Manish Sharma" userId="b799adb9ba789c8f" providerId="LiveId" clId="{EBEA4F15-CD72-47E1-A609-4F092BECF765}" dt="2021-12-21T05:22:09.536" v="577" actId="26606"/>
          <ac:spMkLst>
            <pc:docMk/>
            <pc:sldMk cId="771790342" sldId="365"/>
            <ac:spMk id="9" creationId="{F3060C83-F051-4F0E-ABAD-AA0DFC48B218}"/>
          </ac:spMkLst>
        </pc:spChg>
        <pc:spChg chg="add">
          <ac:chgData name="Manish Sharma" userId="b799adb9ba789c8f" providerId="LiveId" clId="{EBEA4F15-CD72-47E1-A609-4F092BECF765}" dt="2021-12-21T05:22:09.536" v="577" actId="26606"/>
          <ac:spMkLst>
            <pc:docMk/>
            <pc:sldMk cId="771790342" sldId="365"/>
            <ac:spMk id="11" creationId="{83C98ABE-055B-441F-B07E-44F97F083C39}"/>
          </ac:spMkLst>
        </pc:spChg>
        <pc:spChg chg="add">
          <ac:chgData name="Manish Sharma" userId="b799adb9ba789c8f" providerId="LiveId" clId="{EBEA4F15-CD72-47E1-A609-4F092BECF765}" dt="2021-12-21T05:22:09.536" v="577" actId="26606"/>
          <ac:spMkLst>
            <pc:docMk/>
            <pc:sldMk cId="771790342" sldId="365"/>
            <ac:spMk id="13" creationId="{29FDB030-9B49-4CED-8CCD-4D99382388AC}"/>
          </ac:spMkLst>
        </pc:spChg>
        <pc:spChg chg="add">
          <ac:chgData name="Manish Sharma" userId="b799adb9ba789c8f" providerId="LiveId" clId="{EBEA4F15-CD72-47E1-A609-4F092BECF765}" dt="2021-12-21T05:22:09.536" v="577" actId="26606"/>
          <ac:spMkLst>
            <pc:docMk/>
            <pc:sldMk cId="771790342" sldId="365"/>
            <ac:spMk id="15" creationId="{3783CA14-24A1-485C-8B30-D6A5D87987AD}"/>
          </ac:spMkLst>
        </pc:spChg>
        <pc:spChg chg="add">
          <ac:chgData name="Manish Sharma" userId="b799adb9ba789c8f" providerId="LiveId" clId="{EBEA4F15-CD72-47E1-A609-4F092BECF765}" dt="2021-12-21T05:22:09.536" v="577" actId="26606"/>
          <ac:spMkLst>
            <pc:docMk/>
            <pc:sldMk cId="771790342" sldId="365"/>
            <ac:spMk id="17" creationId="{9A97C86A-04D6-40F7-AE84-31AB43E6A846}"/>
          </ac:spMkLst>
        </pc:spChg>
        <pc:spChg chg="add">
          <ac:chgData name="Manish Sharma" userId="b799adb9ba789c8f" providerId="LiveId" clId="{EBEA4F15-CD72-47E1-A609-4F092BECF765}" dt="2021-12-21T05:22:09.536" v="577" actId="26606"/>
          <ac:spMkLst>
            <pc:docMk/>
            <pc:sldMk cId="771790342" sldId="365"/>
            <ac:spMk id="19" creationId="{FF9F2414-84E8-453E-B1F3-389FDE8192D9}"/>
          </ac:spMkLst>
        </pc:spChg>
        <pc:spChg chg="add">
          <ac:chgData name="Manish Sharma" userId="b799adb9ba789c8f" providerId="LiveId" clId="{EBEA4F15-CD72-47E1-A609-4F092BECF765}" dt="2021-12-21T05:22:09.536" v="577" actId="26606"/>
          <ac:spMkLst>
            <pc:docMk/>
            <pc:sldMk cId="771790342" sldId="365"/>
            <ac:spMk id="21" creationId="{3ECA69A1-7536-43AC-85EF-C7106179F5ED}"/>
          </ac:spMkLst>
        </pc:spChg>
        <pc:graphicFrameChg chg="add del mod">
          <ac:chgData name="Manish Sharma" userId="b799adb9ba789c8f" providerId="LiveId" clId="{EBEA4F15-CD72-47E1-A609-4F092BECF765}" dt="2021-12-21T05:22:09.536" v="577" actId="26606"/>
          <ac:graphicFrameMkLst>
            <pc:docMk/>
            <pc:sldMk cId="771790342" sldId="365"/>
            <ac:graphicFrameMk id="4" creationId="{5CF5D5B2-5B26-462C-88EE-F70A1D477F2B}"/>
          </ac:graphicFrameMkLst>
        </pc:graphicFrameChg>
      </pc:sldChg>
      <pc:sldChg chg="del">
        <pc:chgData name="Manish Sharma" userId="b799adb9ba789c8f" providerId="LiveId" clId="{EBEA4F15-CD72-47E1-A609-4F092BECF765}" dt="2021-12-20T03:37:03.300" v="9" actId="47"/>
        <pc:sldMkLst>
          <pc:docMk/>
          <pc:sldMk cId="1637558743" sldId="366"/>
        </pc:sldMkLst>
      </pc:sldChg>
      <pc:sldChg chg="addSp delSp modSp new add del mod">
        <pc:chgData name="Manish Sharma" userId="b799adb9ba789c8f" providerId="LiveId" clId="{EBEA4F15-CD72-47E1-A609-4F092BECF765}" dt="2021-12-21T05:40:56.815" v="653" actId="47"/>
        <pc:sldMkLst>
          <pc:docMk/>
          <pc:sldMk cId="3179188059" sldId="366"/>
        </pc:sldMkLst>
        <pc:spChg chg="del">
          <ac:chgData name="Manish Sharma" userId="b799adb9ba789c8f" providerId="LiveId" clId="{EBEA4F15-CD72-47E1-A609-4F092BECF765}" dt="2021-12-21T05:26:25.210" v="579" actId="478"/>
          <ac:spMkLst>
            <pc:docMk/>
            <pc:sldMk cId="3179188059" sldId="366"/>
            <ac:spMk id="2" creationId="{84A5B276-0268-484D-9C3F-5EECB29CAE1E}"/>
          </ac:spMkLst>
        </pc:spChg>
        <pc:spChg chg="del">
          <ac:chgData name="Manish Sharma" userId="b799adb9ba789c8f" providerId="LiveId" clId="{EBEA4F15-CD72-47E1-A609-4F092BECF765}" dt="2021-12-21T05:26:25.210" v="579" actId="478"/>
          <ac:spMkLst>
            <pc:docMk/>
            <pc:sldMk cId="3179188059" sldId="366"/>
            <ac:spMk id="3" creationId="{14353821-A1E0-456B-979C-8C549954F52F}"/>
          </ac:spMkLst>
        </pc:spChg>
        <pc:spChg chg="add mod">
          <ac:chgData name="Manish Sharma" userId="b799adb9ba789c8f" providerId="LiveId" clId="{EBEA4F15-CD72-47E1-A609-4F092BECF765}" dt="2021-12-21T05:27:00.026" v="588" actId="20577"/>
          <ac:spMkLst>
            <pc:docMk/>
            <pc:sldMk cId="3179188059" sldId="366"/>
            <ac:spMk id="4" creationId="{3E4EC591-AD7F-4C06-9DFF-4B888CA2504F}"/>
          </ac:spMkLst>
        </pc:spChg>
        <pc:spChg chg="add mod">
          <ac:chgData name="Manish Sharma" userId="b799adb9ba789c8f" providerId="LiveId" clId="{EBEA4F15-CD72-47E1-A609-4F092BECF765}" dt="2021-12-21T05:27:12.207" v="593" actId="20577"/>
          <ac:spMkLst>
            <pc:docMk/>
            <pc:sldMk cId="3179188059" sldId="366"/>
            <ac:spMk id="5" creationId="{13BA1412-7539-48DB-851F-86050A8C019B}"/>
          </ac:spMkLst>
        </pc:spChg>
        <pc:spChg chg="add mod">
          <ac:chgData name="Manish Sharma" userId="b799adb9ba789c8f" providerId="LiveId" clId="{EBEA4F15-CD72-47E1-A609-4F092BECF765}" dt="2021-12-21T05:27:44.728" v="604" actId="20577"/>
          <ac:spMkLst>
            <pc:docMk/>
            <pc:sldMk cId="3179188059" sldId="366"/>
            <ac:spMk id="8" creationId="{D5EFD5BC-6F41-4BBC-AE67-DE1E17263F51}"/>
          </ac:spMkLst>
        </pc:spChg>
        <pc:spChg chg="add del">
          <ac:chgData name="Manish Sharma" userId="b799adb9ba789c8f" providerId="LiveId" clId="{EBEA4F15-CD72-47E1-A609-4F092BECF765}" dt="2021-12-21T05:34:53.343" v="606" actId="478"/>
          <ac:spMkLst>
            <pc:docMk/>
            <pc:sldMk cId="3179188059" sldId="366"/>
            <ac:spMk id="10" creationId="{5DFC4197-A468-4BB9-83F5-38972E1180F9}"/>
          </ac:spMkLst>
        </pc:spChg>
        <pc:cxnChg chg="add">
          <ac:chgData name="Manish Sharma" userId="b799adb9ba789c8f" providerId="LiveId" clId="{EBEA4F15-CD72-47E1-A609-4F092BECF765}" dt="2021-12-21T05:27:33.363" v="594" actId="11529"/>
          <ac:cxnSpMkLst>
            <pc:docMk/>
            <pc:sldMk cId="3179188059" sldId="366"/>
            <ac:cxnSpMk id="7" creationId="{6F3F3372-01FB-49BE-99CC-228E98B47182}"/>
          </ac:cxnSpMkLst>
        </pc:cxnChg>
      </pc:sldChg>
      <pc:sldChg chg="del">
        <pc:chgData name="Manish Sharma" userId="b799adb9ba789c8f" providerId="LiveId" clId="{EBEA4F15-CD72-47E1-A609-4F092BECF765}" dt="2021-12-20T03:37:03.300" v="9" actId="47"/>
        <pc:sldMkLst>
          <pc:docMk/>
          <pc:sldMk cId="1880727731" sldId="367"/>
        </pc:sldMkLst>
      </pc:sldChg>
      <pc:sldChg chg="addSp modSp add del mod">
        <pc:chgData name="Manish Sharma" userId="b799adb9ba789c8f" providerId="LiveId" clId="{EBEA4F15-CD72-47E1-A609-4F092BECF765}" dt="2021-12-21T05:40:56.815" v="653" actId="47"/>
        <pc:sldMkLst>
          <pc:docMk/>
          <pc:sldMk cId="3161147855" sldId="367"/>
        </pc:sldMkLst>
        <pc:spChg chg="mod">
          <ac:chgData name="Manish Sharma" userId="b799adb9ba789c8f" providerId="LiveId" clId="{EBEA4F15-CD72-47E1-A609-4F092BECF765}" dt="2021-12-21T05:35:10.241" v="623" actId="20577"/>
          <ac:spMkLst>
            <pc:docMk/>
            <pc:sldMk cId="3161147855" sldId="367"/>
            <ac:spMk id="4" creationId="{3E4EC591-AD7F-4C06-9DFF-4B888CA2504F}"/>
          </ac:spMkLst>
        </pc:spChg>
        <pc:spChg chg="mod">
          <ac:chgData name="Manish Sharma" userId="b799adb9ba789c8f" providerId="LiveId" clId="{EBEA4F15-CD72-47E1-A609-4F092BECF765}" dt="2021-12-21T05:35:25.318" v="626" actId="1076"/>
          <ac:spMkLst>
            <pc:docMk/>
            <pc:sldMk cId="3161147855" sldId="367"/>
            <ac:spMk id="5" creationId="{13BA1412-7539-48DB-851F-86050A8C019B}"/>
          </ac:spMkLst>
        </pc:spChg>
        <pc:spChg chg="mod">
          <ac:chgData name="Manish Sharma" userId="b799adb9ba789c8f" providerId="LiveId" clId="{EBEA4F15-CD72-47E1-A609-4F092BECF765}" dt="2021-12-21T05:35:02.165" v="609" actId="1076"/>
          <ac:spMkLst>
            <pc:docMk/>
            <pc:sldMk cId="3161147855" sldId="367"/>
            <ac:spMk id="8" creationId="{D5EFD5BC-6F41-4BBC-AE67-DE1E17263F51}"/>
          </ac:spMkLst>
        </pc:spChg>
        <pc:spChg chg="add mod">
          <ac:chgData name="Manish Sharma" userId="b799adb9ba789c8f" providerId="LiveId" clId="{EBEA4F15-CD72-47E1-A609-4F092BECF765}" dt="2021-12-21T05:35:49.928" v="649" actId="20577"/>
          <ac:spMkLst>
            <pc:docMk/>
            <pc:sldMk cId="3161147855" sldId="367"/>
            <ac:spMk id="9" creationId="{16AA6E81-B18B-4635-8837-EB93C063CCEC}"/>
          </ac:spMkLst>
        </pc:spChg>
        <pc:spChg chg="add mod">
          <ac:chgData name="Manish Sharma" userId="b799adb9ba789c8f" providerId="LiveId" clId="{EBEA4F15-CD72-47E1-A609-4F092BECF765}" dt="2021-12-21T05:35:41.663" v="633" actId="1076"/>
          <ac:spMkLst>
            <pc:docMk/>
            <pc:sldMk cId="3161147855" sldId="367"/>
            <ac:spMk id="12" creationId="{D828797C-4058-4882-832B-9EA01C366282}"/>
          </ac:spMkLst>
        </pc:spChg>
        <pc:cxnChg chg="mod">
          <ac:chgData name="Manish Sharma" userId="b799adb9ba789c8f" providerId="LiveId" clId="{EBEA4F15-CD72-47E1-A609-4F092BECF765}" dt="2021-12-21T05:35:25.318" v="626" actId="1076"/>
          <ac:cxnSpMkLst>
            <pc:docMk/>
            <pc:sldMk cId="3161147855" sldId="367"/>
            <ac:cxnSpMk id="7" creationId="{6F3F3372-01FB-49BE-99CC-228E98B47182}"/>
          </ac:cxnSpMkLst>
        </pc:cxnChg>
        <pc:cxnChg chg="add mod">
          <ac:chgData name="Manish Sharma" userId="b799adb9ba789c8f" providerId="LiveId" clId="{EBEA4F15-CD72-47E1-A609-4F092BECF765}" dt="2021-12-21T05:35:37.175" v="631" actId="14100"/>
          <ac:cxnSpMkLst>
            <pc:docMk/>
            <pc:sldMk cId="3161147855" sldId="367"/>
            <ac:cxnSpMk id="10" creationId="{06A69AAB-0417-4C6B-BA1A-F966419BC348}"/>
          </ac:cxnSpMkLst>
        </pc:cxnChg>
      </pc:sldChg>
      <pc:sldChg chg="del">
        <pc:chgData name="Manish Sharma" userId="b799adb9ba789c8f" providerId="LiveId" clId="{EBEA4F15-CD72-47E1-A609-4F092BECF765}" dt="2021-12-20T03:37:03.300" v="9" actId="47"/>
        <pc:sldMkLst>
          <pc:docMk/>
          <pc:sldMk cId="2506147202" sldId="368"/>
        </pc:sldMkLst>
      </pc:sldChg>
      <pc:sldChg chg="add del">
        <pc:chgData name="Manish Sharma" userId="b799adb9ba789c8f" providerId="LiveId" clId="{EBEA4F15-CD72-47E1-A609-4F092BECF765}" dt="2021-12-21T05:40:56.815" v="653" actId="47"/>
        <pc:sldMkLst>
          <pc:docMk/>
          <pc:sldMk cId="4009395376" sldId="368"/>
        </pc:sldMkLst>
      </pc:sldChg>
      <pc:sldChg chg="del">
        <pc:chgData name="Manish Sharma" userId="b799adb9ba789c8f" providerId="LiveId" clId="{EBEA4F15-CD72-47E1-A609-4F092BECF765}" dt="2021-12-20T03:37:03.300" v="9" actId="47"/>
        <pc:sldMkLst>
          <pc:docMk/>
          <pc:sldMk cId="754349178" sldId="369"/>
        </pc:sldMkLst>
      </pc:sldChg>
      <pc:sldChg chg="addSp delSp modSp new add del mod">
        <pc:chgData name="Manish Sharma" userId="b799adb9ba789c8f" providerId="LiveId" clId="{EBEA4F15-CD72-47E1-A609-4F092BECF765}" dt="2021-12-21T05:54:42.209" v="728" actId="20577"/>
        <pc:sldMkLst>
          <pc:docMk/>
          <pc:sldMk cId="3720329227" sldId="369"/>
        </pc:sldMkLst>
        <pc:spChg chg="del">
          <ac:chgData name="Manish Sharma" userId="b799adb9ba789c8f" providerId="LiveId" clId="{EBEA4F15-CD72-47E1-A609-4F092BECF765}" dt="2021-12-21T05:41:02.543" v="654" actId="478"/>
          <ac:spMkLst>
            <pc:docMk/>
            <pc:sldMk cId="3720329227" sldId="369"/>
            <ac:spMk id="2" creationId="{D3F89117-1409-48F5-A3B4-E4CF48604B37}"/>
          </ac:spMkLst>
        </pc:spChg>
        <pc:spChg chg="del">
          <ac:chgData name="Manish Sharma" userId="b799adb9ba789c8f" providerId="LiveId" clId="{EBEA4F15-CD72-47E1-A609-4F092BECF765}" dt="2021-12-21T05:41:02.543" v="654" actId="478"/>
          <ac:spMkLst>
            <pc:docMk/>
            <pc:sldMk cId="3720329227" sldId="369"/>
            <ac:spMk id="3" creationId="{40419E0E-E4F3-4E1D-8A67-1D0AD7112511}"/>
          </ac:spMkLst>
        </pc:spChg>
        <pc:spChg chg="add mod">
          <ac:chgData name="Manish Sharma" userId="b799adb9ba789c8f" providerId="LiveId" clId="{EBEA4F15-CD72-47E1-A609-4F092BECF765}" dt="2021-12-21T05:42:20.746" v="668" actId="20577"/>
          <ac:spMkLst>
            <pc:docMk/>
            <pc:sldMk cId="3720329227" sldId="369"/>
            <ac:spMk id="4" creationId="{E7341F98-02FA-4D68-B325-12F86C5B1E9A}"/>
          </ac:spMkLst>
        </pc:spChg>
        <pc:spChg chg="add mod">
          <ac:chgData name="Manish Sharma" userId="b799adb9ba789c8f" providerId="LiveId" clId="{EBEA4F15-CD72-47E1-A609-4F092BECF765}" dt="2021-12-21T05:42:33.199" v="670" actId="1076"/>
          <ac:spMkLst>
            <pc:docMk/>
            <pc:sldMk cId="3720329227" sldId="369"/>
            <ac:spMk id="5" creationId="{8954F59C-3B89-42E8-BEA9-8E4F84F28F1B}"/>
          </ac:spMkLst>
        </pc:spChg>
        <pc:spChg chg="add mod">
          <ac:chgData name="Manish Sharma" userId="b799adb9ba789c8f" providerId="LiveId" clId="{EBEA4F15-CD72-47E1-A609-4F092BECF765}" dt="2021-12-21T05:48:23.066" v="721" actId="14100"/>
          <ac:spMkLst>
            <pc:docMk/>
            <pc:sldMk cId="3720329227" sldId="369"/>
            <ac:spMk id="8" creationId="{CE0592F3-AC1D-473D-B4A8-4A1802C7B3A9}"/>
          </ac:spMkLst>
        </pc:spChg>
        <pc:spChg chg="add mod">
          <ac:chgData name="Manish Sharma" userId="b799adb9ba789c8f" providerId="LiveId" clId="{EBEA4F15-CD72-47E1-A609-4F092BECF765}" dt="2021-12-21T05:43:36.725" v="692" actId="1076"/>
          <ac:spMkLst>
            <pc:docMk/>
            <pc:sldMk cId="3720329227" sldId="369"/>
            <ac:spMk id="13" creationId="{1032E7CD-78E8-4F58-9B4D-EAE31D29DEC3}"/>
          </ac:spMkLst>
        </pc:spChg>
        <pc:spChg chg="add mod">
          <ac:chgData name="Manish Sharma" userId="b799adb9ba789c8f" providerId="LiveId" clId="{EBEA4F15-CD72-47E1-A609-4F092BECF765}" dt="2021-12-21T05:43:40.934" v="694" actId="1076"/>
          <ac:spMkLst>
            <pc:docMk/>
            <pc:sldMk cId="3720329227" sldId="369"/>
            <ac:spMk id="14" creationId="{07C69A7F-A22A-44C6-95E3-9245966DC083}"/>
          </ac:spMkLst>
        </pc:spChg>
        <pc:spChg chg="add mod">
          <ac:chgData name="Manish Sharma" userId="b799adb9ba789c8f" providerId="LiveId" clId="{EBEA4F15-CD72-47E1-A609-4F092BECF765}" dt="2021-12-21T05:54:42.209" v="728" actId="20577"/>
          <ac:spMkLst>
            <pc:docMk/>
            <pc:sldMk cId="3720329227" sldId="369"/>
            <ac:spMk id="16" creationId="{51BDA853-5818-4665-B024-DF3CDBDAB9BA}"/>
          </ac:spMkLst>
        </pc:spChg>
        <pc:spChg chg="add mod">
          <ac:chgData name="Manish Sharma" userId="b799adb9ba789c8f" providerId="LiveId" clId="{EBEA4F15-CD72-47E1-A609-4F092BECF765}" dt="2021-12-21T05:48:49.369" v="726" actId="1076"/>
          <ac:spMkLst>
            <pc:docMk/>
            <pc:sldMk cId="3720329227" sldId="369"/>
            <ac:spMk id="19" creationId="{1F29EBA2-694D-49E4-B6E3-F38980116882}"/>
          </ac:spMkLst>
        </pc:spChg>
        <pc:cxnChg chg="add">
          <ac:chgData name="Manish Sharma" userId="b799adb9ba789c8f" providerId="LiveId" clId="{EBEA4F15-CD72-47E1-A609-4F092BECF765}" dt="2021-12-21T05:42:38.758" v="671" actId="11529"/>
          <ac:cxnSpMkLst>
            <pc:docMk/>
            <pc:sldMk cId="3720329227" sldId="369"/>
            <ac:cxnSpMk id="7" creationId="{E43BDBEA-00AC-4AA3-9086-D53D2A9AFE78}"/>
          </ac:cxnSpMkLst>
        </pc:cxnChg>
        <pc:cxnChg chg="add mod">
          <ac:chgData name="Manish Sharma" userId="b799adb9ba789c8f" providerId="LiveId" clId="{EBEA4F15-CD72-47E1-A609-4F092BECF765}" dt="2021-12-21T05:48:23.066" v="721" actId="14100"/>
          <ac:cxnSpMkLst>
            <pc:docMk/>
            <pc:sldMk cId="3720329227" sldId="369"/>
            <ac:cxnSpMk id="10" creationId="{BDB6556E-8AAA-4FC5-A5EF-4C604EC7D3C0}"/>
          </ac:cxnSpMkLst>
        </pc:cxnChg>
        <pc:cxnChg chg="add">
          <ac:chgData name="Manish Sharma" userId="b799adb9ba789c8f" providerId="LiveId" clId="{EBEA4F15-CD72-47E1-A609-4F092BECF765}" dt="2021-12-21T05:48:38.052" v="724" actId="11529"/>
          <ac:cxnSpMkLst>
            <pc:docMk/>
            <pc:sldMk cId="3720329227" sldId="369"/>
            <ac:cxnSpMk id="18" creationId="{D8A7A7A2-56AD-4292-B008-4F47F36D3835}"/>
          </ac:cxnSpMkLst>
        </pc:cxnChg>
      </pc:sldChg>
      <pc:sldChg chg="del">
        <pc:chgData name="Manish Sharma" userId="b799adb9ba789c8f" providerId="LiveId" clId="{EBEA4F15-CD72-47E1-A609-4F092BECF765}" dt="2021-12-20T03:37:03.300" v="9" actId="47"/>
        <pc:sldMkLst>
          <pc:docMk/>
          <pc:sldMk cId="493138841" sldId="370"/>
        </pc:sldMkLst>
      </pc:sldChg>
      <pc:sldChg chg="modSp add mod">
        <pc:chgData name="Manish Sharma" userId="b799adb9ba789c8f" providerId="LiveId" clId="{EBEA4F15-CD72-47E1-A609-4F092BECF765}" dt="2021-12-21T05:55:20.256" v="734" actId="20577"/>
        <pc:sldMkLst>
          <pc:docMk/>
          <pc:sldMk cId="1325663964" sldId="370"/>
        </pc:sldMkLst>
        <pc:spChg chg="mod">
          <ac:chgData name="Manish Sharma" userId="b799adb9ba789c8f" providerId="LiveId" clId="{EBEA4F15-CD72-47E1-A609-4F092BECF765}" dt="2021-12-21T05:55:15.440" v="733" actId="20577"/>
          <ac:spMkLst>
            <pc:docMk/>
            <pc:sldMk cId="1325663964" sldId="370"/>
            <ac:spMk id="4" creationId="{E7341F98-02FA-4D68-B325-12F86C5B1E9A}"/>
          </ac:spMkLst>
        </pc:spChg>
        <pc:spChg chg="mod">
          <ac:chgData name="Manish Sharma" userId="b799adb9ba789c8f" providerId="LiveId" clId="{EBEA4F15-CD72-47E1-A609-4F092BECF765}" dt="2021-12-21T05:55:04.237" v="730" actId="21"/>
          <ac:spMkLst>
            <pc:docMk/>
            <pc:sldMk cId="1325663964" sldId="370"/>
            <ac:spMk id="8" creationId="{CE0592F3-AC1D-473D-B4A8-4A1802C7B3A9}"/>
          </ac:spMkLst>
        </pc:spChg>
        <pc:spChg chg="mod">
          <ac:chgData name="Manish Sharma" userId="b799adb9ba789c8f" providerId="LiveId" clId="{EBEA4F15-CD72-47E1-A609-4F092BECF765}" dt="2021-12-21T05:55:20.256" v="734" actId="20577"/>
          <ac:spMkLst>
            <pc:docMk/>
            <pc:sldMk cId="1325663964" sldId="370"/>
            <ac:spMk id="16" creationId="{51BDA853-5818-4665-B024-DF3CDBDAB9BA}"/>
          </ac:spMkLst>
        </pc:spChg>
      </pc:sldChg>
      <pc:sldChg chg="addSp delSp modSp new mod">
        <pc:chgData name="Manish Sharma" userId="b799adb9ba789c8f" providerId="LiveId" clId="{EBEA4F15-CD72-47E1-A609-4F092BECF765}" dt="2021-12-21T06:36:20.943" v="754" actId="20577"/>
        <pc:sldMkLst>
          <pc:docMk/>
          <pc:sldMk cId="1436067905" sldId="371"/>
        </pc:sldMkLst>
        <pc:spChg chg="mod">
          <ac:chgData name="Manish Sharma" userId="b799adb9ba789c8f" providerId="LiveId" clId="{EBEA4F15-CD72-47E1-A609-4F092BECF765}" dt="2021-12-21T06:35:02.137" v="746"/>
          <ac:spMkLst>
            <pc:docMk/>
            <pc:sldMk cId="1436067905" sldId="371"/>
            <ac:spMk id="2" creationId="{6EB12277-AF4F-4CE4-8375-644F8B4E824C}"/>
          </ac:spMkLst>
        </pc:spChg>
        <pc:spChg chg="add del mod">
          <ac:chgData name="Manish Sharma" userId="b799adb9ba789c8f" providerId="LiveId" clId="{EBEA4F15-CD72-47E1-A609-4F092BECF765}" dt="2021-12-21T06:36:20.943" v="754" actId="20577"/>
          <ac:spMkLst>
            <pc:docMk/>
            <pc:sldMk cId="1436067905" sldId="371"/>
            <ac:spMk id="3" creationId="{5AF6E47A-6B1E-4E3A-A183-370067613119}"/>
          </ac:spMkLst>
        </pc:spChg>
        <pc:spChg chg="add del mod">
          <ac:chgData name="Manish Sharma" userId="b799adb9ba789c8f" providerId="LiveId" clId="{EBEA4F15-CD72-47E1-A609-4F092BECF765}" dt="2021-12-21T06:34:49.060" v="737"/>
          <ac:spMkLst>
            <pc:docMk/>
            <pc:sldMk cId="1436067905" sldId="371"/>
            <ac:spMk id="4" creationId="{73BA652A-32EE-4A19-A420-363DD6D1B8E5}"/>
          </ac:spMkLst>
        </pc:spChg>
      </pc:sldChg>
      <pc:sldChg chg="del">
        <pc:chgData name="Manish Sharma" userId="b799adb9ba789c8f" providerId="LiveId" clId="{EBEA4F15-CD72-47E1-A609-4F092BECF765}" dt="2021-12-20T03:37:03.300" v="9" actId="47"/>
        <pc:sldMkLst>
          <pc:docMk/>
          <pc:sldMk cId="1828995850" sldId="371"/>
        </pc:sldMkLst>
      </pc:sldChg>
      <pc:sldChg chg="del">
        <pc:chgData name="Manish Sharma" userId="b799adb9ba789c8f" providerId="LiveId" clId="{EBEA4F15-CD72-47E1-A609-4F092BECF765}" dt="2021-12-20T03:37:03.300" v="9" actId="47"/>
        <pc:sldMkLst>
          <pc:docMk/>
          <pc:sldMk cId="2861925348" sldId="372"/>
        </pc:sldMkLst>
      </pc:sldChg>
      <pc:sldChg chg="addSp delSp modSp new mod">
        <pc:chgData name="Manish Sharma" userId="b799adb9ba789c8f" providerId="LiveId" clId="{EBEA4F15-CD72-47E1-A609-4F092BECF765}" dt="2021-12-21T07:01:48.794" v="768" actId="20577"/>
        <pc:sldMkLst>
          <pc:docMk/>
          <pc:sldMk cId="3178330498" sldId="372"/>
        </pc:sldMkLst>
        <pc:spChg chg="mod">
          <ac:chgData name="Manish Sharma" userId="b799adb9ba789c8f" providerId="LiveId" clId="{EBEA4F15-CD72-47E1-A609-4F092BECF765}" dt="2021-12-21T07:01:10.608" v="766" actId="20577"/>
          <ac:spMkLst>
            <pc:docMk/>
            <pc:sldMk cId="3178330498" sldId="372"/>
            <ac:spMk id="2" creationId="{5AC82AC0-439C-4E5F-99F5-7724F83A93A8}"/>
          </ac:spMkLst>
        </pc:spChg>
        <pc:spChg chg="add del mod">
          <ac:chgData name="Manish Sharma" userId="b799adb9ba789c8f" providerId="LiveId" clId="{EBEA4F15-CD72-47E1-A609-4F092BECF765}" dt="2021-12-21T07:01:48.794" v="768" actId="20577"/>
          <ac:spMkLst>
            <pc:docMk/>
            <pc:sldMk cId="3178330498" sldId="372"/>
            <ac:spMk id="3" creationId="{99D79465-7427-48A6-8565-3717A63D9000}"/>
          </ac:spMkLst>
        </pc:spChg>
        <pc:spChg chg="add del mod">
          <ac:chgData name="Manish Sharma" userId="b799adb9ba789c8f" providerId="LiveId" clId="{EBEA4F15-CD72-47E1-A609-4F092BECF765}" dt="2021-12-21T07:01:03.521" v="757"/>
          <ac:spMkLst>
            <pc:docMk/>
            <pc:sldMk cId="3178330498" sldId="372"/>
            <ac:spMk id="4" creationId="{FD37E075-5441-40A9-8975-F063113CEDFD}"/>
          </ac:spMkLst>
        </pc:spChg>
      </pc:sldChg>
      <pc:sldChg chg="addSp delSp modSp new del mod">
        <pc:chgData name="Manish Sharma" userId="b799adb9ba789c8f" providerId="LiveId" clId="{EBEA4F15-CD72-47E1-A609-4F092BECF765}" dt="2021-12-21T07:13:04.642" v="788" actId="47"/>
        <pc:sldMkLst>
          <pc:docMk/>
          <pc:sldMk cId="1243253379" sldId="373"/>
        </pc:sldMkLst>
        <pc:spChg chg="del">
          <ac:chgData name="Manish Sharma" userId="b799adb9ba789c8f" providerId="LiveId" clId="{EBEA4F15-CD72-47E1-A609-4F092BECF765}" dt="2021-12-21T07:08:19.247" v="770" actId="478"/>
          <ac:spMkLst>
            <pc:docMk/>
            <pc:sldMk cId="1243253379" sldId="373"/>
            <ac:spMk id="2" creationId="{2EEC3534-2034-41B9-8369-E8253CC079A0}"/>
          </ac:spMkLst>
        </pc:spChg>
        <pc:spChg chg="del">
          <ac:chgData name="Manish Sharma" userId="b799adb9ba789c8f" providerId="LiveId" clId="{EBEA4F15-CD72-47E1-A609-4F092BECF765}" dt="2021-12-21T07:08:19.247" v="770" actId="478"/>
          <ac:spMkLst>
            <pc:docMk/>
            <pc:sldMk cId="1243253379" sldId="373"/>
            <ac:spMk id="3" creationId="{ADBDD650-7467-42FE-9844-40784D0C79B0}"/>
          </ac:spMkLst>
        </pc:spChg>
        <pc:spChg chg="add mod">
          <ac:chgData name="Manish Sharma" userId="b799adb9ba789c8f" providerId="LiveId" clId="{EBEA4F15-CD72-47E1-A609-4F092BECF765}" dt="2021-12-21T07:08:19.714" v="771"/>
          <ac:spMkLst>
            <pc:docMk/>
            <pc:sldMk cId="1243253379" sldId="373"/>
            <ac:spMk id="4" creationId="{5EC9210D-F201-47A5-8CAD-57F3B1AD43E8}"/>
          </ac:spMkLst>
        </pc:spChg>
        <pc:spChg chg="add mod">
          <ac:chgData name="Manish Sharma" userId="b799adb9ba789c8f" providerId="LiveId" clId="{EBEA4F15-CD72-47E1-A609-4F092BECF765}" dt="2021-12-21T07:08:19.714" v="771"/>
          <ac:spMkLst>
            <pc:docMk/>
            <pc:sldMk cId="1243253379" sldId="373"/>
            <ac:spMk id="5" creationId="{182D3843-B328-4898-B588-11F545ECDF8C}"/>
          </ac:spMkLst>
        </pc:spChg>
        <pc:spChg chg="add mod">
          <ac:chgData name="Manish Sharma" userId="b799adb9ba789c8f" providerId="LiveId" clId="{EBEA4F15-CD72-47E1-A609-4F092BECF765}" dt="2021-12-21T07:08:19.714" v="771"/>
          <ac:spMkLst>
            <pc:docMk/>
            <pc:sldMk cId="1243253379" sldId="373"/>
            <ac:spMk id="7" creationId="{0EDBD8A9-A756-465E-B01F-27ACD2986F02}"/>
          </ac:spMkLst>
        </pc:spChg>
        <pc:spChg chg="add mod">
          <ac:chgData name="Manish Sharma" userId="b799adb9ba789c8f" providerId="LiveId" clId="{EBEA4F15-CD72-47E1-A609-4F092BECF765}" dt="2021-12-21T07:08:19.714" v="771"/>
          <ac:spMkLst>
            <pc:docMk/>
            <pc:sldMk cId="1243253379" sldId="373"/>
            <ac:spMk id="8" creationId="{A1FAA2EC-7032-4FCB-9533-334E2F1E38B8}"/>
          </ac:spMkLst>
        </pc:spChg>
        <pc:spChg chg="add mod">
          <ac:chgData name="Manish Sharma" userId="b799adb9ba789c8f" providerId="LiveId" clId="{EBEA4F15-CD72-47E1-A609-4F092BECF765}" dt="2021-12-21T07:10:08.673" v="773" actId="1076"/>
          <ac:spMkLst>
            <pc:docMk/>
            <pc:sldMk cId="1243253379" sldId="373"/>
            <ac:spMk id="11" creationId="{F3423930-AB07-4E1A-B60C-11AAD7342032}"/>
          </ac:spMkLst>
        </pc:spChg>
        <pc:spChg chg="add mod">
          <ac:chgData name="Manish Sharma" userId="b799adb9ba789c8f" providerId="LiveId" clId="{EBEA4F15-CD72-47E1-A609-4F092BECF765}" dt="2021-12-21T07:10:39.736" v="786" actId="207"/>
          <ac:spMkLst>
            <pc:docMk/>
            <pc:sldMk cId="1243253379" sldId="373"/>
            <ac:spMk id="12" creationId="{FE7BEAAF-8553-422D-9DED-DEB01A4273D8}"/>
          </ac:spMkLst>
        </pc:spChg>
        <pc:spChg chg="add mod">
          <ac:chgData name="Manish Sharma" userId="b799adb9ba789c8f" providerId="LiveId" clId="{EBEA4F15-CD72-47E1-A609-4F092BECF765}" dt="2021-12-21T07:10:08.673" v="773" actId="1076"/>
          <ac:spMkLst>
            <pc:docMk/>
            <pc:sldMk cId="1243253379" sldId="373"/>
            <ac:spMk id="14" creationId="{1C9599B9-2F0A-4FC1-B23F-DDE1ACE08DD6}"/>
          </ac:spMkLst>
        </pc:spChg>
        <pc:spChg chg="add mod">
          <ac:chgData name="Manish Sharma" userId="b799adb9ba789c8f" providerId="LiveId" clId="{EBEA4F15-CD72-47E1-A609-4F092BECF765}" dt="2021-12-21T07:10:08.673" v="773" actId="1076"/>
          <ac:spMkLst>
            <pc:docMk/>
            <pc:sldMk cId="1243253379" sldId="373"/>
            <ac:spMk id="15" creationId="{2B7CDF04-AC47-4AAE-9C84-2CA51BBF17B1}"/>
          </ac:spMkLst>
        </pc:spChg>
        <pc:cxnChg chg="add mod">
          <ac:chgData name="Manish Sharma" userId="b799adb9ba789c8f" providerId="LiveId" clId="{EBEA4F15-CD72-47E1-A609-4F092BECF765}" dt="2021-12-21T07:08:19.714" v="771"/>
          <ac:cxnSpMkLst>
            <pc:docMk/>
            <pc:sldMk cId="1243253379" sldId="373"/>
            <ac:cxnSpMk id="6" creationId="{915EDA18-4C8A-4EB4-A74D-D68DB9708B09}"/>
          </ac:cxnSpMkLst>
        </pc:cxnChg>
        <pc:cxnChg chg="add mod">
          <ac:chgData name="Manish Sharma" userId="b799adb9ba789c8f" providerId="LiveId" clId="{EBEA4F15-CD72-47E1-A609-4F092BECF765}" dt="2021-12-21T07:08:19.714" v="771"/>
          <ac:cxnSpMkLst>
            <pc:docMk/>
            <pc:sldMk cId="1243253379" sldId="373"/>
            <ac:cxnSpMk id="9" creationId="{BA14666E-60B5-4159-BCBA-88BBA8750B1F}"/>
          </ac:cxnSpMkLst>
        </pc:cxnChg>
        <pc:cxnChg chg="add mod">
          <ac:chgData name="Manish Sharma" userId="b799adb9ba789c8f" providerId="LiveId" clId="{EBEA4F15-CD72-47E1-A609-4F092BECF765}" dt="2021-12-21T07:08:19.714" v="771"/>
          <ac:cxnSpMkLst>
            <pc:docMk/>
            <pc:sldMk cId="1243253379" sldId="373"/>
            <ac:cxnSpMk id="10" creationId="{D3E2DC0E-9B7A-41E3-9C0E-3319C72AEF07}"/>
          </ac:cxnSpMkLst>
        </pc:cxnChg>
        <pc:cxnChg chg="add mod">
          <ac:chgData name="Manish Sharma" userId="b799adb9ba789c8f" providerId="LiveId" clId="{EBEA4F15-CD72-47E1-A609-4F092BECF765}" dt="2021-12-21T07:10:08.673" v="773" actId="1076"/>
          <ac:cxnSpMkLst>
            <pc:docMk/>
            <pc:sldMk cId="1243253379" sldId="373"/>
            <ac:cxnSpMk id="13" creationId="{3D02E7E3-01ED-494B-85A6-FCF1D7ABCF8D}"/>
          </ac:cxnSpMkLst>
        </pc:cxnChg>
        <pc:cxnChg chg="add mod">
          <ac:chgData name="Manish Sharma" userId="b799adb9ba789c8f" providerId="LiveId" clId="{EBEA4F15-CD72-47E1-A609-4F092BECF765}" dt="2021-12-21T07:10:08.673" v="773" actId="1076"/>
          <ac:cxnSpMkLst>
            <pc:docMk/>
            <pc:sldMk cId="1243253379" sldId="373"/>
            <ac:cxnSpMk id="16" creationId="{B2CB48FA-8479-4480-A3CA-8D62CFA199A8}"/>
          </ac:cxnSpMkLst>
        </pc:cxnChg>
        <pc:cxnChg chg="add mod">
          <ac:chgData name="Manish Sharma" userId="b799adb9ba789c8f" providerId="LiveId" clId="{EBEA4F15-CD72-47E1-A609-4F092BECF765}" dt="2021-12-21T07:10:08.673" v="773" actId="1076"/>
          <ac:cxnSpMkLst>
            <pc:docMk/>
            <pc:sldMk cId="1243253379" sldId="373"/>
            <ac:cxnSpMk id="17" creationId="{991D2EE4-B86A-4DB2-8C0F-82807775A1A7}"/>
          </ac:cxnSpMkLst>
        </pc:cxnChg>
      </pc:sldChg>
      <pc:sldChg chg="del">
        <pc:chgData name="Manish Sharma" userId="b799adb9ba789c8f" providerId="LiveId" clId="{EBEA4F15-CD72-47E1-A609-4F092BECF765}" dt="2021-12-20T03:37:03.300" v="9" actId="47"/>
        <pc:sldMkLst>
          <pc:docMk/>
          <pc:sldMk cId="2646288447" sldId="373"/>
        </pc:sldMkLst>
      </pc:sldChg>
      <pc:sldChg chg="del">
        <pc:chgData name="Manish Sharma" userId="b799adb9ba789c8f" providerId="LiveId" clId="{EBEA4F15-CD72-47E1-A609-4F092BECF765}" dt="2021-12-20T03:37:03.300" v="9" actId="47"/>
        <pc:sldMkLst>
          <pc:docMk/>
          <pc:sldMk cId="110170452" sldId="374"/>
        </pc:sldMkLst>
      </pc:sldChg>
      <pc:sldChg chg="add">
        <pc:chgData name="Manish Sharma" userId="b799adb9ba789c8f" providerId="LiveId" clId="{EBEA4F15-CD72-47E1-A609-4F092BECF765}" dt="2021-12-21T07:13:01.869" v="787"/>
        <pc:sldMkLst>
          <pc:docMk/>
          <pc:sldMk cId="472973184" sldId="374"/>
        </pc:sldMkLst>
      </pc:sldChg>
      <pc:sldChg chg="add">
        <pc:chgData name="Manish Sharma" userId="b799adb9ba789c8f" providerId="LiveId" clId="{EBEA4F15-CD72-47E1-A609-4F092BECF765}" dt="2021-12-21T07:13:01.869" v="787"/>
        <pc:sldMkLst>
          <pc:docMk/>
          <pc:sldMk cId="2229211163" sldId="375"/>
        </pc:sldMkLst>
      </pc:sldChg>
      <pc:sldChg chg="del">
        <pc:chgData name="Manish Sharma" userId="b799adb9ba789c8f" providerId="LiveId" clId="{EBEA4F15-CD72-47E1-A609-4F092BECF765}" dt="2021-12-20T03:37:03.300" v="9" actId="47"/>
        <pc:sldMkLst>
          <pc:docMk/>
          <pc:sldMk cId="2504461139" sldId="375"/>
        </pc:sldMkLst>
      </pc:sldChg>
      <pc:sldChg chg="del">
        <pc:chgData name="Manish Sharma" userId="b799adb9ba789c8f" providerId="LiveId" clId="{EBEA4F15-CD72-47E1-A609-4F092BECF765}" dt="2021-12-20T03:37:03.300" v="9" actId="47"/>
        <pc:sldMkLst>
          <pc:docMk/>
          <pc:sldMk cId="1356356675" sldId="376"/>
        </pc:sldMkLst>
      </pc:sldChg>
      <pc:sldChg chg="modSp add mod">
        <pc:chgData name="Manish Sharma" userId="b799adb9ba789c8f" providerId="LiveId" clId="{EBEA4F15-CD72-47E1-A609-4F092BECF765}" dt="2021-12-21T07:17:57.021" v="790" actId="20577"/>
        <pc:sldMkLst>
          <pc:docMk/>
          <pc:sldMk cId="2619133484" sldId="376"/>
        </pc:sldMkLst>
        <pc:spChg chg="mod">
          <ac:chgData name="Manish Sharma" userId="b799adb9ba789c8f" providerId="LiveId" clId="{EBEA4F15-CD72-47E1-A609-4F092BECF765}" dt="2021-12-21T07:17:57.021" v="790" actId="20577"/>
          <ac:spMkLst>
            <pc:docMk/>
            <pc:sldMk cId="2619133484" sldId="376"/>
            <ac:spMk id="3" creationId="{4D0FCC23-C1CB-450C-8075-3DA490056CBF}"/>
          </ac:spMkLst>
        </pc:spChg>
      </pc:sldChg>
      <pc:sldChg chg="add">
        <pc:chgData name="Manish Sharma" userId="b799adb9ba789c8f" providerId="LiveId" clId="{EBEA4F15-CD72-47E1-A609-4F092BECF765}" dt="2021-12-21T07:57:44.325" v="791"/>
        <pc:sldMkLst>
          <pc:docMk/>
          <pc:sldMk cId="3930577389" sldId="377"/>
        </pc:sldMkLst>
      </pc:sldChg>
      <pc:sldChg chg="del">
        <pc:chgData name="Manish Sharma" userId="b799adb9ba789c8f" providerId="LiveId" clId="{EBEA4F15-CD72-47E1-A609-4F092BECF765}" dt="2021-12-20T03:37:03.300" v="9" actId="47"/>
        <pc:sldMkLst>
          <pc:docMk/>
          <pc:sldMk cId="3996413173" sldId="377"/>
        </pc:sldMkLst>
      </pc:sldChg>
      <pc:sldChg chg="del">
        <pc:chgData name="Manish Sharma" userId="b799adb9ba789c8f" providerId="LiveId" clId="{EBEA4F15-CD72-47E1-A609-4F092BECF765}" dt="2021-12-20T03:37:03.300" v="9" actId="47"/>
        <pc:sldMkLst>
          <pc:docMk/>
          <pc:sldMk cId="1122893291" sldId="378"/>
        </pc:sldMkLst>
      </pc:sldChg>
      <pc:sldChg chg="add">
        <pc:chgData name="Manish Sharma" userId="b799adb9ba789c8f" providerId="LiveId" clId="{EBEA4F15-CD72-47E1-A609-4F092BECF765}" dt="2021-12-21T07:57:44.325" v="791"/>
        <pc:sldMkLst>
          <pc:docMk/>
          <pc:sldMk cId="1775986403" sldId="378"/>
        </pc:sldMkLst>
      </pc:sldChg>
      <pc:sldChg chg="del">
        <pc:chgData name="Manish Sharma" userId="b799adb9ba789c8f" providerId="LiveId" clId="{EBEA4F15-CD72-47E1-A609-4F092BECF765}" dt="2021-12-20T03:37:03.300" v="9" actId="47"/>
        <pc:sldMkLst>
          <pc:docMk/>
          <pc:sldMk cId="2235251600" sldId="379"/>
        </pc:sldMkLst>
      </pc:sldChg>
      <pc:sldChg chg="add">
        <pc:chgData name="Manish Sharma" userId="b799adb9ba789c8f" providerId="LiveId" clId="{EBEA4F15-CD72-47E1-A609-4F092BECF765}" dt="2021-12-22T06:52:38.615" v="1585"/>
        <pc:sldMkLst>
          <pc:docMk/>
          <pc:sldMk cId="2514910419" sldId="379"/>
        </pc:sldMkLst>
      </pc:sldChg>
      <pc:sldChg chg="del">
        <pc:chgData name="Manish Sharma" userId="b799adb9ba789c8f" providerId="LiveId" clId="{EBEA4F15-CD72-47E1-A609-4F092BECF765}" dt="2021-12-20T03:37:03.300" v="9" actId="47"/>
        <pc:sldMkLst>
          <pc:docMk/>
          <pc:sldMk cId="2694981293" sldId="380"/>
        </pc:sldMkLst>
      </pc:sldChg>
      <pc:sldChg chg="del">
        <pc:chgData name="Manish Sharma" userId="b799adb9ba789c8f" providerId="LiveId" clId="{EBEA4F15-CD72-47E1-A609-4F092BECF765}" dt="2021-12-20T03:37:03.300" v="9" actId="47"/>
        <pc:sldMkLst>
          <pc:docMk/>
          <pc:sldMk cId="539293575" sldId="381"/>
        </pc:sldMkLst>
      </pc:sldChg>
      <pc:sldChg chg="add">
        <pc:chgData name="Manish Sharma" userId="b799adb9ba789c8f" providerId="LiveId" clId="{EBEA4F15-CD72-47E1-A609-4F092BECF765}" dt="2021-12-22T07:46:50.785" v="1768"/>
        <pc:sldMkLst>
          <pc:docMk/>
          <pc:sldMk cId="484981596" sldId="382"/>
        </pc:sldMkLst>
      </pc:sldChg>
      <pc:sldChg chg="del">
        <pc:chgData name="Manish Sharma" userId="b799adb9ba789c8f" providerId="LiveId" clId="{EBEA4F15-CD72-47E1-A609-4F092BECF765}" dt="2021-12-20T03:37:03.300" v="9" actId="47"/>
        <pc:sldMkLst>
          <pc:docMk/>
          <pc:sldMk cId="2390603842" sldId="382"/>
        </pc:sldMkLst>
      </pc:sldChg>
      <pc:sldChg chg="add">
        <pc:chgData name="Manish Sharma" userId="b799adb9ba789c8f" providerId="LiveId" clId="{EBEA4F15-CD72-47E1-A609-4F092BECF765}" dt="2021-12-22T10:54:25.085" v="1774"/>
        <pc:sldMkLst>
          <pc:docMk/>
          <pc:sldMk cId="486550458" sldId="383"/>
        </pc:sldMkLst>
      </pc:sldChg>
      <pc:sldChg chg="del">
        <pc:chgData name="Manish Sharma" userId="b799adb9ba789c8f" providerId="LiveId" clId="{EBEA4F15-CD72-47E1-A609-4F092BECF765}" dt="2021-12-20T03:37:03.300" v="9" actId="47"/>
        <pc:sldMkLst>
          <pc:docMk/>
          <pc:sldMk cId="3222575608" sldId="383"/>
        </pc:sldMkLst>
      </pc:sldChg>
      <pc:sldChg chg="add">
        <pc:chgData name="Manish Sharma" userId="b799adb9ba789c8f" providerId="LiveId" clId="{EBEA4F15-CD72-47E1-A609-4F092BECF765}" dt="2021-12-22T10:54:25.085" v="1774"/>
        <pc:sldMkLst>
          <pc:docMk/>
          <pc:sldMk cId="1424805398" sldId="384"/>
        </pc:sldMkLst>
      </pc:sldChg>
      <pc:sldChg chg="del">
        <pc:chgData name="Manish Sharma" userId="b799adb9ba789c8f" providerId="LiveId" clId="{EBEA4F15-CD72-47E1-A609-4F092BECF765}" dt="2021-12-20T03:37:03.300" v="9" actId="47"/>
        <pc:sldMkLst>
          <pc:docMk/>
          <pc:sldMk cId="4262467837" sldId="384"/>
        </pc:sldMkLst>
      </pc:sldChg>
      <pc:sldChg chg="del">
        <pc:chgData name="Manish Sharma" userId="b799adb9ba789c8f" providerId="LiveId" clId="{EBEA4F15-CD72-47E1-A609-4F092BECF765}" dt="2021-12-20T03:37:03.300" v="9" actId="47"/>
        <pc:sldMkLst>
          <pc:docMk/>
          <pc:sldMk cId="2791342229" sldId="385"/>
        </pc:sldMkLst>
      </pc:sldChg>
      <pc:sldChg chg="add">
        <pc:chgData name="Manish Sharma" userId="b799adb9ba789c8f" providerId="LiveId" clId="{EBEA4F15-CD72-47E1-A609-4F092BECF765}" dt="2021-12-22T10:54:25.085" v="1774"/>
        <pc:sldMkLst>
          <pc:docMk/>
          <pc:sldMk cId="3535939516" sldId="385"/>
        </pc:sldMkLst>
      </pc:sldChg>
      <pc:sldChg chg="add">
        <pc:chgData name="Manish Sharma" userId="b799adb9ba789c8f" providerId="LiveId" clId="{EBEA4F15-CD72-47E1-A609-4F092BECF765}" dt="2021-12-22T10:54:25.085" v="1774"/>
        <pc:sldMkLst>
          <pc:docMk/>
          <pc:sldMk cId="1239693065" sldId="386"/>
        </pc:sldMkLst>
      </pc:sldChg>
      <pc:sldChg chg="del">
        <pc:chgData name="Manish Sharma" userId="b799adb9ba789c8f" providerId="LiveId" clId="{EBEA4F15-CD72-47E1-A609-4F092BECF765}" dt="2021-12-20T03:37:03.300" v="9" actId="47"/>
        <pc:sldMkLst>
          <pc:docMk/>
          <pc:sldMk cId="3525173823" sldId="386"/>
        </pc:sldMkLst>
      </pc:sldChg>
      <pc:sldChg chg="del">
        <pc:chgData name="Manish Sharma" userId="b799adb9ba789c8f" providerId="LiveId" clId="{EBEA4F15-CD72-47E1-A609-4F092BECF765}" dt="2021-12-20T03:37:03.300" v="9" actId="47"/>
        <pc:sldMkLst>
          <pc:docMk/>
          <pc:sldMk cId="1302610745" sldId="387"/>
        </pc:sldMkLst>
      </pc:sldChg>
      <pc:sldChg chg="add">
        <pc:chgData name="Manish Sharma" userId="b799adb9ba789c8f" providerId="LiveId" clId="{EBEA4F15-CD72-47E1-A609-4F092BECF765}" dt="2021-12-22T10:54:25.085" v="1774"/>
        <pc:sldMkLst>
          <pc:docMk/>
          <pc:sldMk cId="2331089218" sldId="387"/>
        </pc:sldMkLst>
      </pc:sldChg>
      <pc:sldChg chg="add">
        <pc:chgData name="Manish Sharma" userId="b799adb9ba789c8f" providerId="LiveId" clId="{EBEA4F15-CD72-47E1-A609-4F092BECF765}" dt="2021-12-22T10:54:25.085" v="1774"/>
        <pc:sldMkLst>
          <pc:docMk/>
          <pc:sldMk cId="940231496" sldId="388"/>
        </pc:sldMkLst>
      </pc:sldChg>
      <pc:sldChg chg="del">
        <pc:chgData name="Manish Sharma" userId="b799adb9ba789c8f" providerId="LiveId" clId="{EBEA4F15-CD72-47E1-A609-4F092BECF765}" dt="2021-12-20T03:37:03.300" v="9" actId="47"/>
        <pc:sldMkLst>
          <pc:docMk/>
          <pc:sldMk cId="3344806649" sldId="388"/>
        </pc:sldMkLst>
      </pc:sldChg>
      <pc:sldChg chg="del">
        <pc:chgData name="Manish Sharma" userId="b799adb9ba789c8f" providerId="LiveId" clId="{EBEA4F15-CD72-47E1-A609-4F092BECF765}" dt="2021-12-20T03:37:03.300" v="9" actId="47"/>
        <pc:sldMkLst>
          <pc:docMk/>
          <pc:sldMk cId="3925259308" sldId="389"/>
        </pc:sldMkLst>
      </pc:sldChg>
      <pc:sldChg chg="del">
        <pc:chgData name="Manish Sharma" userId="b799adb9ba789c8f" providerId="LiveId" clId="{EBEA4F15-CD72-47E1-A609-4F092BECF765}" dt="2021-12-20T03:37:03.300" v="9" actId="47"/>
        <pc:sldMkLst>
          <pc:docMk/>
          <pc:sldMk cId="323477750" sldId="390"/>
        </pc:sldMkLst>
      </pc:sldChg>
      <pc:sldChg chg="del">
        <pc:chgData name="Manish Sharma" userId="b799adb9ba789c8f" providerId="LiveId" clId="{EBEA4F15-CD72-47E1-A609-4F092BECF765}" dt="2021-12-20T03:37:03.300" v="9" actId="47"/>
        <pc:sldMkLst>
          <pc:docMk/>
          <pc:sldMk cId="1767199199" sldId="391"/>
        </pc:sldMkLst>
      </pc:sldChg>
      <pc:sldChg chg="add">
        <pc:chgData name="Manish Sharma" userId="b799adb9ba789c8f" providerId="LiveId" clId="{EBEA4F15-CD72-47E1-A609-4F092BECF765}" dt="2021-12-23T05:39:06.055" v="1794"/>
        <pc:sldMkLst>
          <pc:docMk/>
          <pc:sldMk cId="3313300973" sldId="391"/>
        </pc:sldMkLst>
      </pc:sldChg>
      <pc:sldChg chg="modSp add mod">
        <pc:chgData name="Manish Sharma" userId="b799adb9ba789c8f" providerId="LiveId" clId="{EBEA4F15-CD72-47E1-A609-4F092BECF765}" dt="2021-12-23T05:36:58.002" v="1793" actId="113"/>
        <pc:sldMkLst>
          <pc:docMk/>
          <pc:sldMk cId="2204562738" sldId="392"/>
        </pc:sldMkLst>
        <pc:spChg chg="mod">
          <ac:chgData name="Manish Sharma" userId="b799adb9ba789c8f" providerId="LiveId" clId="{EBEA4F15-CD72-47E1-A609-4F092BECF765}" dt="2021-12-23T05:36:58.002" v="1793" actId="113"/>
          <ac:spMkLst>
            <pc:docMk/>
            <pc:sldMk cId="2204562738" sldId="392"/>
            <ac:spMk id="7" creationId="{C5E1EA91-49C5-441A-993A-671E1B898930}"/>
          </ac:spMkLst>
        </pc:spChg>
      </pc:sldChg>
      <pc:sldChg chg="del">
        <pc:chgData name="Manish Sharma" userId="b799adb9ba789c8f" providerId="LiveId" clId="{EBEA4F15-CD72-47E1-A609-4F092BECF765}" dt="2021-12-20T03:37:03.300" v="9" actId="47"/>
        <pc:sldMkLst>
          <pc:docMk/>
          <pc:sldMk cId="2795027942" sldId="392"/>
        </pc:sldMkLst>
      </pc:sldChg>
      <pc:sldChg chg="modSp add mod">
        <pc:chgData name="Manish Sharma" userId="b799adb9ba789c8f" providerId="LiveId" clId="{EBEA4F15-CD72-47E1-A609-4F092BECF765}" dt="2021-12-23T07:06:53.151" v="1817" actId="20577"/>
        <pc:sldMkLst>
          <pc:docMk/>
          <pc:sldMk cId="23709531" sldId="393"/>
        </pc:sldMkLst>
        <pc:spChg chg="mod">
          <ac:chgData name="Manish Sharma" userId="b799adb9ba789c8f" providerId="LiveId" clId="{EBEA4F15-CD72-47E1-A609-4F092BECF765}" dt="2021-12-23T07:06:53.151" v="1817" actId="20577"/>
          <ac:spMkLst>
            <pc:docMk/>
            <pc:sldMk cId="23709531" sldId="393"/>
            <ac:spMk id="3" creationId="{32F29C18-5B46-4215-8241-B6DA9F1CB57E}"/>
          </ac:spMkLst>
        </pc:spChg>
      </pc:sldChg>
      <pc:sldChg chg="del">
        <pc:chgData name="Manish Sharma" userId="b799adb9ba789c8f" providerId="LiveId" clId="{EBEA4F15-CD72-47E1-A609-4F092BECF765}" dt="2021-12-20T03:37:03.300" v="9" actId="47"/>
        <pc:sldMkLst>
          <pc:docMk/>
          <pc:sldMk cId="2384314681" sldId="393"/>
        </pc:sldMkLst>
      </pc:sldChg>
      <pc:sldChg chg="add">
        <pc:chgData name="Manish Sharma" userId="b799adb9ba789c8f" providerId="LiveId" clId="{EBEA4F15-CD72-47E1-A609-4F092BECF765}" dt="2021-12-23T07:07:14.437" v="1818"/>
        <pc:sldMkLst>
          <pc:docMk/>
          <pc:sldMk cId="3057434659" sldId="394"/>
        </pc:sldMkLst>
      </pc:sldChg>
      <pc:sldChg chg="del">
        <pc:chgData name="Manish Sharma" userId="b799adb9ba789c8f" providerId="LiveId" clId="{EBEA4F15-CD72-47E1-A609-4F092BECF765}" dt="2021-12-20T03:37:03.300" v="9" actId="47"/>
        <pc:sldMkLst>
          <pc:docMk/>
          <pc:sldMk cId="3578060852" sldId="394"/>
        </pc:sldMkLst>
      </pc:sldChg>
      <pc:sldChg chg="add">
        <pc:chgData name="Manish Sharma" userId="b799adb9ba789c8f" providerId="LiveId" clId="{EBEA4F15-CD72-47E1-A609-4F092BECF765}" dt="2021-12-23T08:13:49.042" v="1820"/>
        <pc:sldMkLst>
          <pc:docMk/>
          <pc:sldMk cId="694169232" sldId="395"/>
        </pc:sldMkLst>
      </pc:sldChg>
      <pc:sldChg chg="del">
        <pc:chgData name="Manish Sharma" userId="b799adb9ba789c8f" providerId="LiveId" clId="{EBEA4F15-CD72-47E1-A609-4F092BECF765}" dt="2021-12-20T03:37:03.300" v="9" actId="47"/>
        <pc:sldMkLst>
          <pc:docMk/>
          <pc:sldMk cId="2829608424" sldId="395"/>
        </pc:sldMkLst>
      </pc:sldChg>
      <pc:sldChg chg="del">
        <pc:chgData name="Manish Sharma" userId="b799adb9ba789c8f" providerId="LiveId" clId="{EBEA4F15-CD72-47E1-A609-4F092BECF765}" dt="2021-12-20T03:37:03.300" v="9" actId="47"/>
        <pc:sldMkLst>
          <pc:docMk/>
          <pc:sldMk cId="1558293216" sldId="396"/>
        </pc:sldMkLst>
      </pc:sldChg>
      <pc:sldChg chg="modSp add mod">
        <pc:chgData name="Manish Sharma" userId="b799adb9ba789c8f" providerId="LiveId" clId="{EBEA4F15-CD72-47E1-A609-4F092BECF765}" dt="2021-12-23T08:14:33.787" v="1868" actId="20577"/>
        <pc:sldMkLst>
          <pc:docMk/>
          <pc:sldMk cId="3920928659" sldId="396"/>
        </pc:sldMkLst>
        <pc:spChg chg="mod">
          <ac:chgData name="Manish Sharma" userId="b799adb9ba789c8f" providerId="LiveId" clId="{EBEA4F15-CD72-47E1-A609-4F092BECF765}" dt="2021-12-23T08:14:33.787" v="1868" actId="20577"/>
          <ac:spMkLst>
            <pc:docMk/>
            <pc:sldMk cId="3920928659" sldId="396"/>
            <ac:spMk id="3" creationId="{EC9151F7-5A08-4610-AB41-FC1260348BA9}"/>
          </ac:spMkLst>
        </pc:spChg>
      </pc:sldChg>
      <pc:sldChg chg="del">
        <pc:chgData name="Manish Sharma" userId="b799adb9ba789c8f" providerId="LiveId" clId="{EBEA4F15-CD72-47E1-A609-4F092BECF765}" dt="2021-12-20T03:37:03.300" v="9" actId="47"/>
        <pc:sldMkLst>
          <pc:docMk/>
          <pc:sldMk cId="3293002024" sldId="397"/>
        </pc:sldMkLst>
      </pc:sldChg>
      <pc:sldChg chg="del">
        <pc:chgData name="Manish Sharma" userId="b799adb9ba789c8f" providerId="LiveId" clId="{EBEA4F15-CD72-47E1-A609-4F092BECF765}" dt="2021-12-20T03:37:03.300" v="9" actId="47"/>
        <pc:sldMkLst>
          <pc:docMk/>
          <pc:sldMk cId="201721731" sldId="398"/>
        </pc:sldMkLst>
      </pc:sldChg>
      <pc:sldChg chg="modSp mod">
        <pc:chgData name="Manish Sharma" userId="b799adb9ba789c8f" providerId="LiveId" clId="{EBEA4F15-CD72-47E1-A609-4F092BECF765}" dt="2021-12-23T11:23:52.473" v="2010" actId="20577"/>
        <pc:sldMkLst>
          <pc:docMk/>
          <pc:sldMk cId="631585617" sldId="398"/>
        </pc:sldMkLst>
        <pc:spChg chg="mod">
          <ac:chgData name="Manish Sharma" userId="b799adb9ba789c8f" providerId="LiveId" clId="{EBEA4F15-CD72-47E1-A609-4F092BECF765}" dt="2021-12-23T11:23:52.473" v="2010" actId="20577"/>
          <ac:spMkLst>
            <pc:docMk/>
            <pc:sldMk cId="631585617" sldId="398"/>
            <ac:spMk id="3" creationId="{51FD8EC5-A696-45AB-8206-2F2C0C21A923}"/>
          </ac:spMkLst>
        </pc:spChg>
      </pc:sldChg>
      <pc:sldChg chg="del">
        <pc:chgData name="Manish Sharma" userId="b799adb9ba789c8f" providerId="LiveId" clId="{EBEA4F15-CD72-47E1-A609-4F092BECF765}" dt="2021-12-20T03:37:03.300" v="9" actId="47"/>
        <pc:sldMkLst>
          <pc:docMk/>
          <pc:sldMk cId="2894626958" sldId="399"/>
        </pc:sldMkLst>
      </pc:sldChg>
      <pc:sldChg chg="add">
        <pc:chgData name="Manish Sharma" userId="b799adb9ba789c8f" providerId="LiveId" clId="{EBEA4F15-CD72-47E1-A609-4F092BECF765}" dt="2021-12-24T05:07:41.579" v="2026"/>
        <pc:sldMkLst>
          <pc:docMk/>
          <pc:sldMk cId="3923253326" sldId="399"/>
        </pc:sldMkLst>
      </pc:sldChg>
      <pc:sldChg chg="del">
        <pc:chgData name="Manish Sharma" userId="b799adb9ba789c8f" providerId="LiveId" clId="{EBEA4F15-CD72-47E1-A609-4F092BECF765}" dt="2021-12-20T03:37:03.300" v="9" actId="47"/>
        <pc:sldMkLst>
          <pc:docMk/>
          <pc:sldMk cId="1477073418" sldId="400"/>
        </pc:sldMkLst>
      </pc:sldChg>
      <pc:sldChg chg="add">
        <pc:chgData name="Manish Sharma" userId="b799adb9ba789c8f" providerId="LiveId" clId="{EBEA4F15-CD72-47E1-A609-4F092BECF765}" dt="2021-12-24T05:07:41.579" v="2026"/>
        <pc:sldMkLst>
          <pc:docMk/>
          <pc:sldMk cId="1859098652" sldId="400"/>
        </pc:sldMkLst>
      </pc:sldChg>
      <pc:sldChg chg="add">
        <pc:chgData name="Manish Sharma" userId="b799adb9ba789c8f" providerId="LiveId" clId="{EBEA4F15-CD72-47E1-A609-4F092BECF765}" dt="2021-12-24T05:07:41.579" v="2026"/>
        <pc:sldMkLst>
          <pc:docMk/>
          <pc:sldMk cId="2486780815" sldId="401"/>
        </pc:sldMkLst>
      </pc:sldChg>
      <pc:sldChg chg="del">
        <pc:chgData name="Manish Sharma" userId="b799adb9ba789c8f" providerId="LiveId" clId="{EBEA4F15-CD72-47E1-A609-4F092BECF765}" dt="2021-12-20T03:37:03.300" v="9" actId="47"/>
        <pc:sldMkLst>
          <pc:docMk/>
          <pc:sldMk cId="2503257329" sldId="401"/>
        </pc:sldMkLst>
      </pc:sldChg>
      <pc:sldChg chg="add">
        <pc:chgData name="Manish Sharma" userId="b799adb9ba789c8f" providerId="LiveId" clId="{EBEA4F15-CD72-47E1-A609-4F092BECF765}" dt="2021-12-24T05:11:34.065" v="2027"/>
        <pc:sldMkLst>
          <pc:docMk/>
          <pc:sldMk cId="2478318775" sldId="402"/>
        </pc:sldMkLst>
      </pc:sldChg>
      <pc:sldChg chg="del">
        <pc:chgData name="Manish Sharma" userId="b799adb9ba789c8f" providerId="LiveId" clId="{EBEA4F15-CD72-47E1-A609-4F092BECF765}" dt="2021-12-20T03:37:03.300" v="9" actId="47"/>
        <pc:sldMkLst>
          <pc:docMk/>
          <pc:sldMk cId="3287422598" sldId="402"/>
        </pc:sldMkLst>
      </pc:sldChg>
      <pc:sldChg chg="del">
        <pc:chgData name="Manish Sharma" userId="b799adb9ba789c8f" providerId="LiveId" clId="{EBEA4F15-CD72-47E1-A609-4F092BECF765}" dt="2021-12-20T03:37:03.300" v="9" actId="47"/>
        <pc:sldMkLst>
          <pc:docMk/>
          <pc:sldMk cId="3134808523" sldId="403"/>
        </pc:sldMkLst>
      </pc:sldChg>
      <pc:sldChg chg="del">
        <pc:chgData name="Manish Sharma" userId="b799adb9ba789c8f" providerId="LiveId" clId="{EBEA4F15-CD72-47E1-A609-4F092BECF765}" dt="2021-12-20T03:37:03.300" v="9" actId="47"/>
        <pc:sldMkLst>
          <pc:docMk/>
          <pc:sldMk cId="1148178458" sldId="404"/>
        </pc:sldMkLst>
      </pc:sldChg>
      <pc:sldChg chg="add">
        <pc:chgData name="Manish Sharma" userId="b799adb9ba789c8f" providerId="LiveId" clId="{EBEA4F15-CD72-47E1-A609-4F092BECF765}" dt="2021-12-24T07:56:46.940" v="2049"/>
        <pc:sldMkLst>
          <pc:docMk/>
          <pc:sldMk cId="2909444576" sldId="404"/>
        </pc:sldMkLst>
      </pc:sldChg>
      <pc:sldChg chg="del">
        <pc:chgData name="Manish Sharma" userId="b799adb9ba789c8f" providerId="LiveId" clId="{EBEA4F15-CD72-47E1-A609-4F092BECF765}" dt="2021-12-20T03:37:03.300" v="9" actId="47"/>
        <pc:sldMkLst>
          <pc:docMk/>
          <pc:sldMk cId="959263370" sldId="405"/>
        </pc:sldMkLst>
      </pc:sldChg>
      <pc:sldChg chg="add">
        <pc:chgData name="Manish Sharma" userId="b799adb9ba789c8f" providerId="LiveId" clId="{EBEA4F15-CD72-47E1-A609-4F092BECF765}" dt="2021-12-24T07:56:46.940" v="2049"/>
        <pc:sldMkLst>
          <pc:docMk/>
          <pc:sldMk cId="1747891241" sldId="405"/>
        </pc:sldMkLst>
      </pc:sldChg>
      <pc:sldChg chg="del">
        <pc:chgData name="Manish Sharma" userId="b799adb9ba789c8f" providerId="LiveId" clId="{EBEA4F15-CD72-47E1-A609-4F092BECF765}" dt="2021-12-20T03:37:03.300" v="9" actId="47"/>
        <pc:sldMkLst>
          <pc:docMk/>
          <pc:sldMk cId="487727514" sldId="406"/>
        </pc:sldMkLst>
      </pc:sldChg>
      <pc:sldChg chg="del">
        <pc:chgData name="Manish Sharma" userId="b799adb9ba789c8f" providerId="LiveId" clId="{EBEA4F15-CD72-47E1-A609-4F092BECF765}" dt="2021-12-20T03:37:03.300" v="9" actId="47"/>
        <pc:sldMkLst>
          <pc:docMk/>
          <pc:sldMk cId="220428449" sldId="407"/>
        </pc:sldMkLst>
      </pc:sldChg>
      <pc:sldChg chg="modSp add mod">
        <pc:chgData name="Manish Sharma" userId="b799adb9ba789c8f" providerId="LiveId" clId="{EBEA4F15-CD72-47E1-A609-4F092BECF765}" dt="2021-12-24T11:33:09.047" v="2055" actId="20577"/>
        <pc:sldMkLst>
          <pc:docMk/>
          <pc:sldMk cId="1119350591" sldId="407"/>
        </pc:sldMkLst>
        <pc:spChg chg="mod">
          <ac:chgData name="Manish Sharma" userId="b799adb9ba789c8f" providerId="LiveId" clId="{EBEA4F15-CD72-47E1-A609-4F092BECF765}" dt="2021-12-24T11:33:09.047" v="2055" actId="20577"/>
          <ac:spMkLst>
            <pc:docMk/>
            <pc:sldMk cId="1119350591" sldId="407"/>
            <ac:spMk id="4" creationId="{C1983584-892E-4120-BF2B-2BAD42DE58D9}"/>
          </ac:spMkLst>
        </pc:spChg>
      </pc:sldChg>
      <pc:sldChg chg="add del">
        <pc:chgData name="Manish Sharma" userId="b799adb9ba789c8f" providerId="LiveId" clId="{EBEA4F15-CD72-47E1-A609-4F092BECF765}" dt="2021-12-21T08:06:26.084" v="793"/>
        <pc:sldMkLst>
          <pc:docMk/>
          <pc:sldMk cId="2747173488" sldId="408"/>
        </pc:sldMkLst>
      </pc:sldChg>
      <pc:sldChg chg="del">
        <pc:chgData name="Manish Sharma" userId="b799adb9ba789c8f" providerId="LiveId" clId="{EBEA4F15-CD72-47E1-A609-4F092BECF765}" dt="2021-12-20T03:37:03.300" v="9" actId="47"/>
        <pc:sldMkLst>
          <pc:docMk/>
          <pc:sldMk cId="2759217886" sldId="408"/>
        </pc:sldMkLst>
      </pc:sldChg>
      <pc:sldChg chg="add">
        <pc:chgData name="Manish Sharma" userId="b799adb9ba789c8f" providerId="LiveId" clId="{EBEA4F15-CD72-47E1-A609-4F092BECF765}" dt="2021-12-21T07:57:44.325" v="791"/>
        <pc:sldMkLst>
          <pc:docMk/>
          <pc:sldMk cId="1777021263" sldId="409"/>
        </pc:sldMkLst>
      </pc:sldChg>
      <pc:sldChg chg="del">
        <pc:chgData name="Manish Sharma" userId="b799adb9ba789c8f" providerId="LiveId" clId="{EBEA4F15-CD72-47E1-A609-4F092BECF765}" dt="2021-12-20T03:37:03.300" v="9" actId="47"/>
        <pc:sldMkLst>
          <pc:docMk/>
          <pc:sldMk cId="2817809417" sldId="409"/>
        </pc:sldMkLst>
      </pc:sldChg>
      <pc:sldChg chg="add">
        <pc:chgData name="Manish Sharma" userId="b799adb9ba789c8f" providerId="LiveId" clId="{EBEA4F15-CD72-47E1-A609-4F092BECF765}" dt="2021-12-21T08:06:26.084" v="793"/>
        <pc:sldMkLst>
          <pc:docMk/>
          <pc:sldMk cId="956484382" sldId="410"/>
        </pc:sldMkLst>
      </pc:sldChg>
      <pc:sldChg chg="del">
        <pc:chgData name="Manish Sharma" userId="b799adb9ba789c8f" providerId="LiveId" clId="{EBEA4F15-CD72-47E1-A609-4F092BECF765}" dt="2021-12-20T03:37:03.300" v="9" actId="47"/>
        <pc:sldMkLst>
          <pc:docMk/>
          <pc:sldMk cId="1565417734" sldId="410"/>
        </pc:sldMkLst>
      </pc:sldChg>
      <pc:sldChg chg="del">
        <pc:chgData name="Manish Sharma" userId="b799adb9ba789c8f" providerId="LiveId" clId="{EBEA4F15-CD72-47E1-A609-4F092BECF765}" dt="2021-12-20T03:37:03.300" v="9" actId="47"/>
        <pc:sldMkLst>
          <pc:docMk/>
          <pc:sldMk cId="1795810273" sldId="411"/>
        </pc:sldMkLst>
      </pc:sldChg>
      <pc:sldChg chg="add">
        <pc:chgData name="Manish Sharma" userId="b799adb9ba789c8f" providerId="LiveId" clId="{EBEA4F15-CD72-47E1-A609-4F092BECF765}" dt="2021-12-21T09:16:36.311" v="794"/>
        <pc:sldMkLst>
          <pc:docMk/>
          <pc:sldMk cId="2684770681" sldId="411"/>
        </pc:sldMkLst>
      </pc:sldChg>
      <pc:sldChg chg="add">
        <pc:chgData name="Manish Sharma" userId="b799adb9ba789c8f" providerId="LiveId" clId="{EBEA4F15-CD72-47E1-A609-4F092BECF765}" dt="2021-12-21T09:16:36.311" v="794"/>
        <pc:sldMkLst>
          <pc:docMk/>
          <pc:sldMk cId="1552225087" sldId="412"/>
        </pc:sldMkLst>
      </pc:sldChg>
      <pc:sldChg chg="del">
        <pc:chgData name="Manish Sharma" userId="b799adb9ba789c8f" providerId="LiveId" clId="{EBEA4F15-CD72-47E1-A609-4F092BECF765}" dt="2021-12-20T03:37:03.300" v="9" actId="47"/>
        <pc:sldMkLst>
          <pc:docMk/>
          <pc:sldMk cId="3656162023" sldId="412"/>
        </pc:sldMkLst>
      </pc:sldChg>
      <pc:sldChg chg="add">
        <pc:chgData name="Manish Sharma" userId="b799adb9ba789c8f" providerId="LiveId" clId="{EBEA4F15-CD72-47E1-A609-4F092BECF765}" dt="2021-12-21T11:10:36.153" v="797"/>
        <pc:sldMkLst>
          <pc:docMk/>
          <pc:sldMk cId="1257482258" sldId="413"/>
        </pc:sldMkLst>
      </pc:sldChg>
      <pc:sldChg chg="del">
        <pc:chgData name="Manish Sharma" userId="b799adb9ba789c8f" providerId="LiveId" clId="{EBEA4F15-CD72-47E1-A609-4F092BECF765}" dt="2021-12-20T03:37:03.300" v="9" actId="47"/>
        <pc:sldMkLst>
          <pc:docMk/>
          <pc:sldMk cId="2381066136" sldId="413"/>
        </pc:sldMkLst>
      </pc:sldChg>
      <pc:sldChg chg="addSp delSp modSp new mod">
        <pc:chgData name="Manish Sharma" userId="b799adb9ba789c8f" providerId="LiveId" clId="{EBEA4F15-CD72-47E1-A609-4F092BECF765}" dt="2021-12-21T11:20:28.070" v="1050" actId="22"/>
        <pc:sldMkLst>
          <pc:docMk/>
          <pc:sldMk cId="891528784" sldId="414"/>
        </pc:sldMkLst>
        <pc:spChg chg="mod">
          <ac:chgData name="Manish Sharma" userId="b799adb9ba789c8f" providerId="LiveId" clId="{EBEA4F15-CD72-47E1-A609-4F092BECF765}" dt="2021-12-21T11:12:59.669" v="812" actId="20577"/>
          <ac:spMkLst>
            <pc:docMk/>
            <pc:sldMk cId="891528784" sldId="414"/>
            <ac:spMk id="2" creationId="{FA505DDA-A121-42A5-918C-DE9C2BB88AD2}"/>
          </ac:spMkLst>
        </pc:spChg>
        <pc:spChg chg="mod">
          <ac:chgData name="Manish Sharma" userId="b799adb9ba789c8f" providerId="LiveId" clId="{EBEA4F15-CD72-47E1-A609-4F092BECF765}" dt="2021-12-21T11:14:52.299" v="1028" actId="20577"/>
          <ac:spMkLst>
            <pc:docMk/>
            <pc:sldMk cId="891528784" sldId="414"/>
            <ac:spMk id="3" creationId="{CCE85E74-7D38-4FEF-A170-A9DEE55D643C}"/>
          </ac:spMkLst>
        </pc:spChg>
        <pc:spChg chg="add del">
          <ac:chgData name="Manish Sharma" userId="b799adb9ba789c8f" providerId="LiveId" clId="{EBEA4F15-CD72-47E1-A609-4F092BECF765}" dt="2021-12-21T11:20:28.070" v="1050" actId="22"/>
          <ac:spMkLst>
            <pc:docMk/>
            <pc:sldMk cId="891528784" sldId="414"/>
            <ac:spMk id="5" creationId="{BD95ADB1-7844-4FBF-815A-4FC094EC0FD4}"/>
          </ac:spMkLst>
        </pc:spChg>
      </pc:sldChg>
      <pc:sldChg chg="del">
        <pc:chgData name="Manish Sharma" userId="b799adb9ba789c8f" providerId="LiveId" clId="{EBEA4F15-CD72-47E1-A609-4F092BECF765}" dt="2021-12-20T03:37:03.300" v="9" actId="47"/>
        <pc:sldMkLst>
          <pc:docMk/>
          <pc:sldMk cId="2495799992" sldId="414"/>
        </pc:sldMkLst>
      </pc:sldChg>
      <pc:sldChg chg="addSp delSp modSp add mod">
        <pc:chgData name="Manish Sharma" userId="b799adb9ba789c8f" providerId="LiveId" clId="{EBEA4F15-CD72-47E1-A609-4F092BECF765}" dt="2021-12-21T11:22:53.523" v="1075"/>
        <pc:sldMkLst>
          <pc:docMk/>
          <pc:sldMk cId="1942412135" sldId="415"/>
        </pc:sldMkLst>
        <pc:spChg chg="del">
          <ac:chgData name="Manish Sharma" userId="b799adb9ba789c8f" providerId="LiveId" clId="{EBEA4F15-CD72-47E1-A609-4F092BECF765}" dt="2021-12-21T11:22:52.993" v="1074" actId="478"/>
          <ac:spMkLst>
            <pc:docMk/>
            <pc:sldMk cId="1942412135" sldId="415"/>
            <ac:spMk id="6" creationId="{1E752F1B-3295-4F03-87BF-4B83FD5ED67B}"/>
          </ac:spMkLst>
        </pc:spChg>
        <pc:spChg chg="del">
          <ac:chgData name="Manish Sharma" userId="b799adb9ba789c8f" providerId="LiveId" clId="{EBEA4F15-CD72-47E1-A609-4F092BECF765}" dt="2021-12-21T11:21:48.645" v="1054" actId="478"/>
          <ac:spMkLst>
            <pc:docMk/>
            <pc:sldMk cId="1942412135" sldId="415"/>
            <ac:spMk id="29" creationId="{F287D1D9-FC45-4614-A3C8-1E772F65936F}"/>
          </ac:spMkLst>
        </pc:spChg>
        <pc:spChg chg="mod">
          <ac:chgData name="Manish Sharma" userId="b799adb9ba789c8f" providerId="LiveId" clId="{EBEA4F15-CD72-47E1-A609-4F092BECF765}" dt="2021-12-21T11:22:00.863" v="1071" actId="20577"/>
          <ac:spMkLst>
            <pc:docMk/>
            <pc:sldMk cId="1942412135" sldId="415"/>
            <ac:spMk id="30" creationId="{334C897C-5E94-438A-B1DC-1EADC6A1FA09}"/>
          </ac:spMkLst>
        </pc:spChg>
        <pc:spChg chg="add mod ord">
          <ac:chgData name="Manish Sharma" userId="b799adb9ba789c8f" providerId="LiveId" clId="{EBEA4F15-CD72-47E1-A609-4F092BECF765}" dt="2021-12-21T11:22:26.787" v="1073" actId="167"/>
          <ac:spMkLst>
            <pc:docMk/>
            <pc:sldMk cId="1942412135" sldId="415"/>
            <ac:spMk id="31" creationId="{F452F417-F295-4CBE-9243-1A6B7B6FF64C}"/>
          </ac:spMkLst>
        </pc:spChg>
        <pc:spChg chg="add mod">
          <ac:chgData name="Manish Sharma" userId="b799adb9ba789c8f" providerId="LiveId" clId="{EBEA4F15-CD72-47E1-A609-4F092BECF765}" dt="2021-12-21T11:22:18.748" v="1072"/>
          <ac:spMkLst>
            <pc:docMk/>
            <pc:sldMk cId="1942412135" sldId="415"/>
            <ac:spMk id="32" creationId="{935F85E9-4C57-4B66-8EAE-CE998E8D2411}"/>
          </ac:spMkLst>
        </pc:spChg>
        <pc:spChg chg="add mod">
          <ac:chgData name="Manish Sharma" userId="b799adb9ba789c8f" providerId="LiveId" clId="{EBEA4F15-CD72-47E1-A609-4F092BECF765}" dt="2021-12-21T11:22:53.523" v="1075"/>
          <ac:spMkLst>
            <pc:docMk/>
            <pc:sldMk cId="1942412135" sldId="415"/>
            <ac:spMk id="33" creationId="{D50F5484-7C2B-45E2-9162-12F2E5523484}"/>
          </ac:spMkLst>
        </pc:spChg>
      </pc:sldChg>
      <pc:sldChg chg="modSp new del mod">
        <pc:chgData name="Manish Sharma" userId="b799adb9ba789c8f" providerId="LiveId" clId="{EBEA4F15-CD72-47E1-A609-4F092BECF765}" dt="2021-12-21T11:20:21.662" v="1048" actId="47"/>
        <pc:sldMkLst>
          <pc:docMk/>
          <pc:sldMk cId="3299074911" sldId="415"/>
        </pc:sldMkLst>
        <pc:spChg chg="mod">
          <ac:chgData name="Manish Sharma" userId="b799adb9ba789c8f" providerId="LiveId" clId="{EBEA4F15-CD72-47E1-A609-4F092BECF765}" dt="2021-12-21T11:17:13.568" v="1047" actId="20577"/>
          <ac:spMkLst>
            <pc:docMk/>
            <pc:sldMk cId="3299074911" sldId="415"/>
            <ac:spMk id="2" creationId="{1E44ED58-F898-4C22-AEB3-6B692A09FA50}"/>
          </ac:spMkLst>
        </pc:spChg>
      </pc:sldChg>
      <pc:sldChg chg="addSp delSp modSp new mod">
        <pc:chgData name="Manish Sharma" userId="b799adb9ba789c8f" providerId="LiveId" clId="{EBEA4F15-CD72-47E1-A609-4F092BECF765}" dt="2021-12-22T04:02:26.079" v="1127" actId="167"/>
        <pc:sldMkLst>
          <pc:docMk/>
          <pc:sldMk cId="1602707574" sldId="416"/>
        </pc:sldMkLst>
        <pc:spChg chg="del">
          <ac:chgData name="Manish Sharma" userId="b799adb9ba789c8f" providerId="LiveId" clId="{EBEA4F15-CD72-47E1-A609-4F092BECF765}" dt="2021-12-22T03:56:44.854" v="1077" actId="478"/>
          <ac:spMkLst>
            <pc:docMk/>
            <pc:sldMk cId="1602707574" sldId="416"/>
            <ac:spMk id="2" creationId="{92986293-44CC-4A3D-A4E9-C1AA375F4574}"/>
          </ac:spMkLst>
        </pc:spChg>
        <pc:spChg chg="del">
          <ac:chgData name="Manish Sharma" userId="b799adb9ba789c8f" providerId="LiveId" clId="{EBEA4F15-CD72-47E1-A609-4F092BECF765}" dt="2021-12-22T03:56:44.854" v="1077" actId="478"/>
          <ac:spMkLst>
            <pc:docMk/>
            <pc:sldMk cId="1602707574" sldId="416"/>
            <ac:spMk id="3" creationId="{FB27FFDB-E19B-4D70-A0D4-A9F6FDD4A6E0}"/>
          </ac:spMkLst>
        </pc:spChg>
        <pc:spChg chg="add mod">
          <ac:chgData name="Manish Sharma" userId="b799adb9ba789c8f" providerId="LiveId" clId="{EBEA4F15-CD72-47E1-A609-4F092BECF765}" dt="2021-12-22T03:57:06.874" v="1078"/>
          <ac:spMkLst>
            <pc:docMk/>
            <pc:sldMk cId="1602707574" sldId="416"/>
            <ac:spMk id="4" creationId="{A405E279-F2AD-4CAD-B03B-CF2823790A35}"/>
          </ac:spMkLst>
        </pc:spChg>
        <pc:spChg chg="add mod">
          <ac:chgData name="Manish Sharma" userId="b799adb9ba789c8f" providerId="LiveId" clId="{EBEA4F15-CD72-47E1-A609-4F092BECF765}" dt="2021-12-22T03:57:06.874" v="1078"/>
          <ac:spMkLst>
            <pc:docMk/>
            <pc:sldMk cId="1602707574" sldId="416"/>
            <ac:spMk id="5" creationId="{BFE1872D-B592-4A4B-8F56-9A8348BBE2DF}"/>
          </ac:spMkLst>
        </pc:spChg>
        <pc:spChg chg="add mod">
          <ac:chgData name="Manish Sharma" userId="b799adb9ba789c8f" providerId="LiveId" clId="{EBEA4F15-CD72-47E1-A609-4F092BECF765}" dt="2021-12-22T03:57:06.874" v="1078"/>
          <ac:spMkLst>
            <pc:docMk/>
            <pc:sldMk cId="1602707574" sldId="416"/>
            <ac:spMk id="6" creationId="{C28F5416-71D6-430B-BE2C-82453FFB1708}"/>
          </ac:spMkLst>
        </pc:spChg>
        <pc:spChg chg="add mod">
          <ac:chgData name="Manish Sharma" userId="b799adb9ba789c8f" providerId="LiveId" clId="{EBEA4F15-CD72-47E1-A609-4F092BECF765}" dt="2021-12-22T03:57:35.759" v="1079"/>
          <ac:spMkLst>
            <pc:docMk/>
            <pc:sldMk cId="1602707574" sldId="416"/>
            <ac:spMk id="7" creationId="{87358A39-D4F7-4C74-840A-C32A55339D27}"/>
          </ac:spMkLst>
        </pc:spChg>
        <pc:spChg chg="add mod">
          <ac:chgData name="Manish Sharma" userId="b799adb9ba789c8f" providerId="LiveId" clId="{EBEA4F15-CD72-47E1-A609-4F092BECF765}" dt="2021-12-22T03:58:05.856" v="1080"/>
          <ac:spMkLst>
            <pc:docMk/>
            <pc:sldMk cId="1602707574" sldId="416"/>
            <ac:spMk id="8" creationId="{33135A3C-E361-4427-8203-10C366339B00}"/>
          </ac:spMkLst>
        </pc:spChg>
        <pc:spChg chg="add mod">
          <ac:chgData name="Manish Sharma" userId="b799adb9ba789c8f" providerId="LiveId" clId="{EBEA4F15-CD72-47E1-A609-4F092BECF765}" dt="2021-12-22T03:58:35.031" v="1081"/>
          <ac:spMkLst>
            <pc:docMk/>
            <pc:sldMk cId="1602707574" sldId="416"/>
            <ac:spMk id="10" creationId="{47F0C77D-3FBD-4721-AC34-098D592CD3C6}"/>
          </ac:spMkLst>
        </pc:spChg>
        <pc:spChg chg="add mod">
          <ac:chgData name="Manish Sharma" userId="b799adb9ba789c8f" providerId="LiveId" clId="{EBEA4F15-CD72-47E1-A609-4F092BECF765}" dt="2021-12-22T04:00:27.519" v="1091" actId="1076"/>
          <ac:spMkLst>
            <pc:docMk/>
            <pc:sldMk cId="1602707574" sldId="416"/>
            <ac:spMk id="18" creationId="{CE2A9C80-4AD6-4694-9C25-93137D31944E}"/>
          </ac:spMkLst>
        </pc:spChg>
        <pc:spChg chg="add mod">
          <ac:chgData name="Manish Sharma" userId="b799adb9ba789c8f" providerId="LiveId" clId="{EBEA4F15-CD72-47E1-A609-4F092BECF765}" dt="2021-12-22T04:00:27.519" v="1091" actId="1076"/>
          <ac:spMkLst>
            <pc:docMk/>
            <pc:sldMk cId="1602707574" sldId="416"/>
            <ac:spMk id="19" creationId="{C650CA8D-4150-404C-AA8E-4EC93E113F1A}"/>
          </ac:spMkLst>
        </pc:spChg>
        <pc:spChg chg="add mod">
          <ac:chgData name="Manish Sharma" userId="b799adb9ba789c8f" providerId="LiveId" clId="{EBEA4F15-CD72-47E1-A609-4F092BECF765}" dt="2021-12-22T04:00:27.519" v="1091" actId="1076"/>
          <ac:spMkLst>
            <pc:docMk/>
            <pc:sldMk cId="1602707574" sldId="416"/>
            <ac:spMk id="20" creationId="{9F589D9B-B35D-43A3-8FF3-B0BB4B0726EB}"/>
          </ac:spMkLst>
        </pc:spChg>
        <pc:spChg chg="add mod">
          <ac:chgData name="Manish Sharma" userId="b799adb9ba789c8f" providerId="LiveId" clId="{EBEA4F15-CD72-47E1-A609-4F092BECF765}" dt="2021-12-22T04:00:27.519" v="1091" actId="1076"/>
          <ac:spMkLst>
            <pc:docMk/>
            <pc:sldMk cId="1602707574" sldId="416"/>
            <ac:spMk id="21" creationId="{8BFEE59B-CEDA-4544-A6C9-E4DA81956404}"/>
          </ac:spMkLst>
        </pc:spChg>
        <pc:spChg chg="add mod">
          <ac:chgData name="Manish Sharma" userId="b799adb9ba789c8f" providerId="LiveId" clId="{EBEA4F15-CD72-47E1-A609-4F092BECF765}" dt="2021-12-22T04:00:27.519" v="1091" actId="1076"/>
          <ac:spMkLst>
            <pc:docMk/>
            <pc:sldMk cId="1602707574" sldId="416"/>
            <ac:spMk id="22" creationId="{6B2CC64C-404F-4D53-A64A-B1848D5C9935}"/>
          </ac:spMkLst>
        </pc:spChg>
        <pc:spChg chg="add mod">
          <ac:chgData name="Manish Sharma" userId="b799adb9ba789c8f" providerId="LiveId" clId="{EBEA4F15-CD72-47E1-A609-4F092BECF765}" dt="2021-12-22T04:00:27.519" v="1091" actId="1076"/>
          <ac:spMkLst>
            <pc:docMk/>
            <pc:sldMk cId="1602707574" sldId="416"/>
            <ac:spMk id="24" creationId="{184796DB-5511-4ECC-88D3-69B3AE617968}"/>
          </ac:spMkLst>
        </pc:spChg>
        <pc:spChg chg="add mod">
          <ac:chgData name="Manish Sharma" userId="b799adb9ba789c8f" providerId="LiveId" clId="{EBEA4F15-CD72-47E1-A609-4F092BECF765}" dt="2021-12-22T04:01:03.190" v="1105" actId="1076"/>
          <ac:spMkLst>
            <pc:docMk/>
            <pc:sldMk cId="1602707574" sldId="416"/>
            <ac:spMk id="30" creationId="{F786F28C-DAE1-4600-A530-F50656D65836}"/>
          </ac:spMkLst>
        </pc:spChg>
        <pc:spChg chg="add mod">
          <ac:chgData name="Manish Sharma" userId="b799adb9ba789c8f" providerId="LiveId" clId="{EBEA4F15-CD72-47E1-A609-4F092BECF765}" dt="2021-12-22T04:01:17.183" v="1122" actId="313"/>
          <ac:spMkLst>
            <pc:docMk/>
            <pc:sldMk cId="1602707574" sldId="416"/>
            <ac:spMk id="31" creationId="{0D6F5C14-8EA1-4C71-8B73-214DCC8D9679}"/>
          </ac:spMkLst>
        </pc:spChg>
        <pc:spChg chg="add mod ord">
          <ac:chgData name="Manish Sharma" userId="b799adb9ba789c8f" providerId="LiveId" clId="{EBEA4F15-CD72-47E1-A609-4F092BECF765}" dt="2021-12-22T04:02:15.388" v="1124" actId="167"/>
          <ac:spMkLst>
            <pc:docMk/>
            <pc:sldMk cId="1602707574" sldId="416"/>
            <ac:spMk id="32" creationId="{079F8310-C9AE-47C6-A7C6-A28E7306D7BD}"/>
          </ac:spMkLst>
        </pc:spChg>
        <pc:spChg chg="add mod ord">
          <ac:chgData name="Manish Sharma" userId="b799adb9ba789c8f" providerId="LiveId" clId="{EBEA4F15-CD72-47E1-A609-4F092BECF765}" dt="2021-12-22T04:02:26.079" v="1127" actId="167"/>
          <ac:spMkLst>
            <pc:docMk/>
            <pc:sldMk cId="1602707574" sldId="416"/>
            <ac:spMk id="33" creationId="{E6CAAB68-437C-4449-9155-237A29770DD1}"/>
          </ac:spMkLst>
        </pc:spChg>
        <pc:cxnChg chg="add mod">
          <ac:chgData name="Manish Sharma" userId="b799adb9ba789c8f" providerId="LiveId" clId="{EBEA4F15-CD72-47E1-A609-4F092BECF765}" dt="2021-12-22T03:58:35.031" v="1081"/>
          <ac:cxnSpMkLst>
            <pc:docMk/>
            <pc:sldMk cId="1602707574" sldId="416"/>
            <ac:cxnSpMk id="9" creationId="{3E44666C-9B70-439D-B834-E6E6D372CAE6}"/>
          </ac:cxnSpMkLst>
        </pc:cxnChg>
        <pc:cxnChg chg="add mod">
          <ac:chgData name="Manish Sharma" userId="b799adb9ba789c8f" providerId="LiveId" clId="{EBEA4F15-CD72-47E1-A609-4F092BECF765}" dt="2021-12-22T03:58:35.031" v="1081"/>
          <ac:cxnSpMkLst>
            <pc:docMk/>
            <pc:sldMk cId="1602707574" sldId="416"/>
            <ac:cxnSpMk id="11" creationId="{E8805E94-5067-4516-B5C9-217006C59F61}"/>
          </ac:cxnSpMkLst>
        </pc:cxnChg>
        <pc:cxnChg chg="add">
          <ac:chgData name="Manish Sharma" userId="b799adb9ba789c8f" providerId="LiveId" clId="{EBEA4F15-CD72-47E1-A609-4F092BECF765}" dt="2021-12-22T03:58:45.048" v="1082" actId="11529"/>
          <ac:cxnSpMkLst>
            <pc:docMk/>
            <pc:sldMk cId="1602707574" sldId="416"/>
            <ac:cxnSpMk id="13" creationId="{CFEE94C4-CA06-4BD0-B33A-AB4AEF348402}"/>
          </ac:cxnSpMkLst>
        </pc:cxnChg>
        <pc:cxnChg chg="add">
          <ac:chgData name="Manish Sharma" userId="b799adb9ba789c8f" providerId="LiveId" clId="{EBEA4F15-CD72-47E1-A609-4F092BECF765}" dt="2021-12-22T03:58:56.499" v="1083" actId="11529"/>
          <ac:cxnSpMkLst>
            <pc:docMk/>
            <pc:sldMk cId="1602707574" sldId="416"/>
            <ac:cxnSpMk id="15" creationId="{B1660D98-F0F0-49F6-A009-F1C34E255128}"/>
          </ac:cxnSpMkLst>
        </pc:cxnChg>
        <pc:cxnChg chg="add">
          <ac:chgData name="Manish Sharma" userId="b799adb9ba789c8f" providerId="LiveId" clId="{EBEA4F15-CD72-47E1-A609-4F092BECF765}" dt="2021-12-22T03:59:04.178" v="1084" actId="11529"/>
          <ac:cxnSpMkLst>
            <pc:docMk/>
            <pc:sldMk cId="1602707574" sldId="416"/>
            <ac:cxnSpMk id="17" creationId="{F1FA5528-E303-476B-9563-3F58103706BE}"/>
          </ac:cxnSpMkLst>
        </pc:cxnChg>
        <pc:cxnChg chg="add mod">
          <ac:chgData name="Manish Sharma" userId="b799adb9ba789c8f" providerId="LiveId" clId="{EBEA4F15-CD72-47E1-A609-4F092BECF765}" dt="2021-12-22T04:00:27.519" v="1091" actId="1076"/>
          <ac:cxnSpMkLst>
            <pc:docMk/>
            <pc:sldMk cId="1602707574" sldId="416"/>
            <ac:cxnSpMk id="23" creationId="{794F8701-4BC9-4B93-8336-0CFF3A7FE148}"/>
          </ac:cxnSpMkLst>
        </pc:cxnChg>
        <pc:cxnChg chg="add mod">
          <ac:chgData name="Manish Sharma" userId="b799adb9ba789c8f" providerId="LiveId" clId="{EBEA4F15-CD72-47E1-A609-4F092BECF765}" dt="2021-12-22T04:00:27.519" v="1091" actId="1076"/>
          <ac:cxnSpMkLst>
            <pc:docMk/>
            <pc:sldMk cId="1602707574" sldId="416"/>
            <ac:cxnSpMk id="25" creationId="{F011DCD2-A83F-487E-9058-A92463DCAFDE}"/>
          </ac:cxnSpMkLst>
        </pc:cxnChg>
        <pc:cxnChg chg="add mod">
          <ac:chgData name="Manish Sharma" userId="b799adb9ba789c8f" providerId="LiveId" clId="{EBEA4F15-CD72-47E1-A609-4F092BECF765}" dt="2021-12-22T04:00:27.519" v="1091" actId="1076"/>
          <ac:cxnSpMkLst>
            <pc:docMk/>
            <pc:sldMk cId="1602707574" sldId="416"/>
            <ac:cxnSpMk id="26" creationId="{BEFDE3AE-2B5C-4F51-B2BF-06EF8B09CDB8}"/>
          </ac:cxnSpMkLst>
        </pc:cxnChg>
        <pc:cxnChg chg="add mod">
          <ac:chgData name="Manish Sharma" userId="b799adb9ba789c8f" providerId="LiveId" clId="{EBEA4F15-CD72-47E1-A609-4F092BECF765}" dt="2021-12-22T04:00:27.519" v="1091" actId="1076"/>
          <ac:cxnSpMkLst>
            <pc:docMk/>
            <pc:sldMk cId="1602707574" sldId="416"/>
            <ac:cxnSpMk id="27" creationId="{EA65CE50-7842-4099-863A-935AF6B20E58}"/>
          </ac:cxnSpMkLst>
        </pc:cxnChg>
        <pc:cxnChg chg="add mod">
          <ac:chgData name="Manish Sharma" userId="b799adb9ba789c8f" providerId="LiveId" clId="{EBEA4F15-CD72-47E1-A609-4F092BECF765}" dt="2021-12-22T04:00:27.519" v="1091" actId="1076"/>
          <ac:cxnSpMkLst>
            <pc:docMk/>
            <pc:sldMk cId="1602707574" sldId="416"/>
            <ac:cxnSpMk id="28" creationId="{C8C83949-2345-4ED2-86F1-E22FB5CF723D}"/>
          </ac:cxnSpMkLst>
        </pc:cxnChg>
        <pc:cxnChg chg="add mod">
          <ac:chgData name="Manish Sharma" userId="b799adb9ba789c8f" providerId="LiveId" clId="{EBEA4F15-CD72-47E1-A609-4F092BECF765}" dt="2021-12-22T04:00:44.392" v="1092"/>
          <ac:cxnSpMkLst>
            <pc:docMk/>
            <pc:sldMk cId="1602707574" sldId="416"/>
            <ac:cxnSpMk id="29" creationId="{BF14EA52-D0C8-456E-BAB8-DDBCF729CCA0}"/>
          </ac:cxnSpMkLst>
        </pc:cxnChg>
      </pc:sldChg>
      <pc:sldChg chg="addSp delSp modSp new mod">
        <pc:chgData name="Manish Sharma" userId="b799adb9ba789c8f" providerId="LiveId" clId="{EBEA4F15-CD72-47E1-A609-4F092BECF765}" dt="2021-12-22T04:07:20.928" v="1252" actId="11529"/>
        <pc:sldMkLst>
          <pc:docMk/>
          <pc:sldMk cId="505285954" sldId="417"/>
        </pc:sldMkLst>
        <pc:spChg chg="del">
          <ac:chgData name="Manish Sharma" userId="b799adb9ba789c8f" providerId="LiveId" clId="{EBEA4F15-CD72-47E1-A609-4F092BECF765}" dt="2021-12-22T04:03:03.600" v="1129" actId="478"/>
          <ac:spMkLst>
            <pc:docMk/>
            <pc:sldMk cId="505285954" sldId="417"/>
            <ac:spMk id="2" creationId="{D1D757A5-1968-4937-AFAA-90270919945D}"/>
          </ac:spMkLst>
        </pc:spChg>
        <pc:spChg chg="del">
          <ac:chgData name="Manish Sharma" userId="b799adb9ba789c8f" providerId="LiveId" clId="{EBEA4F15-CD72-47E1-A609-4F092BECF765}" dt="2021-12-22T04:03:03.600" v="1129" actId="478"/>
          <ac:spMkLst>
            <pc:docMk/>
            <pc:sldMk cId="505285954" sldId="417"/>
            <ac:spMk id="3" creationId="{3D03D81B-2E0C-433D-A660-CFD523C7515D}"/>
          </ac:spMkLst>
        </pc:spChg>
        <pc:spChg chg="add mod">
          <ac:chgData name="Manish Sharma" userId="b799adb9ba789c8f" providerId="LiveId" clId="{EBEA4F15-CD72-47E1-A609-4F092BECF765}" dt="2021-12-22T04:05:00.218" v="1244" actId="20577"/>
          <ac:spMkLst>
            <pc:docMk/>
            <pc:sldMk cId="505285954" sldId="417"/>
            <ac:spMk id="4" creationId="{F42FDD8D-F58A-49A1-AAEF-79726A970A28}"/>
          </ac:spMkLst>
        </pc:spChg>
        <pc:spChg chg="add mod">
          <ac:chgData name="Manish Sharma" userId="b799adb9ba789c8f" providerId="LiveId" clId="{EBEA4F15-CD72-47E1-A609-4F092BECF765}" dt="2021-12-22T04:05:51.474" v="1245"/>
          <ac:spMkLst>
            <pc:docMk/>
            <pc:sldMk cId="505285954" sldId="417"/>
            <ac:spMk id="5" creationId="{AEBD6502-A3A5-46C0-AC96-1A50C4526375}"/>
          </ac:spMkLst>
        </pc:spChg>
        <pc:spChg chg="add mod">
          <ac:chgData name="Manish Sharma" userId="b799adb9ba789c8f" providerId="LiveId" clId="{EBEA4F15-CD72-47E1-A609-4F092BECF765}" dt="2021-12-22T04:06:34.262" v="1247"/>
          <ac:spMkLst>
            <pc:docMk/>
            <pc:sldMk cId="505285954" sldId="417"/>
            <ac:spMk id="8" creationId="{C98AE029-2D9C-4E70-B7F8-10797A2F57C9}"/>
          </ac:spMkLst>
        </pc:spChg>
        <pc:spChg chg="add mod">
          <ac:chgData name="Manish Sharma" userId="b799adb9ba789c8f" providerId="LiveId" clId="{EBEA4F15-CD72-47E1-A609-4F092BECF765}" dt="2021-12-22T04:06:54.363" v="1249"/>
          <ac:spMkLst>
            <pc:docMk/>
            <pc:sldMk cId="505285954" sldId="417"/>
            <ac:spMk id="11" creationId="{01551B0C-7866-4182-8DCB-C4DB5FBF247B}"/>
          </ac:spMkLst>
        </pc:spChg>
        <pc:spChg chg="add mod">
          <ac:chgData name="Manish Sharma" userId="b799adb9ba789c8f" providerId="LiveId" clId="{EBEA4F15-CD72-47E1-A609-4F092BECF765}" dt="2021-12-22T04:07:14.102" v="1251"/>
          <ac:spMkLst>
            <pc:docMk/>
            <pc:sldMk cId="505285954" sldId="417"/>
            <ac:spMk id="14" creationId="{94D1F638-5EAD-4281-9228-3F93FDBCCBC6}"/>
          </ac:spMkLst>
        </pc:spChg>
        <pc:cxnChg chg="add">
          <ac:chgData name="Manish Sharma" userId="b799adb9ba789c8f" providerId="LiveId" clId="{EBEA4F15-CD72-47E1-A609-4F092BECF765}" dt="2021-12-22T04:06:00.751" v="1246" actId="11529"/>
          <ac:cxnSpMkLst>
            <pc:docMk/>
            <pc:sldMk cId="505285954" sldId="417"/>
            <ac:cxnSpMk id="7" creationId="{66C34C35-1B06-4F3C-A9D0-BAC689498CF6}"/>
          </ac:cxnSpMkLst>
        </pc:cxnChg>
        <pc:cxnChg chg="add">
          <ac:chgData name="Manish Sharma" userId="b799adb9ba789c8f" providerId="LiveId" clId="{EBEA4F15-CD72-47E1-A609-4F092BECF765}" dt="2021-12-22T04:06:42.572" v="1248" actId="11529"/>
          <ac:cxnSpMkLst>
            <pc:docMk/>
            <pc:sldMk cId="505285954" sldId="417"/>
            <ac:cxnSpMk id="10" creationId="{C6A2866C-654F-47B5-9FF4-57EB18BF8EC7}"/>
          </ac:cxnSpMkLst>
        </pc:cxnChg>
        <pc:cxnChg chg="add">
          <ac:chgData name="Manish Sharma" userId="b799adb9ba789c8f" providerId="LiveId" clId="{EBEA4F15-CD72-47E1-A609-4F092BECF765}" dt="2021-12-22T04:07:03.395" v="1250" actId="11529"/>
          <ac:cxnSpMkLst>
            <pc:docMk/>
            <pc:sldMk cId="505285954" sldId="417"/>
            <ac:cxnSpMk id="13" creationId="{874A4B93-658E-4AA4-9369-AD0362DEA0AB}"/>
          </ac:cxnSpMkLst>
        </pc:cxnChg>
        <pc:cxnChg chg="add">
          <ac:chgData name="Manish Sharma" userId="b799adb9ba789c8f" providerId="LiveId" clId="{EBEA4F15-CD72-47E1-A609-4F092BECF765}" dt="2021-12-22T04:07:20.928" v="1252" actId="11529"/>
          <ac:cxnSpMkLst>
            <pc:docMk/>
            <pc:sldMk cId="505285954" sldId="417"/>
            <ac:cxnSpMk id="16" creationId="{E2BF2D04-146E-4A2B-A178-CE21BAA3463E}"/>
          </ac:cxnSpMkLst>
        </pc:cxnChg>
      </pc:sldChg>
      <pc:sldChg chg="addSp delSp modSp new mod">
        <pc:chgData name="Manish Sharma" userId="b799adb9ba789c8f" providerId="LiveId" clId="{EBEA4F15-CD72-47E1-A609-4F092BECF765}" dt="2021-12-22T04:12:57.006" v="1275" actId="167"/>
        <pc:sldMkLst>
          <pc:docMk/>
          <pc:sldMk cId="4283266374" sldId="418"/>
        </pc:sldMkLst>
        <pc:spChg chg="mod">
          <ac:chgData name="Manish Sharma" userId="b799adb9ba789c8f" providerId="LiveId" clId="{EBEA4F15-CD72-47E1-A609-4F092BECF765}" dt="2021-12-22T04:11:51.108" v="1269" actId="20577"/>
          <ac:spMkLst>
            <pc:docMk/>
            <pc:sldMk cId="4283266374" sldId="418"/>
            <ac:spMk id="2" creationId="{584E669F-1D77-4347-88CC-E9E3063D184D}"/>
          </ac:spMkLst>
        </pc:spChg>
        <pc:spChg chg="del">
          <ac:chgData name="Manish Sharma" userId="b799adb9ba789c8f" providerId="LiveId" clId="{EBEA4F15-CD72-47E1-A609-4F092BECF765}" dt="2021-12-22T04:11:54.449" v="1270" actId="478"/>
          <ac:spMkLst>
            <pc:docMk/>
            <pc:sldMk cId="4283266374" sldId="418"/>
            <ac:spMk id="3" creationId="{0D0F7318-2C8F-4354-B7B3-C71FDC86220E}"/>
          </ac:spMkLst>
        </pc:spChg>
        <pc:spChg chg="add mod">
          <ac:chgData name="Manish Sharma" userId="b799adb9ba789c8f" providerId="LiveId" clId="{EBEA4F15-CD72-47E1-A609-4F092BECF765}" dt="2021-12-22T04:12:10.780" v="1271"/>
          <ac:spMkLst>
            <pc:docMk/>
            <pc:sldMk cId="4283266374" sldId="418"/>
            <ac:spMk id="4" creationId="{DFFBEBA2-111E-40A4-8CAC-3CB986C9795A}"/>
          </ac:spMkLst>
        </pc:spChg>
        <pc:spChg chg="add mod">
          <ac:chgData name="Manish Sharma" userId="b799adb9ba789c8f" providerId="LiveId" clId="{EBEA4F15-CD72-47E1-A609-4F092BECF765}" dt="2021-12-22T04:12:10.780" v="1271"/>
          <ac:spMkLst>
            <pc:docMk/>
            <pc:sldMk cId="4283266374" sldId="418"/>
            <ac:spMk id="5" creationId="{CE530483-2045-4E2B-9DB9-92AD8679C4C7}"/>
          </ac:spMkLst>
        </pc:spChg>
        <pc:spChg chg="add mod">
          <ac:chgData name="Manish Sharma" userId="b799adb9ba789c8f" providerId="LiveId" clId="{EBEA4F15-CD72-47E1-A609-4F092BECF765}" dt="2021-12-22T04:12:10.780" v="1271"/>
          <ac:spMkLst>
            <pc:docMk/>
            <pc:sldMk cId="4283266374" sldId="418"/>
            <ac:spMk id="6" creationId="{96781292-8F22-465B-BE09-71F449F4D510}"/>
          </ac:spMkLst>
        </pc:spChg>
        <pc:spChg chg="add mod">
          <ac:chgData name="Manish Sharma" userId="b799adb9ba789c8f" providerId="LiveId" clId="{EBEA4F15-CD72-47E1-A609-4F092BECF765}" dt="2021-12-22T04:12:10.780" v="1271"/>
          <ac:spMkLst>
            <pc:docMk/>
            <pc:sldMk cId="4283266374" sldId="418"/>
            <ac:spMk id="7" creationId="{9F598BB0-FA69-45F2-A37D-2E05C0BCC98D}"/>
          </ac:spMkLst>
        </pc:spChg>
        <pc:spChg chg="add mod">
          <ac:chgData name="Manish Sharma" userId="b799adb9ba789c8f" providerId="LiveId" clId="{EBEA4F15-CD72-47E1-A609-4F092BECF765}" dt="2021-12-22T04:12:10.780" v="1271"/>
          <ac:spMkLst>
            <pc:docMk/>
            <pc:sldMk cId="4283266374" sldId="418"/>
            <ac:spMk id="8" creationId="{101EEBE0-79F5-416A-8246-D0CB4E9551A1}"/>
          </ac:spMkLst>
        </pc:spChg>
        <pc:spChg chg="add mod">
          <ac:chgData name="Manish Sharma" userId="b799adb9ba789c8f" providerId="LiveId" clId="{EBEA4F15-CD72-47E1-A609-4F092BECF765}" dt="2021-12-22T04:12:21.547" v="1272"/>
          <ac:spMkLst>
            <pc:docMk/>
            <pc:sldMk cId="4283266374" sldId="418"/>
            <ac:spMk id="9" creationId="{CC9B90C2-8B42-44C2-8366-1EC7AB9220D4}"/>
          </ac:spMkLst>
        </pc:spChg>
        <pc:spChg chg="add mod">
          <ac:chgData name="Manish Sharma" userId="b799adb9ba789c8f" providerId="LiveId" clId="{EBEA4F15-CD72-47E1-A609-4F092BECF765}" dt="2021-12-22T04:12:21.547" v="1272"/>
          <ac:spMkLst>
            <pc:docMk/>
            <pc:sldMk cId="4283266374" sldId="418"/>
            <ac:spMk id="10" creationId="{BCBE6624-DAAE-4BA5-A085-B6CD0165DFC4}"/>
          </ac:spMkLst>
        </pc:spChg>
        <pc:spChg chg="add mod">
          <ac:chgData name="Manish Sharma" userId="b799adb9ba789c8f" providerId="LiveId" clId="{EBEA4F15-CD72-47E1-A609-4F092BECF765}" dt="2021-12-22T04:12:21.547" v="1272"/>
          <ac:spMkLst>
            <pc:docMk/>
            <pc:sldMk cId="4283266374" sldId="418"/>
            <ac:spMk id="11" creationId="{7513DC52-6339-4D5A-B7C3-6683A0597934}"/>
          </ac:spMkLst>
        </pc:spChg>
        <pc:spChg chg="add mod">
          <ac:chgData name="Manish Sharma" userId="b799adb9ba789c8f" providerId="LiveId" clId="{EBEA4F15-CD72-47E1-A609-4F092BECF765}" dt="2021-12-22T04:12:21.547" v="1272"/>
          <ac:spMkLst>
            <pc:docMk/>
            <pc:sldMk cId="4283266374" sldId="418"/>
            <ac:spMk id="12" creationId="{1889BF97-5E5F-4EB8-8766-3506FC69BA27}"/>
          </ac:spMkLst>
        </pc:spChg>
        <pc:spChg chg="add mod">
          <ac:chgData name="Manish Sharma" userId="b799adb9ba789c8f" providerId="LiveId" clId="{EBEA4F15-CD72-47E1-A609-4F092BECF765}" dt="2021-12-22T04:12:35.475" v="1273"/>
          <ac:spMkLst>
            <pc:docMk/>
            <pc:sldMk cId="4283266374" sldId="418"/>
            <ac:spMk id="13" creationId="{9EA61E35-AE39-419A-B267-E2E8A6F6FE21}"/>
          </ac:spMkLst>
        </pc:spChg>
        <pc:spChg chg="add mod ord">
          <ac:chgData name="Manish Sharma" userId="b799adb9ba789c8f" providerId="LiveId" clId="{EBEA4F15-CD72-47E1-A609-4F092BECF765}" dt="2021-12-22T04:12:57.006" v="1275" actId="167"/>
          <ac:spMkLst>
            <pc:docMk/>
            <pc:sldMk cId="4283266374" sldId="418"/>
            <ac:spMk id="14" creationId="{0EDAC089-B351-4F45-A38A-F8586C7780F5}"/>
          </ac:spMkLst>
        </pc:spChg>
      </pc:sldChg>
      <pc:sldChg chg="modSp new mod">
        <pc:chgData name="Manish Sharma" userId="b799adb9ba789c8f" providerId="LiveId" clId="{EBEA4F15-CD72-47E1-A609-4F092BECF765}" dt="2021-12-22T04:58:25.290" v="1415" actId="20577"/>
        <pc:sldMkLst>
          <pc:docMk/>
          <pc:sldMk cId="1426255416" sldId="419"/>
        </pc:sldMkLst>
        <pc:spChg chg="mod">
          <ac:chgData name="Manish Sharma" userId="b799adb9ba789c8f" providerId="LiveId" clId="{EBEA4F15-CD72-47E1-A609-4F092BECF765}" dt="2021-12-22T04:57:23.518" v="1292" actId="20577"/>
          <ac:spMkLst>
            <pc:docMk/>
            <pc:sldMk cId="1426255416" sldId="419"/>
            <ac:spMk id="2" creationId="{2D285C31-9218-4A50-9B53-CCC5BE394367}"/>
          </ac:spMkLst>
        </pc:spChg>
        <pc:spChg chg="mod">
          <ac:chgData name="Manish Sharma" userId="b799adb9ba789c8f" providerId="LiveId" clId="{EBEA4F15-CD72-47E1-A609-4F092BECF765}" dt="2021-12-22T04:58:25.290" v="1415" actId="20577"/>
          <ac:spMkLst>
            <pc:docMk/>
            <pc:sldMk cId="1426255416" sldId="419"/>
            <ac:spMk id="3" creationId="{E0018C54-6DBF-402F-ABE3-5D74A641AC62}"/>
          </ac:spMkLst>
        </pc:spChg>
      </pc:sldChg>
      <pc:sldChg chg="modSp new mod">
        <pc:chgData name="Manish Sharma" userId="b799adb9ba789c8f" providerId="LiveId" clId="{EBEA4F15-CD72-47E1-A609-4F092BECF765}" dt="2021-12-22T05:04:36.718" v="1583" actId="20577"/>
        <pc:sldMkLst>
          <pc:docMk/>
          <pc:sldMk cId="1148228370" sldId="420"/>
        </pc:sldMkLst>
        <pc:spChg chg="mod">
          <ac:chgData name="Manish Sharma" userId="b799adb9ba789c8f" providerId="LiveId" clId="{EBEA4F15-CD72-47E1-A609-4F092BECF765}" dt="2021-12-22T05:03:30.473" v="1426" actId="20577"/>
          <ac:spMkLst>
            <pc:docMk/>
            <pc:sldMk cId="1148228370" sldId="420"/>
            <ac:spMk id="2" creationId="{D8B6CD07-6ED8-4745-BB94-D284C968C553}"/>
          </ac:spMkLst>
        </pc:spChg>
        <pc:spChg chg="mod">
          <ac:chgData name="Manish Sharma" userId="b799adb9ba789c8f" providerId="LiveId" clId="{EBEA4F15-CD72-47E1-A609-4F092BECF765}" dt="2021-12-22T05:04:36.718" v="1583" actId="20577"/>
          <ac:spMkLst>
            <pc:docMk/>
            <pc:sldMk cId="1148228370" sldId="420"/>
            <ac:spMk id="3" creationId="{04EDB561-5318-4813-960C-529175045C7F}"/>
          </ac:spMkLst>
        </pc:spChg>
      </pc:sldChg>
      <pc:sldChg chg="add">
        <pc:chgData name="Manish Sharma" userId="b799adb9ba789c8f" providerId="LiveId" clId="{EBEA4F15-CD72-47E1-A609-4F092BECF765}" dt="2021-12-22T06:30:54.847" v="1584"/>
        <pc:sldMkLst>
          <pc:docMk/>
          <pc:sldMk cId="2543228366" sldId="421"/>
        </pc:sldMkLst>
      </pc:sldChg>
      <pc:sldChg chg="add">
        <pc:chgData name="Manish Sharma" userId="b799adb9ba789c8f" providerId="LiveId" clId="{EBEA4F15-CD72-47E1-A609-4F092BECF765}" dt="2021-12-22T06:52:38.615" v="1585"/>
        <pc:sldMkLst>
          <pc:docMk/>
          <pc:sldMk cId="2451827515" sldId="422"/>
        </pc:sldMkLst>
      </pc:sldChg>
      <pc:sldChg chg="addSp delSp modSp new mod">
        <pc:chgData name="Manish Sharma" userId="b799adb9ba789c8f" providerId="LiveId" clId="{EBEA4F15-CD72-47E1-A609-4F092BECF765}" dt="2021-12-22T07:27:37.173" v="1595"/>
        <pc:sldMkLst>
          <pc:docMk/>
          <pc:sldMk cId="4148970189" sldId="423"/>
        </pc:sldMkLst>
        <pc:spChg chg="del">
          <ac:chgData name="Manish Sharma" userId="b799adb9ba789c8f" providerId="LiveId" clId="{EBEA4F15-CD72-47E1-A609-4F092BECF765}" dt="2021-12-22T07:15:56.916" v="1587" actId="478"/>
          <ac:spMkLst>
            <pc:docMk/>
            <pc:sldMk cId="4148970189" sldId="423"/>
            <ac:spMk id="2" creationId="{66B4C94B-64D6-4811-B071-A127C4983DB3}"/>
          </ac:spMkLst>
        </pc:spChg>
        <pc:spChg chg="del">
          <ac:chgData name="Manish Sharma" userId="b799adb9ba789c8f" providerId="LiveId" clId="{EBEA4F15-CD72-47E1-A609-4F092BECF765}" dt="2021-12-22T07:15:56.916" v="1587" actId="478"/>
          <ac:spMkLst>
            <pc:docMk/>
            <pc:sldMk cId="4148970189" sldId="423"/>
            <ac:spMk id="3" creationId="{0799E366-7D21-48A2-81E3-340E373EECD5}"/>
          </ac:spMkLst>
        </pc:spChg>
        <pc:spChg chg="add mod">
          <ac:chgData name="Manish Sharma" userId="b799adb9ba789c8f" providerId="LiveId" clId="{EBEA4F15-CD72-47E1-A609-4F092BECF765}" dt="2021-12-22T07:16:02.588" v="1588"/>
          <ac:spMkLst>
            <pc:docMk/>
            <pc:sldMk cId="4148970189" sldId="423"/>
            <ac:spMk id="4" creationId="{4F4CBAF6-D3A6-4C59-AD4C-7F991D4527C3}"/>
          </ac:spMkLst>
        </pc:spChg>
        <pc:spChg chg="add mod">
          <ac:chgData name="Manish Sharma" userId="b799adb9ba789c8f" providerId="LiveId" clId="{EBEA4F15-CD72-47E1-A609-4F092BECF765}" dt="2021-12-22T07:16:14.263" v="1589"/>
          <ac:spMkLst>
            <pc:docMk/>
            <pc:sldMk cId="4148970189" sldId="423"/>
            <ac:spMk id="5" creationId="{3EC93FDA-0A6A-4D31-B15C-4D958802C1FA}"/>
          </ac:spMkLst>
        </pc:spChg>
        <pc:spChg chg="add mod">
          <ac:chgData name="Manish Sharma" userId="b799adb9ba789c8f" providerId="LiveId" clId="{EBEA4F15-CD72-47E1-A609-4F092BECF765}" dt="2021-12-22T07:16:14.263" v="1589"/>
          <ac:spMkLst>
            <pc:docMk/>
            <pc:sldMk cId="4148970189" sldId="423"/>
            <ac:spMk id="6" creationId="{E6B4B645-E370-4442-8646-7614802B6203}"/>
          </ac:spMkLst>
        </pc:spChg>
        <pc:spChg chg="add mod">
          <ac:chgData name="Manish Sharma" userId="b799adb9ba789c8f" providerId="LiveId" clId="{EBEA4F15-CD72-47E1-A609-4F092BECF765}" dt="2021-12-22T07:16:23.954" v="1590"/>
          <ac:spMkLst>
            <pc:docMk/>
            <pc:sldMk cId="4148970189" sldId="423"/>
            <ac:spMk id="9" creationId="{DB32EF84-BBCD-4B12-8A29-62DA302C201C}"/>
          </ac:spMkLst>
        </pc:spChg>
        <pc:spChg chg="add mod">
          <ac:chgData name="Manish Sharma" userId="b799adb9ba789c8f" providerId="LiveId" clId="{EBEA4F15-CD72-47E1-A609-4F092BECF765}" dt="2021-12-22T07:16:53.814" v="1591"/>
          <ac:spMkLst>
            <pc:docMk/>
            <pc:sldMk cId="4148970189" sldId="423"/>
            <ac:spMk id="11" creationId="{0D781D87-E92B-42D9-988E-EDFF2017D8B3}"/>
          </ac:spMkLst>
        </pc:spChg>
        <pc:spChg chg="add mod">
          <ac:chgData name="Manish Sharma" userId="b799adb9ba789c8f" providerId="LiveId" clId="{EBEA4F15-CD72-47E1-A609-4F092BECF765}" dt="2021-12-22T07:17:07.794" v="1592"/>
          <ac:spMkLst>
            <pc:docMk/>
            <pc:sldMk cId="4148970189" sldId="423"/>
            <ac:spMk id="12" creationId="{B96ADE87-521E-4E2A-8BAE-3E7DD28E531E}"/>
          </ac:spMkLst>
        </pc:spChg>
        <pc:spChg chg="add mod">
          <ac:chgData name="Manish Sharma" userId="b799adb9ba789c8f" providerId="LiveId" clId="{EBEA4F15-CD72-47E1-A609-4F092BECF765}" dt="2021-12-22T07:17:17.122" v="1593"/>
          <ac:spMkLst>
            <pc:docMk/>
            <pc:sldMk cId="4148970189" sldId="423"/>
            <ac:spMk id="14" creationId="{FAC1FF44-55A9-4F66-9ACF-187C33435268}"/>
          </ac:spMkLst>
        </pc:spChg>
        <pc:spChg chg="add mod">
          <ac:chgData name="Manish Sharma" userId="b799adb9ba789c8f" providerId="LiveId" clId="{EBEA4F15-CD72-47E1-A609-4F092BECF765}" dt="2021-12-22T07:26:03.731" v="1594"/>
          <ac:spMkLst>
            <pc:docMk/>
            <pc:sldMk cId="4148970189" sldId="423"/>
            <ac:spMk id="16" creationId="{E6DEB612-FEEF-4E4E-8C08-4E8170E0BEDF}"/>
          </ac:spMkLst>
        </pc:spChg>
        <pc:spChg chg="add mod">
          <ac:chgData name="Manish Sharma" userId="b799adb9ba789c8f" providerId="LiveId" clId="{EBEA4F15-CD72-47E1-A609-4F092BECF765}" dt="2021-12-22T07:26:03.731" v="1594"/>
          <ac:spMkLst>
            <pc:docMk/>
            <pc:sldMk cId="4148970189" sldId="423"/>
            <ac:spMk id="18" creationId="{CEBCFB18-52DC-4E6A-9F24-A30EC5361086}"/>
          </ac:spMkLst>
        </pc:spChg>
        <pc:spChg chg="add mod">
          <ac:chgData name="Manish Sharma" userId="b799adb9ba789c8f" providerId="LiveId" clId="{EBEA4F15-CD72-47E1-A609-4F092BECF765}" dt="2021-12-22T07:26:03.731" v="1594"/>
          <ac:spMkLst>
            <pc:docMk/>
            <pc:sldMk cId="4148970189" sldId="423"/>
            <ac:spMk id="19" creationId="{6956D3BF-CCD2-47A7-8982-053FBABA2503}"/>
          </ac:spMkLst>
        </pc:spChg>
        <pc:spChg chg="add mod">
          <ac:chgData name="Manish Sharma" userId="b799adb9ba789c8f" providerId="LiveId" clId="{EBEA4F15-CD72-47E1-A609-4F092BECF765}" dt="2021-12-22T07:27:37.173" v="1595"/>
          <ac:spMkLst>
            <pc:docMk/>
            <pc:sldMk cId="4148970189" sldId="423"/>
            <ac:spMk id="21" creationId="{71A47666-E6CE-4CCE-8B24-C046EFE1A3CA}"/>
          </ac:spMkLst>
        </pc:spChg>
        <pc:cxnChg chg="add mod">
          <ac:chgData name="Manish Sharma" userId="b799adb9ba789c8f" providerId="LiveId" clId="{EBEA4F15-CD72-47E1-A609-4F092BECF765}" dt="2021-12-22T07:16:14.263" v="1589"/>
          <ac:cxnSpMkLst>
            <pc:docMk/>
            <pc:sldMk cId="4148970189" sldId="423"/>
            <ac:cxnSpMk id="7" creationId="{0EDCDB7B-C556-442A-BACB-FD3E1E8787A0}"/>
          </ac:cxnSpMkLst>
        </pc:cxnChg>
        <pc:cxnChg chg="add mod">
          <ac:chgData name="Manish Sharma" userId="b799adb9ba789c8f" providerId="LiveId" clId="{EBEA4F15-CD72-47E1-A609-4F092BECF765}" dt="2021-12-22T07:16:23.954" v="1590"/>
          <ac:cxnSpMkLst>
            <pc:docMk/>
            <pc:sldMk cId="4148970189" sldId="423"/>
            <ac:cxnSpMk id="8" creationId="{5F33D44F-63E1-48A4-A1CD-247786E75FD3}"/>
          </ac:cxnSpMkLst>
        </pc:cxnChg>
        <pc:cxnChg chg="add mod">
          <ac:chgData name="Manish Sharma" userId="b799adb9ba789c8f" providerId="LiveId" clId="{EBEA4F15-CD72-47E1-A609-4F092BECF765}" dt="2021-12-22T07:16:53.814" v="1591"/>
          <ac:cxnSpMkLst>
            <pc:docMk/>
            <pc:sldMk cId="4148970189" sldId="423"/>
            <ac:cxnSpMk id="10" creationId="{368B7A37-6B2C-4566-8763-059DA09394C7}"/>
          </ac:cxnSpMkLst>
        </pc:cxnChg>
        <pc:cxnChg chg="add mod">
          <ac:chgData name="Manish Sharma" userId="b799adb9ba789c8f" providerId="LiveId" clId="{EBEA4F15-CD72-47E1-A609-4F092BECF765}" dt="2021-12-22T07:17:07.794" v="1592"/>
          <ac:cxnSpMkLst>
            <pc:docMk/>
            <pc:sldMk cId="4148970189" sldId="423"/>
            <ac:cxnSpMk id="13" creationId="{A50D8521-1C07-43F6-AE2E-5EF171B817F4}"/>
          </ac:cxnSpMkLst>
        </pc:cxnChg>
        <pc:cxnChg chg="add mod">
          <ac:chgData name="Manish Sharma" userId="b799adb9ba789c8f" providerId="LiveId" clId="{EBEA4F15-CD72-47E1-A609-4F092BECF765}" dt="2021-12-22T07:17:17.122" v="1593"/>
          <ac:cxnSpMkLst>
            <pc:docMk/>
            <pc:sldMk cId="4148970189" sldId="423"/>
            <ac:cxnSpMk id="15" creationId="{582E0500-2F91-49F4-A7F7-A15332FC9727}"/>
          </ac:cxnSpMkLst>
        </pc:cxnChg>
        <pc:cxnChg chg="add mod">
          <ac:chgData name="Manish Sharma" userId="b799adb9ba789c8f" providerId="LiveId" clId="{EBEA4F15-CD72-47E1-A609-4F092BECF765}" dt="2021-12-22T07:26:03.731" v="1594"/>
          <ac:cxnSpMkLst>
            <pc:docMk/>
            <pc:sldMk cId="4148970189" sldId="423"/>
            <ac:cxnSpMk id="17" creationId="{7FBC4087-8722-4907-9831-B2CE23DA3157}"/>
          </ac:cxnSpMkLst>
        </pc:cxnChg>
        <pc:cxnChg chg="add mod">
          <ac:chgData name="Manish Sharma" userId="b799adb9ba789c8f" providerId="LiveId" clId="{EBEA4F15-CD72-47E1-A609-4F092BECF765}" dt="2021-12-22T07:26:03.731" v="1594"/>
          <ac:cxnSpMkLst>
            <pc:docMk/>
            <pc:sldMk cId="4148970189" sldId="423"/>
            <ac:cxnSpMk id="20" creationId="{849A531D-B09C-4AC5-9A57-7A69FBB638B9}"/>
          </ac:cxnSpMkLst>
        </pc:cxnChg>
        <pc:cxnChg chg="add mod">
          <ac:chgData name="Manish Sharma" userId="b799adb9ba789c8f" providerId="LiveId" clId="{EBEA4F15-CD72-47E1-A609-4F092BECF765}" dt="2021-12-22T07:27:37.173" v="1595"/>
          <ac:cxnSpMkLst>
            <pc:docMk/>
            <pc:sldMk cId="4148970189" sldId="423"/>
            <ac:cxnSpMk id="22" creationId="{CF50BD69-982D-4F47-92E8-A8780F6C54DB}"/>
          </ac:cxnSpMkLst>
        </pc:cxnChg>
      </pc:sldChg>
      <pc:sldChg chg="modSp new mod">
        <pc:chgData name="Manish Sharma" userId="b799adb9ba789c8f" providerId="LiveId" clId="{EBEA4F15-CD72-47E1-A609-4F092BECF765}" dt="2021-12-22T07:46:11.826" v="1767" actId="20577"/>
        <pc:sldMkLst>
          <pc:docMk/>
          <pc:sldMk cId="984132637" sldId="424"/>
        </pc:sldMkLst>
        <pc:spChg chg="mod">
          <ac:chgData name="Manish Sharma" userId="b799adb9ba789c8f" providerId="LiveId" clId="{EBEA4F15-CD72-47E1-A609-4F092BECF765}" dt="2021-12-22T07:44:26.813" v="1597"/>
          <ac:spMkLst>
            <pc:docMk/>
            <pc:sldMk cId="984132637" sldId="424"/>
            <ac:spMk id="2" creationId="{AFE4DC87-1015-4734-932D-21D1919D031C}"/>
          </ac:spMkLst>
        </pc:spChg>
        <pc:spChg chg="mod">
          <ac:chgData name="Manish Sharma" userId="b799adb9ba789c8f" providerId="LiveId" clId="{EBEA4F15-CD72-47E1-A609-4F092BECF765}" dt="2021-12-22T07:46:11.826" v="1767" actId="20577"/>
          <ac:spMkLst>
            <pc:docMk/>
            <pc:sldMk cId="984132637" sldId="424"/>
            <ac:spMk id="3" creationId="{B6ACDDAD-6DFB-4002-AA37-547B5CA5BDF6}"/>
          </ac:spMkLst>
        </pc:spChg>
      </pc:sldChg>
      <pc:sldChg chg="addSp delSp modSp new mod">
        <pc:chgData name="Manish Sharma" userId="b799adb9ba789c8f" providerId="LiveId" clId="{EBEA4F15-CD72-47E1-A609-4F092BECF765}" dt="2021-12-23T05:04:29.147" v="1785"/>
        <pc:sldMkLst>
          <pc:docMk/>
          <pc:sldMk cId="2388955285" sldId="425"/>
        </pc:sldMkLst>
        <pc:spChg chg="mod">
          <ac:chgData name="Manish Sharma" userId="b799adb9ba789c8f" providerId="LiveId" clId="{EBEA4F15-CD72-47E1-A609-4F092BECF765}" dt="2021-12-23T04:54:10.176" v="1782"/>
          <ac:spMkLst>
            <pc:docMk/>
            <pc:sldMk cId="2388955285" sldId="425"/>
            <ac:spMk id="2" creationId="{7FD6053A-7FD0-4EC2-A7BA-1E7123C4E196}"/>
          </ac:spMkLst>
        </pc:spChg>
        <pc:spChg chg="del">
          <ac:chgData name="Manish Sharma" userId="b799adb9ba789c8f" providerId="LiveId" clId="{EBEA4F15-CD72-47E1-A609-4F092BECF765}" dt="2021-12-23T04:54:12.888" v="1783" actId="478"/>
          <ac:spMkLst>
            <pc:docMk/>
            <pc:sldMk cId="2388955285" sldId="425"/>
            <ac:spMk id="3" creationId="{83CAA716-F24C-4464-B585-F64A1AC57215}"/>
          </ac:spMkLst>
        </pc:spChg>
        <pc:spChg chg="add mod">
          <ac:chgData name="Manish Sharma" userId="b799adb9ba789c8f" providerId="LiveId" clId="{EBEA4F15-CD72-47E1-A609-4F092BECF765}" dt="2021-12-23T04:54:20.250" v="1784"/>
          <ac:spMkLst>
            <pc:docMk/>
            <pc:sldMk cId="2388955285" sldId="425"/>
            <ac:spMk id="4" creationId="{51B2C868-3AC2-4900-89E1-13BF5D460B20}"/>
          </ac:spMkLst>
        </pc:spChg>
        <pc:spChg chg="add mod">
          <ac:chgData name="Manish Sharma" userId="b799adb9ba789c8f" providerId="LiveId" clId="{EBEA4F15-CD72-47E1-A609-4F092BECF765}" dt="2021-12-23T04:54:20.250" v="1784"/>
          <ac:spMkLst>
            <pc:docMk/>
            <pc:sldMk cId="2388955285" sldId="425"/>
            <ac:spMk id="5" creationId="{7849F9E7-327A-4B80-B2EC-F6396B8D44FD}"/>
          </ac:spMkLst>
        </pc:spChg>
        <pc:spChg chg="add mod">
          <ac:chgData name="Manish Sharma" userId="b799adb9ba789c8f" providerId="LiveId" clId="{EBEA4F15-CD72-47E1-A609-4F092BECF765}" dt="2021-12-23T04:54:20.250" v="1784"/>
          <ac:spMkLst>
            <pc:docMk/>
            <pc:sldMk cId="2388955285" sldId="425"/>
            <ac:spMk id="6" creationId="{61396950-8D83-4711-B349-1C21F0D79B0F}"/>
          </ac:spMkLst>
        </pc:spChg>
        <pc:spChg chg="add mod">
          <ac:chgData name="Manish Sharma" userId="b799adb9ba789c8f" providerId="LiveId" clId="{EBEA4F15-CD72-47E1-A609-4F092BECF765}" dt="2021-12-23T04:54:20.250" v="1784"/>
          <ac:spMkLst>
            <pc:docMk/>
            <pc:sldMk cId="2388955285" sldId="425"/>
            <ac:spMk id="8" creationId="{368D25EF-F822-4613-A3AB-BF5C5B932263}"/>
          </ac:spMkLst>
        </pc:spChg>
        <pc:spChg chg="add mod">
          <ac:chgData name="Manish Sharma" userId="b799adb9ba789c8f" providerId="LiveId" clId="{EBEA4F15-CD72-47E1-A609-4F092BECF765}" dt="2021-12-23T05:04:29.147" v="1785"/>
          <ac:spMkLst>
            <pc:docMk/>
            <pc:sldMk cId="2388955285" sldId="425"/>
            <ac:spMk id="9" creationId="{D4A827D6-745D-4D30-9547-EB87E4ED4FF6}"/>
          </ac:spMkLst>
        </pc:spChg>
        <pc:spChg chg="add mod">
          <ac:chgData name="Manish Sharma" userId="b799adb9ba789c8f" providerId="LiveId" clId="{EBEA4F15-CD72-47E1-A609-4F092BECF765}" dt="2021-12-23T05:04:29.147" v="1785"/>
          <ac:spMkLst>
            <pc:docMk/>
            <pc:sldMk cId="2388955285" sldId="425"/>
            <ac:spMk id="10" creationId="{7AE67133-DF0E-4E4A-9C0C-27A6F2CF0BF9}"/>
          </ac:spMkLst>
        </pc:spChg>
        <pc:spChg chg="add mod">
          <ac:chgData name="Manish Sharma" userId="b799adb9ba789c8f" providerId="LiveId" clId="{EBEA4F15-CD72-47E1-A609-4F092BECF765}" dt="2021-12-23T05:04:29.147" v="1785"/>
          <ac:spMkLst>
            <pc:docMk/>
            <pc:sldMk cId="2388955285" sldId="425"/>
            <ac:spMk id="11" creationId="{27F362B0-149D-40FA-BE34-EFF8A003D84D}"/>
          </ac:spMkLst>
        </pc:spChg>
        <pc:spChg chg="add mod">
          <ac:chgData name="Manish Sharma" userId="b799adb9ba789c8f" providerId="LiveId" clId="{EBEA4F15-CD72-47E1-A609-4F092BECF765}" dt="2021-12-23T05:04:29.147" v="1785"/>
          <ac:spMkLst>
            <pc:docMk/>
            <pc:sldMk cId="2388955285" sldId="425"/>
            <ac:spMk id="13" creationId="{18E1E7B7-5FE5-4B62-80CD-9CD4C0C9759C}"/>
          </ac:spMkLst>
        </pc:spChg>
        <pc:cxnChg chg="add mod">
          <ac:chgData name="Manish Sharma" userId="b799adb9ba789c8f" providerId="LiveId" clId="{EBEA4F15-CD72-47E1-A609-4F092BECF765}" dt="2021-12-23T04:54:20.250" v="1784"/>
          <ac:cxnSpMkLst>
            <pc:docMk/>
            <pc:sldMk cId="2388955285" sldId="425"/>
            <ac:cxnSpMk id="7" creationId="{18E2F8EB-3601-4343-B0CD-DC190FFA812C}"/>
          </ac:cxnSpMkLst>
        </pc:cxnChg>
        <pc:cxnChg chg="add mod">
          <ac:chgData name="Manish Sharma" userId="b799adb9ba789c8f" providerId="LiveId" clId="{EBEA4F15-CD72-47E1-A609-4F092BECF765}" dt="2021-12-23T05:04:29.147" v="1785"/>
          <ac:cxnSpMkLst>
            <pc:docMk/>
            <pc:sldMk cId="2388955285" sldId="425"/>
            <ac:cxnSpMk id="12" creationId="{24FD84A5-87DF-4547-B440-0C3FB268B52C}"/>
          </ac:cxnSpMkLst>
        </pc:cxnChg>
      </pc:sldChg>
      <pc:sldChg chg="addSp delSp modSp new mod">
        <pc:chgData name="Manish Sharma" userId="b799adb9ba789c8f" providerId="LiveId" clId="{EBEA4F15-CD72-47E1-A609-4F092BECF765}" dt="2021-12-23T05:13:17.573" v="1791"/>
        <pc:sldMkLst>
          <pc:docMk/>
          <pc:sldMk cId="295429352" sldId="426"/>
        </pc:sldMkLst>
        <pc:spChg chg="mod">
          <ac:chgData name="Manish Sharma" userId="b799adb9ba789c8f" providerId="LiveId" clId="{EBEA4F15-CD72-47E1-A609-4F092BECF765}" dt="2021-12-23T05:12:10.389" v="1787"/>
          <ac:spMkLst>
            <pc:docMk/>
            <pc:sldMk cId="295429352" sldId="426"/>
            <ac:spMk id="2" creationId="{F2330B13-4C78-4D0D-A2DD-083448E8E7C8}"/>
          </ac:spMkLst>
        </pc:spChg>
        <pc:spChg chg="del">
          <ac:chgData name="Manish Sharma" userId="b799adb9ba789c8f" providerId="LiveId" clId="{EBEA4F15-CD72-47E1-A609-4F092BECF765}" dt="2021-12-23T05:12:12.840" v="1788" actId="478"/>
          <ac:spMkLst>
            <pc:docMk/>
            <pc:sldMk cId="295429352" sldId="426"/>
            <ac:spMk id="3" creationId="{A97AA292-7384-4DEB-B405-F19B53080825}"/>
          </ac:spMkLst>
        </pc:spChg>
        <pc:spChg chg="add mod">
          <ac:chgData name="Manish Sharma" userId="b799adb9ba789c8f" providerId="LiveId" clId="{EBEA4F15-CD72-47E1-A609-4F092BECF765}" dt="2021-12-23T05:12:21.395" v="1789"/>
          <ac:spMkLst>
            <pc:docMk/>
            <pc:sldMk cId="295429352" sldId="426"/>
            <ac:spMk id="4" creationId="{7BB3ADA4-0ACF-43F4-8DC6-EAC402235B3D}"/>
          </ac:spMkLst>
        </pc:spChg>
        <pc:spChg chg="add mod">
          <ac:chgData name="Manish Sharma" userId="b799adb9ba789c8f" providerId="LiveId" clId="{EBEA4F15-CD72-47E1-A609-4F092BECF765}" dt="2021-12-23T05:12:21.395" v="1789"/>
          <ac:spMkLst>
            <pc:docMk/>
            <pc:sldMk cId="295429352" sldId="426"/>
            <ac:spMk id="5" creationId="{127D27C3-6050-47D7-9601-6ABAF9B18153}"/>
          </ac:spMkLst>
        </pc:spChg>
        <pc:spChg chg="add mod">
          <ac:chgData name="Manish Sharma" userId="b799adb9ba789c8f" providerId="LiveId" clId="{EBEA4F15-CD72-47E1-A609-4F092BECF765}" dt="2021-12-23T05:12:21.395" v="1789"/>
          <ac:spMkLst>
            <pc:docMk/>
            <pc:sldMk cId="295429352" sldId="426"/>
            <ac:spMk id="6" creationId="{58CB49C8-A301-4907-A806-2C09372F8937}"/>
          </ac:spMkLst>
        </pc:spChg>
        <pc:spChg chg="add mod">
          <ac:chgData name="Manish Sharma" userId="b799adb9ba789c8f" providerId="LiveId" clId="{EBEA4F15-CD72-47E1-A609-4F092BECF765}" dt="2021-12-23T05:12:51.187" v="1790"/>
          <ac:spMkLst>
            <pc:docMk/>
            <pc:sldMk cId="295429352" sldId="426"/>
            <ac:spMk id="9" creationId="{842FF40F-B30E-43C3-A9FF-A3538CF01270}"/>
          </ac:spMkLst>
        </pc:spChg>
        <pc:spChg chg="add mod">
          <ac:chgData name="Manish Sharma" userId="b799adb9ba789c8f" providerId="LiveId" clId="{EBEA4F15-CD72-47E1-A609-4F092BECF765}" dt="2021-12-23T05:12:51.187" v="1790"/>
          <ac:spMkLst>
            <pc:docMk/>
            <pc:sldMk cId="295429352" sldId="426"/>
            <ac:spMk id="10" creationId="{06D90B95-72F2-48B3-8CB7-8ECD3FCFC24A}"/>
          </ac:spMkLst>
        </pc:spChg>
        <pc:spChg chg="add mod">
          <ac:chgData name="Manish Sharma" userId="b799adb9ba789c8f" providerId="LiveId" clId="{EBEA4F15-CD72-47E1-A609-4F092BECF765}" dt="2021-12-23T05:13:17.573" v="1791"/>
          <ac:spMkLst>
            <pc:docMk/>
            <pc:sldMk cId="295429352" sldId="426"/>
            <ac:spMk id="11" creationId="{2AECF29D-FEB9-4468-9CE3-1B20932FD67D}"/>
          </ac:spMkLst>
        </pc:spChg>
        <pc:spChg chg="add mod">
          <ac:chgData name="Manish Sharma" userId="b799adb9ba789c8f" providerId="LiveId" clId="{EBEA4F15-CD72-47E1-A609-4F092BECF765}" dt="2021-12-23T05:13:17.573" v="1791"/>
          <ac:spMkLst>
            <pc:docMk/>
            <pc:sldMk cId="295429352" sldId="426"/>
            <ac:spMk id="12" creationId="{EFCED969-283F-4F60-8A5E-CED4A7D06B43}"/>
          </ac:spMkLst>
        </pc:spChg>
        <pc:cxnChg chg="add mod">
          <ac:chgData name="Manish Sharma" userId="b799adb9ba789c8f" providerId="LiveId" clId="{EBEA4F15-CD72-47E1-A609-4F092BECF765}" dt="2021-12-23T05:12:21.395" v="1789"/>
          <ac:cxnSpMkLst>
            <pc:docMk/>
            <pc:sldMk cId="295429352" sldId="426"/>
            <ac:cxnSpMk id="7" creationId="{C8B2C3BD-A474-4A86-A603-878FCECC3B7F}"/>
          </ac:cxnSpMkLst>
        </pc:cxnChg>
        <pc:cxnChg chg="add mod">
          <ac:chgData name="Manish Sharma" userId="b799adb9ba789c8f" providerId="LiveId" clId="{EBEA4F15-CD72-47E1-A609-4F092BECF765}" dt="2021-12-23T05:12:21.395" v="1789"/>
          <ac:cxnSpMkLst>
            <pc:docMk/>
            <pc:sldMk cId="295429352" sldId="426"/>
            <ac:cxnSpMk id="8" creationId="{8C1B8AC8-737B-416B-978B-24D05FC2E4C0}"/>
          </ac:cxnSpMkLst>
        </pc:cxnChg>
      </pc:sldChg>
      <pc:sldChg chg="add">
        <pc:chgData name="Manish Sharma" userId="b799adb9ba789c8f" providerId="LiveId" clId="{EBEA4F15-CD72-47E1-A609-4F092BECF765}" dt="2021-12-23T06:56:47.353" v="1797"/>
        <pc:sldMkLst>
          <pc:docMk/>
          <pc:sldMk cId="3546740194" sldId="427"/>
        </pc:sldMkLst>
      </pc:sldChg>
      <pc:sldChg chg="addSp delSp modSp new mod">
        <pc:chgData name="Manish Sharma" userId="b799adb9ba789c8f" providerId="LiveId" clId="{EBEA4F15-CD72-47E1-A609-4F092BECF765}" dt="2021-12-23T09:55:49.338" v="1887"/>
        <pc:sldMkLst>
          <pc:docMk/>
          <pc:sldMk cId="3077700427" sldId="428"/>
        </pc:sldMkLst>
        <pc:spChg chg="del">
          <ac:chgData name="Manish Sharma" userId="b799adb9ba789c8f" providerId="LiveId" clId="{EBEA4F15-CD72-47E1-A609-4F092BECF765}" dt="2021-12-23T09:54:30.017" v="1870" actId="478"/>
          <ac:spMkLst>
            <pc:docMk/>
            <pc:sldMk cId="3077700427" sldId="428"/>
            <ac:spMk id="2" creationId="{F033558A-9697-47B5-84DB-DB0A74ADA45D}"/>
          </ac:spMkLst>
        </pc:spChg>
        <pc:spChg chg="del">
          <ac:chgData name="Manish Sharma" userId="b799adb9ba789c8f" providerId="LiveId" clId="{EBEA4F15-CD72-47E1-A609-4F092BECF765}" dt="2021-12-23T09:54:30.017" v="1870" actId="478"/>
          <ac:spMkLst>
            <pc:docMk/>
            <pc:sldMk cId="3077700427" sldId="428"/>
            <ac:spMk id="3" creationId="{A7503C31-5C6A-4C2B-B940-9B586E366706}"/>
          </ac:spMkLst>
        </pc:spChg>
        <pc:spChg chg="add mod">
          <ac:chgData name="Manish Sharma" userId="b799adb9ba789c8f" providerId="LiveId" clId="{EBEA4F15-CD72-47E1-A609-4F092BECF765}" dt="2021-12-23T09:54:47.021" v="1871"/>
          <ac:spMkLst>
            <pc:docMk/>
            <pc:sldMk cId="3077700427" sldId="428"/>
            <ac:spMk id="4" creationId="{F03FA464-DEB0-4AAF-902B-F6F2AC87DE49}"/>
          </ac:spMkLst>
        </pc:spChg>
        <pc:spChg chg="add mod">
          <ac:chgData name="Manish Sharma" userId="b799adb9ba789c8f" providerId="LiveId" clId="{EBEA4F15-CD72-47E1-A609-4F092BECF765}" dt="2021-12-23T09:54:47.021" v="1871"/>
          <ac:spMkLst>
            <pc:docMk/>
            <pc:sldMk cId="3077700427" sldId="428"/>
            <ac:spMk id="5" creationId="{6444E4A0-7337-404F-96D6-EA610C1E5D4A}"/>
          </ac:spMkLst>
        </pc:spChg>
        <pc:spChg chg="add mod">
          <ac:chgData name="Manish Sharma" userId="b799adb9ba789c8f" providerId="LiveId" clId="{EBEA4F15-CD72-47E1-A609-4F092BECF765}" dt="2021-12-23T09:54:47.021" v="1871"/>
          <ac:spMkLst>
            <pc:docMk/>
            <pc:sldMk cId="3077700427" sldId="428"/>
            <ac:spMk id="6" creationId="{23A01EBA-C04D-41CA-98C5-F317D2E90CB1}"/>
          </ac:spMkLst>
        </pc:spChg>
        <pc:spChg chg="add mod">
          <ac:chgData name="Manish Sharma" userId="b799adb9ba789c8f" providerId="LiveId" clId="{EBEA4F15-CD72-47E1-A609-4F092BECF765}" dt="2021-12-23T09:54:47.021" v="1871"/>
          <ac:spMkLst>
            <pc:docMk/>
            <pc:sldMk cId="3077700427" sldId="428"/>
            <ac:spMk id="9" creationId="{563BFC49-2690-451E-9A17-B9888E879507}"/>
          </ac:spMkLst>
        </pc:spChg>
        <pc:spChg chg="add mod">
          <ac:chgData name="Manish Sharma" userId="b799adb9ba789c8f" providerId="LiveId" clId="{EBEA4F15-CD72-47E1-A609-4F092BECF765}" dt="2021-12-23T09:54:47.021" v="1871"/>
          <ac:spMkLst>
            <pc:docMk/>
            <pc:sldMk cId="3077700427" sldId="428"/>
            <ac:spMk id="10" creationId="{CFC8202D-F059-4829-9D2E-9714075FE67F}"/>
          </ac:spMkLst>
        </pc:spChg>
        <pc:spChg chg="add mod">
          <ac:chgData name="Manish Sharma" userId="b799adb9ba789c8f" providerId="LiveId" clId="{EBEA4F15-CD72-47E1-A609-4F092BECF765}" dt="2021-12-23T09:54:47.021" v="1871"/>
          <ac:spMkLst>
            <pc:docMk/>
            <pc:sldMk cId="3077700427" sldId="428"/>
            <ac:spMk id="11" creationId="{55068E74-53BC-47BB-A2A0-559B45BFBFF5}"/>
          </ac:spMkLst>
        </pc:spChg>
        <pc:spChg chg="add mod">
          <ac:chgData name="Manish Sharma" userId="b799adb9ba789c8f" providerId="LiveId" clId="{EBEA4F15-CD72-47E1-A609-4F092BECF765}" dt="2021-12-23T09:55:20.205" v="1886" actId="20577"/>
          <ac:spMkLst>
            <pc:docMk/>
            <pc:sldMk cId="3077700427" sldId="428"/>
            <ac:spMk id="12" creationId="{D84974BC-9C8F-4400-94A2-5A462D976065}"/>
          </ac:spMkLst>
        </pc:spChg>
        <pc:spChg chg="add mod">
          <ac:chgData name="Manish Sharma" userId="b799adb9ba789c8f" providerId="LiveId" clId="{EBEA4F15-CD72-47E1-A609-4F092BECF765}" dt="2021-12-23T09:55:49.338" v="1887"/>
          <ac:spMkLst>
            <pc:docMk/>
            <pc:sldMk cId="3077700427" sldId="428"/>
            <ac:spMk id="13" creationId="{33C3AD65-B89D-4A0C-B29D-44135E1726A3}"/>
          </ac:spMkLst>
        </pc:spChg>
        <pc:spChg chg="add mod">
          <ac:chgData name="Manish Sharma" userId="b799adb9ba789c8f" providerId="LiveId" clId="{EBEA4F15-CD72-47E1-A609-4F092BECF765}" dt="2021-12-23T09:55:49.338" v="1887"/>
          <ac:spMkLst>
            <pc:docMk/>
            <pc:sldMk cId="3077700427" sldId="428"/>
            <ac:spMk id="14" creationId="{B8E234C1-6656-4C8D-8421-76AE91A53F55}"/>
          </ac:spMkLst>
        </pc:spChg>
        <pc:spChg chg="add mod">
          <ac:chgData name="Manish Sharma" userId="b799adb9ba789c8f" providerId="LiveId" clId="{EBEA4F15-CD72-47E1-A609-4F092BECF765}" dt="2021-12-23T09:55:49.338" v="1887"/>
          <ac:spMkLst>
            <pc:docMk/>
            <pc:sldMk cId="3077700427" sldId="428"/>
            <ac:spMk id="17" creationId="{A2FAF4CC-3DF3-4D51-B5B5-AD3425863706}"/>
          </ac:spMkLst>
        </pc:spChg>
        <pc:spChg chg="add mod">
          <ac:chgData name="Manish Sharma" userId="b799adb9ba789c8f" providerId="LiveId" clId="{EBEA4F15-CD72-47E1-A609-4F092BECF765}" dt="2021-12-23T09:55:49.338" v="1887"/>
          <ac:spMkLst>
            <pc:docMk/>
            <pc:sldMk cId="3077700427" sldId="428"/>
            <ac:spMk id="20" creationId="{3F789FB6-9EF8-47A0-A69A-A6F2EE0B829A}"/>
          </ac:spMkLst>
        </pc:spChg>
        <pc:spChg chg="add mod">
          <ac:chgData name="Manish Sharma" userId="b799adb9ba789c8f" providerId="LiveId" clId="{EBEA4F15-CD72-47E1-A609-4F092BECF765}" dt="2021-12-23T09:55:49.338" v="1887"/>
          <ac:spMkLst>
            <pc:docMk/>
            <pc:sldMk cId="3077700427" sldId="428"/>
            <ac:spMk id="21" creationId="{C1198BAE-DB83-4C05-A946-2FF24F4BFF94}"/>
          </ac:spMkLst>
        </pc:spChg>
        <pc:cxnChg chg="add mod">
          <ac:chgData name="Manish Sharma" userId="b799adb9ba789c8f" providerId="LiveId" clId="{EBEA4F15-CD72-47E1-A609-4F092BECF765}" dt="2021-12-23T09:54:47.021" v="1871"/>
          <ac:cxnSpMkLst>
            <pc:docMk/>
            <pc:sldMk cId="3077700427" sldId="428"/>
            <ac:cxnSpMk id="7" creationId="{94EA762F-0880-4C60-A8B3-AB7A3C6CF7F4}"/>
          </ac:cxnSpMkLst>
        </pc:cxnChg>
        <pc:cxnChg chg="add mod">
          <ac:chgData name="Manish Sharma" userId="b799adb9ba789c8f" providerId="LiveId" clId="{EBEA4F15-CD72-47E1-A609-4F092BECF765}" dt="2021-12-23T09:54:47.021" v="1871"/>
          <ac:cxnSpMkLst>
            <pc:docMk/>
            <pc:sldMk cId="3077700427" sldId="428"/>
            <ac:cxnSpMk id="8" creationId="{26CB4F6E-1B47-4B08-A196-94EA2B02D34E}"/>
          </ac:cxnSpMkLst>
        </pc:cxnChg>
        <pc:cxnChg chg="add mod">
          <ac:chgData name="Manish Sharma" userId="b799adb9ba789c8f" providerId="LiveId" clId="{EBEA4F15-CD72-47E1-A609-4F092BECF765}" dt="2021-12-23T09:55:49.338" v="1887"/>
          <ac:cxnSpMkLst>
            <pc:docMk/>
            <pc:sldMk cId="3077700427" sldId="428"/>
            <ac:cxnSpMk id="15" creationId="{5FD830DB-E842-4BEA-A70B-8CC090435E6C}"/>
          </ac:cxnSpMkLst>
        </pc:cxnChg>
        <pc:cxnChg chg="add mod">
          <ac:chgData name="Manish Sharma" userId="b799adb9ba789c8f" providerId="LiveId" clId="{EBEA4F15-CD72-47E1-A609-4F092BECF765}" dt="2021-12-23T09:55:49.338" v="1887"/>
          <ac:cxnSpMkLst>
            <pc:docMk/>
            <pc:sldMk cId="3077700427" sldId="428"/>
            <ac:cxnSpMk id="16" creationId="{8155590F-82B3-41F4-9DCF-29E1DD37AB7A}"/>
          </ac:cxnSpMkLst>
        </pc:cxnChg>
        <pc:cxnChg chg="add mod">
          <ac:chgData name="Manish Sharma" userId="b799adb9ba789c8f" providerId="LiveId" clId="{EBEA4F15-CD72-47E1-A609-4F092BECF765}" dt="2021-12-23T09:55:49.338" v="1887"/>
          <ac:cxnSpMkLst>
            <pc:docMk/>
            <pc:sldMk cId="3077700427" sldId="428"/>
            <ac:cxnSpMk id="18" creationId="{ED17A39C-151E-4444-B0BE-64255958EFF5}"/>
          </ac:cxnSpMkLst>
        </pc:cxnChg>
        <pc:cxnChg chg="add mod">
          <ac:chgData name="Manish Sharma" userId="b799adb9ba789c8f" providerId="LiveId" clId="{EBEA4F15-CD72-47E1-A609-4F092BECF765}" dt="2021-12-23T09:55:49.338" v="1887"/>
          <ac:cxnSpMkLst>
            <pc:docMk/>
            <pc:sldMk cId="3077700427" sldId="428"/>
            <ac:cxnSpMk id="19" creationId="{0D5BD1EC-71F4-495C-B070-A36038C1D1B4}"/>
          </ac:cxnSpMkLst>
        </pc:cxnChg>
      </pc:sldChg>
      <pc:sldChg chg="addSp delSp modSp add mod">
        <pc:chgData name="Manish Sharma" userId="b799adb9ba789c8f" providerId="LiveId" clId="{EBEA4F15-CD72-47E1-A609-4F092BECF765}" dt="2021-12-23T10:05:55.181" v="1894"/>
        <pc:sldMkLst>
          <pc:docMk/>
          <pc:sldMk cId="1256451408" sldId="429"/>
        </pc:sldMkLst>
        <pc:spChg chg="del">
          <ac:chgData name="Manish Sharma" userId="b799adb9ba789c8f" providerId="LiveId" clId="{EBEA4F15-CD72-47E1-A609-4F092BECF765}" dt="2021-12-23T10:04:57.100" v="1889" actId="478"/>
          <ac:spMkLst>
            <pc:docMk/>
            <pc:sldMk cId="1256451408" sldId="429"/>
            <ac:spMk id="12" creationId="{D84974BC-9C8F-4400-94A2-5A462D976065}"/>
          </ac:spMkLst>
        </pc:spChg>
        <pc:spChg chg="del">
          <ac:chgData name="Manish Sharma" userId="b799adb9ba789c8f" providerId="LiveId" clId="{EBEA4F15-CD72-47E1-A609-4F092BECF765}" dt="2021-12-23T10:05:54.589" v="1893" actId="478"/>
          <ac:spMkLst>
            <pc:docMk/>
            <pc:sldMk cId="1256451408" sldId="429"/>
            <ac:spMk id="20" creationId="{3F789FB6-9EF8-47A0-A69A-A6F2EE0B829A}"/>
          </ac:spMkLst>
        </pc:spChg>
        <pc:spChg chg="add mod">
          <ac:chgData name="Manish Sharma" userId="b799adb9ba789c8f" providerId="LiveId" clId="{EBEA4F15-CD72-47E1-A609-4F092BECF765}" dt="2021-12-23T10:05:03.820" v="1890"/>
          <ac:spMkLst>
            <pc:docMk/>
            <pc:sldMk cId="1256451408" sldId="429"/>
            <ac:spMk id="22" creationId="{F5ACF678-847E-4CAA-9428-AD5CFD28E14A}"/>
          </ac:spMkLst>
        </pc:spChg>
        <pc:spChg chg="add mod">
          <ac:chgData name="Manish Sharma" userId="b799adb9ba789c8f" providerId="LiveId" clId="{EBEA4F15-CD72-47E1-A609-4F092BECF765}" dt="2021-12-23T10:05:35.445" v="1891"/>
          <ac:spMkLst>
            <pc:docMk/>
            <pc:sldMk cId="1256451408" sldId="429"/>
            <ac:spMk id="24" creationId="{477C0758-0429-4FE7-933C-52090E0557ED}"/>
          </ac:spMkLst>
        </pc:spChg>
        <pc:spChg chg="add mod">
          <ac:chgData name="Manish Sharma" userId="b799adb9ba789c8f" providerId="LiveId" clId="{EBEA4F15-CD72-47E1-A609-4F092BECF765}" dt="2021-12-23T10:05:35.445" v="1891"/>
          <ac:spMkLst>
            <pc:docMk/>
            <pc:sldMk cId="1256451408" sldId="429"/>
            <ac:spMk id="26" creationId="{12F3AC9A-F049-4607-9B7E-B69C90AC7F2C}"/>
          </ac:spMkLst>
        </pc:spChg>
        <pc:spChg chg="add mod">
          <ac:chgData name="Manish Sharma" userId="b799adb9ba789c8f" providerId="LiveId" clId="{EBEA4F15-CD72-47E1-A609-4F092BECF765}" dt="2021-12-23T10:05:45.170" v="1892"/>
          <ac:spMkLst>
            <pc:docMk/>
            <pc:sldMk cId="1256451408" sldId="429"/>
            <ac:spMk id="27" creationId="{1025F2DF-12C5-4000-BD42-5E8A31AE448A}"/>
          </ac:spMkLst>
        </pc:spChg>
        <pc:spChg chg="add mod">
          <ac:chgData name="Manish Sharma" userId="b799adb9ba789c8f" providerId="LiveId" clId="{EBEA4F15-CD72-47E1-A609-4F092BECF765}" dt="2021-12-23T10:05:55.181" v="1894"/>
          <ac:spMkLst>
            <pc:docMk/>
            <pc:sldMk cId="1256451408" sldId="429"/>
            <ac:spMk id="28" creationId="{07AE7904-1ED4-49B0-847B-C88C5E90AC62}"/>
          </ac:spMkLst>
        </pc:spChg>
        <pc:cxnChg chg="add mod">
          <ac:chgData name="Manish Sharma" userId="b799adb9ba789c8f" providerId="LiveId" clId="{EBEA4F15-CD72-47E1-A609-4F092BECF765}" dt="2021-12-23T10:05:35.445" v="1891"/>
          <ac:cxnSpMkLst>
            <pc:docMk/>
            <pc:sldMk cId="1256451408" sldId="429"/>
            <ac:cxnSpMk id="23" creationId="{F38776DA-50BB-409B-835B-F8B339845B92}"/>
          </ac:cxnSpMkLst>
        </pc:cxnChg>
        <pc:cxnChg chg="add mod">
          <ac:chgData name="Manish Sharma" userId="b799adb9ba789c8f" providerId="LiveId" clId="{EBEA4F15-CD72-47E1-A609-4F092BECF765}" dt="2021-12-23T10:05:35.445" v="1891"/>
          <ac:cxnSpMkLst>
            <pc:docMk/>
            <pc:sldMk cId="1256451408" sldId="429"/>
            <ac:cxnSpMk id="25" creationId="{23464596-825D-4583-BC10-769CD82BFFA2}"/>
          </ac:cxnSpMkLst>
        </pc:cxnChg>
      </pc:sldChg>
      <pc:sldChg chg="addSp delSp modSp new mod">
        <pc:chgData name="Manish Sharma" userId="b799adb9ba789c8f" providerId="LiveId" clId="{EBEA4F15-CD72-47E1-A609-4F092BECF765}" dt="2021-12-23T11:22:12.133" v="1916" actId="22"/>
        <pc:sldMkLst>
          <pc:docMk/>
          <pc:sldMk cId="1225956522" sldId="430"/>
        </pc:sldMkLst>
        <pc:spChg chg="mod">
          <ac:chgData name="Manish Sharma" userId="b799adb9ba789c8f" providerId="LiveId" clId="{EBEA4F15-CD72-47E1-A609-4F092BECF765}" dt="2021-12-23T10:14:33.228" v="1896"/>
          <ac:spMkLst>
            <pc:docMk/>
            <pc:sldMk cId="1225956522" sldId="430"/>
            <ac:spMk id="2" creationId="{853F1B9E-CE72-4C2C-97D3-86511BE13A8E}"/>
          </ac:spMkLst>
        </pc:spChg>
        <pc:spChg chg="mod">
          <ac:chgData name="Manish Sharma" userId="b799adb9ba789c8f" providerId="LiveId" clId="{EBEA4F15-CD72-47E1-A609-4F092BECF765}" dt="2021-12-23T10:57:07.576" v="1911" actId="20577"/>
          <ac:spMkLst>
            <pc:docMk/>
            <pc:sldMk cId="1225956522" sldId="430"/>
            <ac:spMk id="3" creationId="{3F98721C-3936-4505-9A13-6E78110D9002}"/>
          </ac:spMkLst>
        </pc:spChg>
        <pc:spChg chg="add del">
          <ac:chgData name="Manish Sharma" userId="b799adb9ba789c8f" providerId="LiveId" clId="{EBEA4F15-CD72-47E1-A609-4F092BECF765}" dt="2021-12-23T11:22:04.538" v="1914" actId="22"/>
          <ac:spMkLst>
            <pc:docMk/>
            <pc:sldMk cId="1225956522" sldId="430"/>
            <ac:spMk id="5" creationId="{33410782-C9F7-47F9-BF5D-97BF7740B9F0}"/>
          </ac:spMkLst>
        </pc:spChg>
        <pc:spChg chg="add del">
          <ac:chgData name="Manish Sharma" userId="b799adb9ba789c8f" providerId="LiveId" clId="{EBEA4F15-CD72-47E1-A609-4F092BECF765}" dt="2021-12-23T11:22:12.133" v="1916" actId="22"/>
          <ac:spMkLst>
            <pc:docMk/>
            <pc:sldMk cId="1225956522" sldId="430"/>
            <ac:spMk id="7" creationId="{D28BE972-757F-4E1B-94C4-3C7E4BFA6A1A}"/>
          </ac:spMkLst>
        </pc:spChg>
      </pc:sldChg>
      <pc:sldChg chg="modSp new mod">
        <pc:chgData name="Manish Sharma" userId="b799adb9ba789c8f" providerId="LiveId" clId="{EBEA4F15-CD72-47E1-A609-4F092BECF765}" dt="2021-12-24T04:10:27.610" v="2025" actId="20577"/>
        <pc:sldMkLst>
          <pc:docMk/>
          <pc:sldMk cId="2424590513" sldId="431"/>
        </pc:sldMkLst>
        <pc:spChg chg="mod">
          <ac:chgData name="Manish Sharma" userId="b799adb9ba789c8f" providerId="LiveId" clId="{EBEA4F15-CD72-47E1-A609-4F092BECF765}" dt="2021-12-24T04:10:27.610" v="2025" actId="20577"/>
          <ac:spMkLst>
            <pc:docMk/>
            <pc:sldMk cId="2424590513" sldId="431"/>
            <ac:spMk id="2" creationId="{7B8B96C0-0A9F-45B1-9BD2-3D94EBC547A3}"/>
          </ac:spMkLst>
        </pc:spChg>
        <pc:spChg chg="mod">
          <ac:chgData name="Manish Sharma" userId="b799adb9ba789c8f" providerId="LiveId" clId="{EBEA4F15-CD72-47E1-A609-4F092BECF765}" dt="2021-12-24T04:10:19.401" v="2017" actId="15"/>
          <ac:spMkLst>
            <pc:docMk/>
            <pc:sldMk cId="2424590513" sldId="431"/>
            <ac:spMk id="3" creationId="{1E110B07-706C-4DEB-961F-D805E85643D5}"/>
          </ac:spMkLst>
        </pc:spChg>
      </pc:sldChg>
      <pc:sldChg chg="new del">
        <pc:chgData name="Manish Sharma" userId="b799adb9ba789c8f" providerId="LiveId" clId="{EBEA4F15-CD72-47E1-A609-4F092BECF765}" dt="2021-12-24T03:48:14.217" v="2012" actId="47"/>
        <pc:sldMkLst>
          <pc:docMk/>
          <pc:sldMk cId="2919857030" sldId="431"/>
        </pc:sldMkLst>
      </pc:sldChg>
      <pc:sldChg chg="addSp delSp modSp new mod">
        <pc:chgData name="Manish Sharma" userId="b799adb9ba789c8f" providerId="LiveId" clId="{EBEA4F15-CD72-47E1-A609-4F092BECF765}" dt="2021-12-24T06:40:36.939" v="2043"/>
        <pc:sldMkLst>
          <pc:docMk/>
          <pc:sldMk cId="354120390" sldId="432"/>
        </pc:sldMkLst>
        <pc:spChg chg="del">
          <ac:chgData name="Manish Sharma" userId="b799adb9ba789c8f" providerId="LiveId" clId="{EBEA4F15-CD72-47E1-A609-4F092BECF765}" dt="2021-12-24T05:12:25.499" v="2029" actId="478"/>
          <ac:spMkLst>
            <pc:docMk/>
            <pc:sldMk cId="354120390" sldId="432"/>
            <ac:spMk id="2" creationId="{F7657AD6-4A91-4611-BD50-99F8D5D91422}"/>
          </ac:spMkLst>
        </pc:spChg>
        <pc:spChg chg="add mod">
          <ac:chgData name="Manish Sharma" userId="b799adb9ba789c8f" providerId="LiveId" clId="{EBEA4F15-CD72-47E1-A609-4F092BECF765}" dt="2021-12-24T05:12:39.214" v="2030"/>
          <ac:spMkLst>
            <pc:docMk/>
            <pc:sldMk cId="354120390" sldId="432"/>
            <ac:spMk id="3" creationId="{CA592D73-56A8-4984-8D37-977905558A69}"/>
          </ac:spMkLst>
        </pc:spChg>
        <pc:spChg chg="add mod">
          <ac:chgData name="Manish Sharma" userId="b799adb9ba789c8f" providerId="LiveId" clId="{EBEA4F15-CD72-47E1-A609-4F092BECF765}" dt="2021-12-24T05:13:09.829" v="2031"/>
          <ac:spMkLst>
            <pc:docMk/>
            <pc:sldMk cId="354120390" sldId="432"/>
            <ac:spMk id="4" creationId="{12CF5B2C-8A3D-492F-AA5C-8BCE58181036}"/>
          </ac:spMkLst>
        </pc:spChg>
        <pc:spChg chg="add mod">
          <ac:chgData name="Manish Sharma" userId="b799adb9ba789c8f" providerId="LiveId" clId="{EBEA4F15-CD72-47E1-A609-4F092BECF765}" dt="2021-12-24T05:13:09.829" v="2031"/>
          <ac:spMkLst>
            <pc:docMk/>
            <pc:sldMk cId="354120390" sldId="432"/>
            <ac:spMk id="6" creationId="{E53C6E99-3502-4746-BC29-918B15D42408}"/>
          </ac:spMkLst>
        </pc:spChg>
        <pc:spChg chg="add mod">
          <ac:chgData name="Manish Sharma" userId="b799adb9ba789c8f" providerId="LiveId" clId="{EBEA4F15-CD72-47E1-A609-4F092BECF765}" dt="2021-12-24T05:13:58.994" v="2032"/>
          <ac:spMkLst>
            <pc:docMk/>
            <pc:sldMk cId="354120390" sldId="432"/>
            <ac:spMk id="7" creationId="{670F59C0-4097-4469-959A-829ED68208E4}"/>
          </ac:spMkLst>
        </pc:spChg>
        <pc:spChg chg="add mod">
          <ac:chgData name="Manish Sharma" userId="b799adb9ba789c8f" providerId="LiveId" clId="{EBEA4F15-CD72-47E1-A609-4F092BECF765}" dt="2021-12-24T05:15:05.723" v="2033"/>
          <ac:spMkLst>
            <pc:docMk/>
            <pc:sldMk cId="354120390" sldId="432"/>
            <ac:spMk id="9" creationId="{FDB08B98-633A-480C-ADB3-BE808266491D}"/>
          </ac:spMkLst>
        </pc:spChg>
        <pc:spChg chg="add mod">
          <ac:chgData name="Manish Sharma" userId="b799adb9ba789c8f" providerId="LiveId" clId="{EBEA4F15-CD72-47E1-A609-4F092BECF765}" dt="2021-12-24T05:15:05.723" v="2033"/>
          <ac:spMkLst>
            <pc:docMk/>
            <pc:sldMk cId="354120390" sldId="432"/>
            <ac:spMk id="11" creationId="{348CDAD6-402C-49AD-9114-B5C72B2051E0}"/>
          </ac:spMkLst>
        </pc:spChg>
        <pc:spChg chg="add mod">
          <ac:chgData name="Manish Sharma" userId="b799adb9ba789c8f" providerId="LiveId" clId="{EBEA4F15-CD72-47E1-A609-4F092BECF765}" dt="2021-12-24T05:16:16.983" v="2034"/>
          <ac:spMkLst>
            <pc:docMk/>
            <pc:sldMk cId="354120390" sldId="432"/>
            <ac:spMk id="12" creationId="{6AC091DF-BDF0-4769-9CE3-0A5A481ABCEB}"/>
          </ac:spMkLst>
        </pc:spChg>
        <pc:spChg chg="add mod">
          <ac:chgData name="Manish Sharma" userId="b799adb9ba789c8f" providerId="LiveId" clId="{EBEA4F15-CD72-47E1-A609-4F092BECF765}" dt="2021-12-24T05:16:16.983" v="2034"/>
          <ac:spMkLst>
            <pc:docMk/>
            <pc:sldMk cId="354120390" sldId="432"/>
            <ac:spMk id="13" creationId="{83414710-BD28-4DD2-8A3C-ED2065AA4436}"/>
          </ac:spMkLst>
        </pc:spChg>
        <pc:spChg chg="add mod">
          <ac:chgData name="Manish Sharma" userId="b799adb9ba789c8f" providerId="LiveId" clId="{EBEA4F15-CD72-47E1-A609-4F092BECF765}" dt="2021-12-24T05:16:16.983" v="2034"/>
          <ac:spMkLst>
            <pc:docMk/>
            <pc:sldMk cId="354120390" sldId="432"/>
            <ac:spMk id="14" creationId="{C061CD39-CB33-4474-BE9A-C5C603736AF8}"/>
          </ac:spMkLst>
        </pc:spChg>
        <pc:spChg chg="add mod">
          <ac:chgData name="Manish Sharma" userId="b799adb9ba789c8f" providerId="LiveId" clId="{EBEA4F15-CD72-47E1-A609-4F092BECF765}" dt="2021-12-24T05:16:16.983" v="2034"/>
          <ac:spMkLst>
            <pc:docMk/>
            <pc:sldMk cId="354120390" sldId="432"/>
            <ac:spMk id="15" creationId="{80B533A3-5D04-4E87-9558-8CDF7CDBCAFC}"/>
          </ac:spMkLst>
        </pc:spChg>
        <pc:spChg chg="add mod">
          <ac:chgData name="Manish Sharma" userId="b799adb9ba789c8f" providerId="LiveId" clId="{EBEA4F15-CD72-47E1-A609-4F092BECF765}" dt="2021-12-24T05:16:16.983" v="2034"/>
          <ac:spMkLst>
            <pc:docMk/>
            <pc:sldMk cId="354120390" sldId="432"/>
            <ac:spMk id="16" creationId="{3CB9F46E-1BC8-4E48-A8E2-A89BB7326A36}"/>
          </ac:spMkLst>
        </pc:spChg>
        <pc:spChg chg="add mod">
          <ac:chgData name="Manish Sharma" userId="b799adb9ba789c8f" providerId="LiveId" clId="{EBEA4F15-CD72-47E1-A609-4F092BECF765}" dt="2021-12-24T05:16:51.499" v="2035"/>
          <ac:spMkLst>
            <pc:docMk/>
            <pc:sldMk cId="354120390" sldId="432"/>
            <ac:spMk id="17" creationId="{B762543F-96D9-4BB8-A03F-66E5BCA7CF5A}"/>
          </ac:spMkLst>
        </pc:spChg>
        <pc:spChg chg="add mod">
          <ac:chgData name="Manish Sharma" userId="b799adb9ba789c8f" providerId="LiveId" clId="{EBEA4F15-CD72-47E1-A609-4F092BECF765}" dt="2021-12-24T05:17:11.008" v="2036"/>
          <ac:spMkLst>
            <pc:docMk/>
            <pc:sldMk cId="354120390" sldId="432"/>
            <ac:spMk id="19" creationId="{B59C8069-D3AC-47E3-8F4A-9F2614FB9FE6}"/>
          </ac:spMkLst>
        </pc:spChg>
        <pc:spChg chg="add mod">
          <ac:chgData name="Manish Sharma" userId="b799adb9ba789c8f" providerId="LiveId" clId="{EBEA4F15-CD72-47E1-A609-4F092BECF765}" dt="2021-12-24T05:17:35.682" v="2037"/>
          <ac:spMkLst>
            <pc:docMk/>
            <pc:sldMk cId="354120390" sldId="432"/>
            <ac:spMk id="21" creationId="{5C0440CB-FA57-4128-9C8F-265B833D3850}"/>
          </ac:spMkLst>
        </pc:spChg>
        <pc:spChg chg="add mod">
          <ac:chgData name="Manish Sharma" userId="b799adb9ba789c8f" providerId="LiveId" clId="{EBEA4F15-CD72-47E1-A609-4F092BECF765}" dt="2021-12-24T05:18:11.301" v="2038"/>
          <ac:spMkLst>
            <pc:docMk/>
            <pc:sldMk cId="354120390" sldId="432"/>
            <ac:spMk id="22" creationId="{11EC86DE-7909-4210-8A8A-91E10CFE4B93}"/>
          </ac:spMkLst>
        </pc:spChg>
        <pc:spChg chg="add mod">
          <ac:chgData name="Manish Sharma" userId="b799adb9ba789c8f" providerId="LiveId" clId="{EBEA4F15-CD72-47E1-A609-4F092BECF765}" dt="2021-12-24T05:18:11.301" v="2038"/>
          <ac:spMkLst>
            <pc:docMk/>
            <pc:sldMk cId="354120390" sldId="432"/>
            <ac:spMk id="23" creationId="{ABCE24F4-4199-40D4-8AFA-D0EC77A51CE3}"/>
          </ac:spMkLst>
        </pc:spChg>
        <pc:spChg chg="add mod">
          <ac:chgData name="Manish Sharma" userId="b799adb9ba789c8f" providerId="LiveId" clId="{EBEA4F15-CD72-47E1-A609-4F092BECF765}" dt="2021-12-24T05:18:11.301" v="2038"/>
          <ac:spMkLst>
            <pc:docMk/>
            <pc:sldMk cId="354120390" sldId="432"/>
            <ac:spMk id="24" creationId="{F0E08EB3-680B-4A56-94F9-41EDE81570B0}"/>
          </ac:spMkLst>
        </pc:spChg>
        <pc:spChg chg="add mod">
          <ac:chgData name="Manish Sharma" userId="b799adb9ba789c8f" providerId="LiveId" clId="{EBEA4F15-CD72-47E1-A609-4F092BECF765}" dt="2021-12-24T05:18:11.301" v="2038"/>
          <ac:spMkLst>
            <pc:docMk/>
            <pc:sldMk cId="354120390" sldId="432"/>
            <ac:spMk id="25" creationId="{70CB2672-DC7A-4AC1-9F38-ACEA8C5497F1}"/>
          </ac:spMkLst>
        </pc:spChg>
        <pc:spChg chg="add mod">
          <ac:chgData name="Manish Sharma" userId="b799adb9ba789c8f" providerId="LiveId" clId="{EBEA4F15-CD72-47E1-A609-4F092BECF765}" dt="2021-12-24T05:18:11.301" v="2038"/>
          <ac:spMkLst>
            <pc:docMk/>
            <pc:sldMk cId="354120390" sldId="432"/>
            <ac:spMk id="26" creationId="{862BB904-0DEC-48CC-8C2E-455F982FFE01}"/>
          </ac:spMkLst>
        </pc:spChg>
        <pc:spChg chg="add mod">
          <ac:chgData name="Manish Sharma" userId="b799adb9ba789c8f" providerId="LiveId" clId="{EBEA4F15-CD72-47E1-A609-4F092BECF765}" dt="2021-12-24T05:18:49.558" v="2039"/>
          <ac:spMkLst>
            <pc:docMk/>
            <pc:sldMk cId="354120390" sldId="432"/>
            <ac:spMk id="28" creationId="{6483751C-2273-4AED-81F5-6462BD726B2A}"/>
          </ac:spMkLst>
        </pc:spChg>
        <pc:spChg chg="add mod">
          <ac:chgData name="Manish Sharma" userId="b799adb9ba789c8f" providerId="LiveId" clId="{EBEA4F15-CD72-47E1-A609-4F092BECF765}" dt="2021-12-24T05:19:19.733" v="2040"/>
          <ac:spMkLst>
            <pc:docMk/>
            <pc:sldMk cId="354120390" sldId="432"/>
            <ac:spMk id="30" creationId="{A47B65AF-5B07-4462-832C-9D652036A22F}"/>
          </ac:spMkLst>
        </pc:spChg>
        <pc:spChg chg="add mod">
          <ac:chgData name="Manish Sharma" userId="b799adb9ba789c8f" providerId="LiveId" clId="{EBEA4F15-CD72-47E1-A609-4F092BECF765}" dt="2021-12-24T05:20:32.694" v="2041"/>
          <ac:spMkLst>
            <pc:docMk/>
            <pc:sldMk cId="354120390" sldId="432"/>
            <ac:spMk id="31" creationId="{0911F545-F85D-4E65-9E49-269C18B301D9}"/>
          </ac:spMkLst>
        </pc:spChg>
        <pc:spChg chg="add mod">
          <ac:chgData name="Manish Sharma" userId="b799adb9ba789c8f" providerId="LiveId" clId="{EBEA4F15-CD72-47E1-A609-4F092BECF765}" dt="2021-12-24T05:20:32.694" v="2041"/>
          <ac:spMkLst>
            <pc:docMk/>
            <pc:sldMk cId="354120390" sldId="432"/>
            <ac:spMk id="32" creationId="{D6BB5217-C482-4D65-B528-5C33BCCE4AD1}"/>
          </ac:spMkLst>
        </pc:spChg>
        <pc:spChg chg="add mod">
          <ac:chgData name="Manish Sharma" userId="b799adb9ba789c8f" providerId="LiveId" clId="{EBEA4F15-CD72-47E1-A609-4F092BECF765}" dt="2021-12-24T05:20:32.694" v="2041"/>
          <ac:spMkLst>
            <pc:docMk/>
            <pc:sldMk cId="354120390" sldId="432"/>
            <ac:spMk id="33" creationId="{7FDBF367-7DE4-4F1D-9969-DDAA0218D829}"/>
          </ac:spMkLst>
        </pc:spChg>
        <pc:spChg chg="add mod">
          <ac:chgData name="Manish Sharma" userId="b799adb9ba789c8f" providerId="LiveId" clId="{EBEA4F15-CD72-47E1-A609-4F092BECF765}" dt="2021-12-24T05:20:32.694" v="2041"/>
          <ac:spMkLst>
            <pc:docMk/>
            <pc:sldMk cId="354120390" sldId="432"/>
            <ac:spMk id="34" creationId="{90EC6472-37E4-4492-8978-C0799C9DEDEA}"/>
          </ac:spMkLst>
        </pc:spChg>
        <pc:spChg chg="add mod">
          <ac:chgData name="Manish Sharma" userId="b799adb9ba789c8f" providerId="LiveId" clId="{EBEA4F15-CD72-47E1-A609-4F092BECF765}" dt="2021-12-24T05:20:32.694" v="2041"/>
          <ac:spMkLst>
            <pc:docMk/>
            <pc:sldMk cId="354120390" sldId="432"/>
            <ac:spMk id="35" creationId="{E8A0DDB6-428D-4E53-9B41-A87EFCEC726F}"/>
          </ac:spMkLst>
        </pc:spChg>
        <pc:spChg chg="add mod">
          <ac:chgData name="Manish Sharma" userId="b799adb9ba789c8f" providerId="LiveId" clId="{EBEA4F15-CD72-47E1-A609-4F092BECF765}" dt="2021-12-24T05:20:32.694" v="2041"/>
          <ac:spMkLst>
            <pc:docMk/>
            <pc:sldMk cId="354120390" sldId="432"/>
            <ac:spMk id="36" creationId="{0715D354-B04E-41C1-A774-FD6A9324F8FE}"/>
          </ac:spMkLst>
        </pc:spChg>
        <pc:spChg chg="add mod">
          <ac:chgData name="Manish Sharma" userId="b799adb9ba789c8f" providerId="LiveId" clId="{EBEA4F15-CD72-47E1-A609-4F092BECF765}" dt="2021-12-24T06:40:26.765" v="2042"/>
          <ac:spMkLst>
            <pc:docMk/>
            <pc:sldMk cId="354120390" sldId="432"/>
            <ac:spMk id="37" creationId="{2E599402-80B5-42E1-8B2C-420F28937013}"/>
          </ac:spMkLst>
        </pc:spChg>
        <pc:spChg chg="add mod">
          <ac:chgData name="Manish Sharma" userId="b799adb9ba789c8f" providerId="LiveId" clId="{EBEA4F15-CD72-47E1-A609-4F092BECF765}" dt="2021-12-24T06:40:36.939" v="2043"/>
          <ac:spMkLst>
            <pc:docMk/>
            <pc:sldMk cId="354120390" sldId="432"/>
            <ac:spMk id="38" creationId="{F0E95640-EA02-4FC7-86F6-0380F828AE9E}"/>
          </ac:spMkLst>
        </pc:spChg>
        <pc:cxnChg chg="add mod">
          <ac:chgData name="Manish Sharma" userId="b799adb9ba789c8f" providerId="LiveId" clId="{EBEA4F15-CD72-47E1-A609-4F092BECF765}" dt="2021-12-24T05:13:09.829" v="2031"/>
          <ac:cxnSpMkLst>
            <pc:docMk/>
            <pc:sldMk cId="354120390" sldId="432"/>
            <ac:cxnSpMk id="5" creationId="{A1A23B14-92CA-411E-A917-0007D725C31A}"/>
          </ac:cxnSpMkLst>
        </pc:cxnChg>
        <pc:cxnChg chg="add mod">
          <ac:chgData name="Manish Sharma" userId="b799adb9ba789c8f" providerId="LiveId" clId="{EBEA4F15-CD72-47E1-A609-4F092BECF765}" dt="2021-12-24T05:13:58.994" v="2032"/>
          <ac:cxnSpMkLst>
            <pc:docMk/>
            <pc:sldMk cId="354120390" sldId="432"/>
            <ac:cxnSpMk id="8" creationId="{54322145-A578-489B-876D-147C6FF619EE}"/>
          </ac:cxnSpMkLst>
        </pc:cxnChg>
        <pc:cxnChg chg="add mod">
          <ac:chgData name="Manish Sharma" userId="b799adb9ba789c8f" providerId="LiveId" clId="{EBEA4F15-CD72-47E1-A609-4F092BECF765}" dt="2021-12-24T05:15:05.723" v="2033"/>
          <ac:cxnSpMkLst>
            <pc:docMk/>
            <pc:sldMk cId="354120390" sldId="432"/>
            <ac:cxnSpMk id="10" creationId="{697FB93E-6BCE-4D86-9391-BA2AE1543B2D}"/>
          </ac:cxnSpMkLst>
        </pc:cxnChg>
        <pc:cxnChg chg="add mod">
          <ac:chgData name="Manish Sharma" userId="b799adb9ba789c8f" providerId="LiveId" clId="{EBEA4F15-CD72-47E1-A609-4F092BECF765}" dt="2021-12-24T05:17:11.008" v="2036"/>
          <ac:cxnSpMkLst>
            <pc:docMk/>
            <pc:sldMk cId="354120390" sldId="432"/>
            <ac:cxnSpMk id="18" creationId="{FF4F2609-EC04-4EE1-B3B4-4B799057369A}"/>
          </ac:cxnSpMkLst>
        </pc:cxnChg>
        <pc:cxnChg chg="add mod">
          <ac:chgData name="Manish Sharma" userId="b799adb9ba789c8f" providerId="LiveId" clId="{EBEA4F15-CD72-47E1-A609-4F092BECF765}" dt="2021-12-24T05:17:35.682" v="2037"/>
          <ac:cxnSpMkLst>
            <pc:docMk/>
            <pc:sldMk cId="354120390" sldId="432"/>
            <ac:cxnSpMk id="20" creationId="{6A743826-045A-40A7-8592-442364E2A62D}"/>
          </ac:cxnSpMkLst>
        </pc:cxnChg>
        <pc:cxnChg chg="add mod">
          <ac:chgData name="Manish Sharma" userId="b799adb9ba789c8f" providerId="LiveId" clId="{EBEA4F15-CD72-47E1-A609-4F092BECF765}" dt="2021-12-24T05:18:49.558" v="2039"/>
          <ac:cxnSpMkLst>
            <pc:docMk/>
            <pc:sldMk cId="354120390" sldId="432"/>
            <ac:cxnSpMk id="27" creationId="{6BE3D6B8-D54D-47B4-B575-AB30617E991D}"/>
          </ac:cxnSpMkLst>
        </pc:cxnChg>
        <pc:cxnChg chg="add mod">
          <ac:chgData name="Manish Sharma" userId="b799adb9ba789c8f" providerId="LiveId" clId="{EBEA4F15-CD72-47E1-A609-4F092BECF765}" dt="2021-12-24T05:19:19.733" v="2040"/>
          <ac:cxnSpMkLst>
            <pc:docMk/>
            <pc:sldMk cId="354120390" sldId="432"/>
            <ac:cxnSpMk id="29" creationId="{7C2FBDBF-B12A-4915-B866-7DED0E7C8D7D}"/>
          </ac:cxnSpMkLst>
        </pc:cxnChg>
      </pc:sldChg>
      <pc:sldChg chg="addSp modSp add mod">
        <pc:chgData name="Manish Sharma" userId="b799adb9ba789c8f" providerId="LiveId" clId="{EBEA4F15-CD72-47E1-A609-4F092BECF765}" dt="2021-12-24T07:55:23.624" v="2048"/>
        <pc:sldMkLst>
          <pc:docMk/>
          <pc:sldMk cId="1847470529" sldId="433"/>
        </pc:sldMkLst>
        <pc:spChg chg="mod">
          <ac:chgData name="Manish Sharma" userId="b799adb9ba789c8f" providerId="LiveId" clId="{EBEA4F15-CD72-47E1-A609-4F092BECF765}" dt="2021-12-24T07:55:00.805" v="2045" actId="1076"/>
          <ac:spMkLst>
            <pc:docMk/>
            <pc:sldMk cId="1847470529" sldId="433"/>
            <ac:spMk id="28" creationId="{6483751C-2273-4AED-81F5-6462BD726B2A}"/>
          </ac:spMkLst>
        </pc:spChg>
        <pc:spChg chg="add mod">
          <ac:chgData name="Manish Sharma" userId="b799adb9ba789c8f" providerId="LiveId" clId="{EBEA4F15-CD72-47E1-A609-4F092BECF765}" dt="2021-12-24T07:55:08.887" v="2046"/>
          <ac:spMkLst>
            <pc:docMk/>
            <pc:sldMk cId="1847470529" sldId="433"/>
            <ac:spMk id="39" creationId="{DEC79D74-7F7F-424E-B05F-854CD05B76EA}"/>
          </ac:spMkLst>
        </pc:spChg>
        <pc:spChg chg="add mod">
          <ac:chgData name="Manish Sharma" userId="b799adb9ba789c8f" providerId="LiveId" clId="{EBEA4F15-CD72-47E1-A609-4F092BECF765}" dt="2021-12-24T07:55:15.129" v="2047"/>
          <ac:spMkLst>
            <pc:docMk/>
            <pc:sldMk cId="1847470529" sldId="433"/>
            <ac:spMk id="40" creationId="{AA3AA568-F382-4EBA-93A0-64C2A4D4F960}"/>
          </ac:spMkLst>
        </pc:spChg>
        <pc:spChg chg="add mod">
          <ac:chgData name="Manish Sharma" userId="b799adb9ba789c8f" providerId="LiveId" clId="{EBEA4F15-CD72-47E1-A609-4F092BECF765}" dt="2021-12-24T07:55:23.624" v="2048"/>
          <ac:spMkLst>
            <pc:docMk/>
            <pc:sldMk cId="1847470529" sldId="433"/>
            <ac:spMk id="41" creationId="{85238439-4E0F-41D5-9447-8CCCFE21ADAE}"/>
          </ac:spMkLst>
        </pc:spChg>
        <pc:spChg chg="add mod">
          <ac:chgData name="Manish Sharma" userId="b799adb9ba789c8f" providerId="LiveId" clId="{EBEA4F15-CD72-47E1-A609-4F092BECF765}" dt="2021-12-24T07:55:23.624" v="2048"/>
          <ac:spMkLst>
            <pc:docMk/>
            <pc:sldMk cId="1847470529" sldId="433"/>
            <ac:spMk id="42" creationId="{0AD440BD-6FF9-429F-A563-E66035357A94}"/>
          </ac:spMkLst>
        </pc:spChg>
        <pc:cxnChg chg="add mod">
          <ac:chgData name="Manish Sharma" userId="b799adb9ba789c8f" providerId="LiveId" clId="{EBEA4F15-CD72-47E1-A609-4F092BECF765}" dt="2021-12-24T07:55:23.624" v="2048"/>
          <ac:cxnSpMkLst>
            <pc:docMk/>
            <pc:sldMk cId="1847470529" sldId="433"/>
            <ac:cxnSpMk id="43" creationId="{E83FF207-5450-47B1-85C4-68E6EEF2BAE0}"/>
          </ac:cxnSpMkLst>
        </pc:cxnChg>
        <pc:cxnChg chg="add mod">
          <ac:chgData name="Manish Sharma" userId="b799adb9ba789c8f" providerId="LiveId" clId="{EBEA4F15-CD72-47E1-A609-4F092BECF765}" dt="2021-12-24T07:55:23.624" v="2048"/>
          <ac:cxnSpMkLst>
            <pc:docMk/>
            <pc:sldMk cId="1847470529" sldId="433"/>
            <ac:cxnSpMk id="44" creationId="{ED1B423A-14CB-4B67-A056-5DD7FD0BFE9A}"/>
          </ac:cxnSpMkLst>
        </pc:cxnChg>
      </pc:sldChg>
    </pc:docChg>
  </pc:docChgLst>
  <pc:docChgLst>
    <pc:chgData name="Manish Sharma" userId="b799adb9ba789c8f" providerId="LiveId" clId="{7C3D9478-FAB7-47AD-B294-77AB9764AF9A}"/>
    <pc:docChg chg="undo redo custSel addSld delSld modSld sldOrd">
      <pc:chgData name="Manish Sharma" userId="b799adb9ba789c8f" providerId="LiveId" clId="{7C3D9478-FAB7-47AD-B294-77AB9764AF9A}" dt="2022-01-12T11:28:18.380" v="1041" actId="13926"/>
      <pc:docMkLst>
        <pc:docMk/>
      </pc:docMkLst>
      <pc:sldChg chg="modSp mod">
        <pc:chgData name="Manish Sharma" userId="b799adb9ba789c8f" providerId="LiveId" clId="{7C3D9478-FAB7-47AD-B294-77AB9764AF9A}" dt="2022-01-10T03:24:20.443" v="11" actId="20577"/>
        <pc:sldMkLst>
          <pc:docMk/>
          <pc:sldMk cId="2387056038" sldId="257"/>
        </pc:sldMkLst>
        <pc:spChg chg="mod">
          <ac:chgData name="Manish Sharma" userId="b799adb9ba789c8f" providerId="LiveId" clId="{7C3D9478-FAB7-47AD-B294-77AB9764AF9A}" dt="2022-01-10T03:24:20.443" v="11" actId="20577"/>
          <ac:spMkLst>
            <pc:docMk/>
            <pc:sldMk cId="2387056038" sldId="257"/>
            <ac:spMk id="8" creationId="{21BA1D81-28D8-48F6-BE19-AD957AF78D79}"/>
          </ac:spMkLst>
        </pc:spChg>
      </pc:sldChg>
      <pc:sldChg chg="add">
        <pc:chgData name="Manish Sharma" userId="b799adb9ba789c8f" providerId="LiveId" clId="{7C3D9478-FAB7-47AD-B294-77AB9764AF9A}" dt="2022-01-11T05:32:26.968" v="618"/>
        <pc:sldMkLst>
          <pc:docMk/>
          <pc:sldMk cId="2451713000" sldId="266"/>
        </pc:sldMkLst>
      </pc:sldChg>
      <pc:sldChg chg="add del">
        <pc:chgData name="Manish Sharma" userId="b799adb9ba789c8f" providerId="LiveId" clId="{7C3D9478-FAB7-47AD-B294-77AB9764AF9A}" dt="2022-01-10T05:28:50.956" v="164"/>
        <pc:sldMkLst>
          <pc:docMk/>
          <pc:sldMk cId="1040551395" sldId="267"/>
        </pc:sldMkLst>
      </pc:sldChg>
      <pc:sldChg chg="del">
        <pc:chgData name="Manish Sharma" userId="b799adb9ba789c8f" providerId="LiveId" clId="{7C3D9478-FAB7-47AD-B294-77AB9764AF9A}" dt="2022-01-10T03:24:33.995" v="12" actId="47"/>
        <pc:sldMkLst>
          <pc:docMk/>
          <pc:sldMk cId="231286370" sldId="271"/>
        </pc:sldMkLst>
      </pc:sldChg>
      <pc:sldChg chg="add">
        <pc:chgData name="Manish Sharma" userId="b799adb9ba789c8f" providerId="LiveId" clId="{7C3D9478-FAB7-47AD-B294-77AB9764AF9A}" dt="2022-01-12T09:12:38.141" v="965"/>
        <pc:sldMkLst>
          <pc:docMk/>
          <pc:sldMk cId="2339964951" sldId="271"/>
        </pc:sldMkLst>
      </pc:sldChg>
      <pc:sldChg chg="del">
        <pc:chgData name="Manish Sharma" userId="b799adb9ba789c8f" providerId="LiveId" clId="{7C3D9478-FAB7-47AD-B294-77AB9764AF9A}" dt="2022-01-10T03:24:33.995" v="12" actId="47"/>
        <pc:sldMkLst>
          <pc:docMk/>
          <pc:sldMk cId="1937767460" sldId="276"/>
        </pc:sldMkLst>
      </pc:sldChg>
      <pc:sldChg chg="del">
        <pc:chgData name="Manish Sharma" userId="b799adb9ba789c8f" providerId="LiveId" clId="{7C3D9478-FAB7-47AD-B294-77AB9764AF9A}" dt="2022-01-10T03:24:33.995" v="12" actId="47"/>
        <pc:sldMkLst>
          <pc:docMk/>
          <pc:sldMk cId="1535532918" sldId="290"/>
        </pc:sldMkLst>
      </pc:sldChg>
      <pc:sldChg chg="del">
        <pc:chgData name="Manish Sharma" userId="b799adb9ba789c8f" providerId="LiveId" clId="{7C3D9478-FAB7-47AD-B294-77AB9764AF9A}" dt="2022-01-10T03:24:33.995" v="12" actId="47"/>
        <pc:sldMkLst>
          <pc:docMk/>
          <pc:sldMk cId="927873483" sldId="291"/>
        </pc:sldMkLst>
      </pc:sldChg>
      <pc:sldChg chg="del">
        <pc:chgData name="Manish Sharma" userId="b799adb9ba789c8f" providerId="LiveId" clId="{7C3D9478-FAB7-47AD-B294-77AB9764AF9A}" dt="2022-01-10T03:24:33.995" v="12" actId="47"/>
        <pc:sldMkLst>
          <pc:docMk/>
          <pc:sldMk cId="4125748975" sldId="292"/>
        </pc:sldMkLst>
      </pc:sldChg>
      <pc:sldChg chg="del">
        <pc:chgData name="Manish Sharma" userId="b799adb9ba789c8f" providerId="LiveId" clId="{7C3D9478-FAB7-47AD-B294-77AB9764AF9A}" dt="2022-01-10T03:24:33.995" v="12" actId="47"/>
        <pc:sldMkLst>
          <pc:docMk/>
          <pc:sldMk cId="3776691465" sldId="296"/>
        </pc:sldMkLst>
      </pc:sldChg>
      <pc:sldChg chg="addSp delSp modSp mod setBg">
        <pc:chgData name="Manish Sharma" userId="b799adb9ba789c8f" providerId="LiveId" clId="{7C3D9478-FAB7-47AD-B294-77AB9764AF9A}" dt="2022-01-10T03:26:02.116" v="23" actId="26606"/>
        <pc:sldMkLst>
          <pc:docMk/>
          <pc:sldMk cId="631516676" sldId="301"/>
        </pc:sldMkLst>
        <pc:spChg chg="mod">
          <ac:chgData name="Manish Sharma" userId="b799adb9ba789c8f" providerId="LiveId" clId="{7C3D9478-FAB7-47AD-B294-77AB9764AF9A}" dt="2022-01-10T03:26:02.062" v="22" actId="26606"/>
          <ac:spMkLst>
            <pc:docMk/>
            <pc:sldMk cId="631516676" sldId="301"/>
            <ac:spMk id="2" creationId="{F2BE5BA3-3D14-4CFA-9DDB-9248482CBE53}"/>
          </ac:spMkLst>
        </pc:spChg>
        <pc:spChg chg="add del">
          <ac:chgData name="Manish Sharma" userId="b799adb9ba789c8f" providerId="LiveId" clId="{7C3D9478-FAB7-47AD-B294-77AB9764AF9A}" dt="2022-01-10T03:26:02.116" v="23" actId="26606"/>
          <ac:spMkLst>
            <pc:docMk/>
            <pc:sldMk cId="631516676" sldId="301"/>
            <ac:spMk id="35" creationId="{9A724DBA-D2D9-471E-8ED7-2015DDD950DF}"/>
          </ac:spMkLst>
        </pc:spChg>
        <pc:spChg chg="add del">
          <ac:chgData name="Manish Sharma" userId="b799adb9ba789c8f" providerId="LiveId" clId="{7C3D9478-FAB7-47AD-B294-77AB9764AF9A}" dt="2022-01-10T03:26:02.116" v="23" actId="26606"/>
          <ac:spMkLst>
            <pc:docMk/>
            <pc:sldMk cId="631516676" sldId="301"/>
            <ac:spMk id="37" creationId="{08980754-6F4B-43C9-B9BE-127B6BED6586}"/>
          </ac:spMkLst>
        </pc:spChg>
        <pc:spChg chg="add del">
          <ac:chgData name="Manish Sharma" userId="b799adb9ba789c8f" providerId="LiveId" clId="{7C3D9478-FAB7-47AD-B294-77AB9764AF9A}" dt="2022-01-10T03:26:02.116" v="23" actId="26606"/>
          <ac:spMkLst>
            <pc:docMk/>
            <pc:sldMk cId="631516676" sldId="301"/>
            <ac:spMk id="39" creationId="{2C1BBA94-3F40-40AA-8BB9-E69E25E537C1}"/>
          </ac:spMkLst>
        </pc:spChg>
        <pc:spChg chg="add del">
          <ac:chgData name="Manish Sharma" userId="b799adb9ba789c8f" providerId="LiveId" clId="{7C3D9478-FAB7-47AD-B294-77AB9764AF9A}" dt="2022-01-10T03:26:02.116" v="23" actId="26606"/>
          <ac:spMkLst>
            <pc:docMk/>
            <pc:sldMk cId="631516676" sldId="301"/>
            <ac:spMk id="41" creationId="{169CC832-2974-4E8D-90ED-3E2941BA7336}"/>
          </ac:spMkLst>
        </pc:spChg>
        <pc:spChg chg="add del">
          <ac:chgData name="Manish Sharma" userId="b799adb9ba789c8f" providerId="LiveId" clId="{7C3D9478-FAB7-47AD-B294-77AB9764AF9A}" dt="2022-01-10T03:26:02.116" v="23" actId="26606"/>
          <ac:spMkLst>
            <pc:docMk/>
            <pc:sldMk cId="631516676" sldId="301"/>
            <ac:spMk id="43" creationId="{55222F96-971A-4F90-B841-6BAB416C7AC1}"/>
          </ac:spMkLst>
        </pc:spChg>
        <pc:spChg chg="add del">
          <ac:chgData name="Manish Sharma" userId="b799adb9ba789c8f" providerId="LiveId" clId="{7C3D9478-FAB7-47AD-B294-77AB9764AF9A}" dt="2022-01-10T03:25:51.483" v="20" actId="26606"/>
          <ac:spMkLst>
            <pc:docMk/>
            <pc:sldMk cId="631516676" sldId="301"/>
            <ac:spMk id="48" creationId="{9A724DBA-D2D9-471E-8ED7-2015DDD950DF}"/>
          </ac:spMkLst>
        </pc:spChg>
        <pc:spChg chg="add del">
          <ac:chgData name="Manish Sharma" userId="b799adb9ba789c8f" providerId="LiveId" clId="{7C3D9478-FAB7-47AD-B294-77AB9764AF9A}" dt="2022-01-10T03:25:51.483" v="20" actId="26606"/>
          <ac:spMkLst>
            <pc:docMk/>
            <pc:sldMk cId="631516676" sldId="301"/>
            <ac:spMk id="50" creationId="{08980754-6F4B-43C9-B9BE-127B6BED6586}"/>
          </ac:spMkLst>
        </pc:spChg>
        <pc:spChg chg="add del">
          <ac:chgData name="Manish Sharma" userId="b799adb9ba789c8f" providerId="LiveId" clId="{7C3D9478-FAB7-47AD-B294-77AB9764AF9A}" dt="2022-01-10T03:25:51.483" v="20" actId="26606"/>
          <ac:spMkLst>
            <pc:docMk/>
            <pc:sldMk cId="631516676" sldId="301"/>
            <ac:spMk id="52" creationId="{2C1BBA94-3F40-40AA-8BB9-E69E25E537C1}"/>
          </ac:spMkLst>
        </pc:spChg>
        <pc:spChg chg="add del">
          <ac:chgData name="Manish Sharma" userId="b799adb9ba789c8f" providerId="LiveId" clId="{7C3D9478-FAB7-47AD-B294-77AB9764AF9A}" dt="2022-01-10T03:25:51.483" v="20" actId="26606"/>
          <ac:spMkLst>
            <pc:docMk/>
            <pc:sldMk cId="631516676" sldId="301"/>
            <ac:spMk id="54" creationId="{169CC832-2974-4E8D-90ED-3E2941BA7336}"/>
          </ac:spMkLst>
        </pc:spChg>
        <pc:spChg chg="add del">
          <ac:chgData name="Manish Sharma" userId="b799adb9ba789c8f" providerId="LiveId" clId="{7C3D9478-FAB7-47AD-B294-77AB9764AF9A}" dt="2022-01-10T03:25:51.483" v="20" actId="26606"/>
          <ac:spMkLst>
            <pc:docMk/>
            <pc:sldMk cId="631516676" sldId="301"/>
            <ac:spMk id="56" creationId="{55222F96-971A-4F90-B841-6BAB416C7AC1}"/>
          </ac:spMkLst>
        </pc:spChg>
        <pc:spChg chg="add del">
          <ac:chgData name="Manish Sharma" userId="b799adb9ba789c8f" providerId="LiveId" clId="{7C3D9478-FAB7-47AD-B294-77AB9764AF9A}" dt="2022-01-10T03:26:02.062" v="22" actId="26606"/>
          <ac:spMkLst>
            <pc:docMk/>
            <pc:sldMk cId="631516676" sldId="301"/>
            <ac:spMk id="58" creationId="{19C9EAEA-39D0-4B0E-A0EB-51E7B26740B1}"/>
          </ac:spMkLst>
        </pc:spChg>
        <pc:spChg chg="add del">
          <ac:chgData name="Manish Sharma" userId="b799adb9ba789c8f" providerId="LiveId" clId="{7C3D9478-FAB7-47AD-B294-77AB9764AF9A}" dt="2022-01-10T03:26:02.062" v="22" actId="26606"/>
          <ac:spMkLst>
            <pc:docMk/>
            <pc:sldMk cId="631516676" sldId="301"/>
            <ac:spMk id="59" creationId="{201CC55D-ED54-4C5C-95E6-10947BD1103B}"/>
          </ac:spMkLst>
        </pc:spChg>
        <pc:spChg chg="add del">
          <ac:chgData name="Manish Sharma" userId="b799adb9ba789c8f" providerId="LiveId" clId="{7C3D9478-FAB7-47AD-B294-77AB9764AF9A}" dt="2022-01-10T03:26:02.062" v="22" actId="26606"/>
          <ac:spMkLst>
            <pc:docMk/>
            <pc:sldMk cId="631516676" sldId="301"/>
            <ac:spMk id="62" creationId="{3873B707-463F-40B0-8227-E8CC6C67EB25}"/>
          </ac:spMkLst>
        </pc:spChg>
        <pc:spChg chg="add del">
          <ac:chgData name="Manish Sharma" userId="b799adb9ba789c8f" providerId="LiveId" clId="{7C3D9478-FAB7-47AD-B294-77AB9764AF9A}" dt="2022-01-10T03:26:02.062" v="22" actId="26606"/>
          <ac:spMkLst>
            <pc:docMk/>
            <pc:sldMk cId="631516676" sldId="301"/>
            <ac:spMk id="63" creationId="{C13237C8-E62C-4F0D-A318-BD6FB6C2D138}"/>
          </ac:spMkLst>
        </pc:spChg>
        <pc:spChg chg="add">
          <ac:chgData name="Manish Sharma" userId="b799adb9ba789c8f" providerId="LiveId" clId="{7C3D9478-FAB7-47AD-B294-77AB9764AF9A}" dt="2022-01-10T03:26:02.116" v="23" actId="26606"/>
          <ac:spMkLst>
            <pc:docMk/>
            <pc:sldMk cId="631516676" sldId="301"/>
            <ac:spMk id="65" creationId="{9A724DBA-D2D9-471E-8ED7-2015DDD950DF}"/>
          </ac:spMkLst>
        </pc:spChg>
        <pc:spChg chg="add">
          <ac:chgData name="Manish Sharma" userId="b799adb9ba789c8f" providerId="LiveId" clId="{7C3D9478-FAB7-47AD-B294-77AB9764AF9A}" dt="2022-01-10T03:26:02.116" v="23" actId="26606"/>
          <ac:spMkLst>
            <pc:docMk/>
            <pc:sldMk cId="631516676" sldId="301"/>
            <ac:spMk id="66" creationId="{08980754-6F4B-43C9-B9BE-127B6BED6586}"/>
          </ac:spMkLst>
        </pc:spChg>
        <pc:spChg chg="add">
          <ac:chgData name="Manish Sharma" userId="b799adb9ba789c8f" providerId="LiveId" clId="{7C3D9478-FAB7-47AD-B294-77AB9764AF9A}" dt="2022-01-10T03:26:02.116" v="23" actId="26606"/>
          <ac:spMkLst>
            <pc:docMk/>
            <pc:sldMk cId="631516676" sldId="301"/>
            <ac:spMk id="67" creationId="{2C1BBA94-3F40-40AA-8BB9-E69E25E537C1}"/>
          </ac:spMkLst>
        </pc:spChg>
        <pc:spChg chg="add">
          <ac:chgData name="Manish Sharma" userId="b799adb9ba789c8f" providerId="LiveId" clId="{7C3D9478-FAB7-47AD-B294-77AB9764AF9A}" dt="2022-01-10T03:26:02.116" v="23" actId="26606"/>
          <ac:spMkLst>
            <pc:docMk/>
            <pc:sldMk cId="631516676" sldId="301"/>
            <ac:spMk id="68" creationId="{169CC832-2974-4E8D-90ED-3E2941BA7336}"/>
          </ac:spMkLst>
        </pc:spChg>
        <pc:spChg chg="add">
          <ac:chgData name="Manish Sharma" userId="b799adb9ba789c8f" providerId="LiveId" clId="{7C3D9478-FAB7-47AD-B294-77AB9764AF9A}" dt="2022-01-10T03:26:02.116" v="23" actId="26606"/>
          <ac:spMkLst>
            <pc:docMk/>
            <pc:sldMk cId="631516676" sldId="301"/>
            <ac:spMk id="69" creationId="{55222F96-971A-4F90-B841-6BAB416C7AC1}"/>
          </ac:spMkLst>
        </pc:spChg>
        <pc:grpChg chg="add del">
          <ac:chgData name="Manish Sharma" userId="b799adb9ba789c8f" providerId="LiveId" clId="{7C3D9478-FAB7-47AD-B294-77AB9764AF9A}" dt="2022-01-10T03:26:02.062" v="22" actId="26606"/>
          <ac:grpSpMkLst>
            <pc:docMk/>
            <pc:sldMk cId="631516676" sldId="301"/>
            <ac:grpSpMk id="60" creationId="{1DE889C7-FAD6-4397-98E2-05D503484459}"/>
          </ac:grpSpMkLst>
        </pc:grpChg>
        <pc:graphicFrameChg chg="mod ord modGraphic">
          <ac:chgData name="Manish Sharma" userId="b799adb9ba789c8f" providerId="LiveId" clId="{7C3D9478-FAB7-47AD-B294-77AB9764AF9A}" dt="2022-01-10T03:26:02.116" v="23" actId="26606"/>
          <ac:graphicFrameMkLst>
            <pc:docMk/>
            <pc:sldMk cId="631516676" sldId="301"/>
            <ac:graphicFrameMk id="28" creationId="{FC65EEBD-5589-48DB-A356-9E3C0495B2F7}"/>
          </ac:graphicFrameMkLst>
        </pc:graphicFrameChg>
        <pc:picChg chg="add mod">
          <ac:chgData name="Manish Sharma" userId="b799adb9ba789c8f" providerId="LiveId" clId="{7C3D9478-FAB7-47AD-B294-77AB9764AF9A}" dt="2022-01-10T03:26:02.116" v="23" actId="26606"/>
          <ac:picMkLst>
            <pc:docMk/>
            <pc:sldMk cId="631516676" sldId="301"/>
            <ac:picMk id="10" creationId="{1368364E-E78C-4AD6-AD3D-B975FF656F2E}"/>
          </ac:picMkLst>
        </pc:picChg>
        <pc:picChg chg="del mod ord">
          <ac:chgData name="Manish Sharma" userId="b799adb9ba789c8f" providerId="LiveId" clId="{7C3D9478-FAB7-47AD-B294-77AB9764AF9A}" dt="2022-01-10T03:25:17.961" v="14" actId="478"/>
          <ac:picMkLst>
            <pc:docMk/>
            <pc:sldMk cId="631516676" sldId="301"/>
            <ac:picMk id="30" creationId="{12B18A85-CA0A-4C68-ADC0-557AA504F4CA}"/>
          </ac:picMkLst>
        </pc:picChg>
      </pc:sldChg>
      <pc:sldChg chg="addSp delSp modSp new mod modClrScheme chgLayout">
        <pc:chgData name="Manish Sharma" userId="b799adb9ba789c8f" providerId="LiveId" clId="{7C3D9478-FAB7-47AD-B294-77AB9764AF9A}" dt="2022-01-10T04:23:30.557" v="46" actId="20577"/>
        <pc:sldMkLst>
          <pc:docMk/>
          <pc:sldMk cId="903717446" sldId="302"/>
        </pc:sldMkLst>
        <pc:spChg chg="add mod ord">
          <ac:chgData name="Manish Sharma" userId="b799adb9ba789c8f" providerId="LiveId" clId="{7C3D9478-FAB7-47AD-B294-77AB9764AF9A}" dt="2022-01-10T04:23:24.270" v="44" actId="6264"/>
          <ac:spMkLst>
            <pc:docMk/>
            <pc:sldMk cId="903717446" sldId="302"/>
            <ac:spMk id="2" creationId="{91DEB774-661E-40AD-B53B-4E93EF9D9F95}"/>
          </ac:spMkLst>
        </pc:spChg>
        <pc:spChg chg="add mod ord">
          <ac:chgData name="Manish Sharma" userId="b799adb9ba789c8f" providerId="LiveId" clId="{7C3D9478-FAB7-47AD-B294-77AB9764AF9A}" dt="2022-01-10T04:23:30.557" v="46" actId="20577"/>
          <ac:spMkLst>
            <pc:docMk/>
            <pc:sldMk cId="903717446" sldId="302"/>
            <ac:spMk id="3" creationId="{360C2E1C-1200-4D82-BD75-426CECA56166}"/>
          </ac:spMkLst>
        </pc:spChg>
        <pc:spChg chg="add del mod">
          <ac:chgData name="Manish Sharma" userId="b799adb9ba789c8f" providerId="LiveId" clId="{7C3D9478-FAB7-47AD-B294-77AB9764AF9A}" dt="2022-01-10T04:23:24.270" v="44" actId="6264"/>
          <ac:spMkLst>
            <pc:docMk/>
            <pc:sldMk cId="903717446" sldId="302"/>
            <ac:spMk id="4" creationId="{E8043B43-27DD-4773-8A10-10DF3A75A8CB}"/>
          </ac:spMkLst>
        </pc:spChg>
        <pc:spChg chg="add del mod">
          <ac:chgData name="Manish Sharma" userId="b799adb9ba789c8f" providerId="LiveId" clId="{7C3D9478-FAB7-47AD-B294-77AB9764AF9A}" dt="2022-01-10T04:23:24.270" v="44" actId="6264"/>
          <ac:spMkLst>
            <pc:docMk/>
            <pc:sldMk cId="903717446" sldId="302"/>
            <ac:spMk id="5" creationId="{0330E615-9E26-4AF2-A234-E056106BE94F}"/>
          </ac:spMkLst>
        </pc:spChg>
      </pc:sldChg>
      <pc:sldChg chg="del">
        <pc:chgData name="Manish Sharma" userId="b799adb9ba789c8f" providerId="LiveId" clId="{7C3D9478-FAB7-47AD-B294-77AB9764AF9A}" dt="2022-01-10T03:24:33.995" v="12" actId="47"/>
        <pc:sldMkLst>
          <pc:docMk/>
          <pc:sldMk cId="1472156985" sldId="302"/>
        </pc:sldMkLst>
      </pc:sldChg>
      <pc:sldChg chg="del">
        <pc:chgData name="Manish Sharma" userId="b799adb9ba789c8f" providerId="LiveId" clId="{7C3D9478-FAB7-47AD-B294-77AB9764AF9A}" dt="2022-01-10T03:24:33.995" v="12" actId="47"/>
        <pc:sldMkLst>
          <pc:docMk/>
          <pc:sldMk cId="428956353" sldId="303"/>
        </pc:sldMkLst>
      </pc:sldChg>
      <pc:sldChg chg="addSp delSp modSp new mod">
        <pc:chgData name="Manish Sharma" userId="b799adb9ba789c8f" providerId="LiveId" clId="{7C3D9478-FAB7-47AD-B294-77AB9764AF9A}" dt="2022-01-10T04:37:29.605" v="60"/>
        <pc:sldMkLst>
          <pc:docMk/>
          <pc:sldMk cId="2989694036" sldId="303"/>
        </pc:sldMkLst>
        <pc:spChg chg="del">
          <ac:chgData name="Manish Sharma" userId="b799adb9ba789c8f" providerId="LiveId" clId="{7C3D9478-FAB7-47AD-B294-77AB9764AF9A}" dt="2022-01-10T04:32:49.353" v="48" actId="478"/>
          <ac:spMkLst>
            <pc:docMk/>
            <pc:sldMk cId="2989694036" sldId="303"/>
            <ac:spMk id="2" creationId="{90321BCE-E5F7-4C31-895D-6B0997B689D0}"/>
          </ac:spMkLst>
        </pc:spChg>
        <pc:spChg chg="del">
          <ac:chgData name="Manish Sharma" userId="b799adb9ba789c8f" providerId="LiveId" clId="{7C3D9478-FAB7-47AD-B294-77AB9764AF9A}" dt="2022-01-10T04:32:49.353" v="48" actId="478"/>
          <ac:spMkLst>
            <pc:docMk/>
            <pc:sldMk cId="2989694036" sldId="303"/>
            <ac:spMk id="3" creationId="{222ECB24-5607-438B-ADD8-6EFF2F78644C}"/>
          </ac:spMkLst>
        </pc:spChg>
        <pc:spChg chg="add mod">
          <ac:chgData name="Manish Sharma" userId="b799adb9ba789c8f" providerId="LiveId" clId="{7C3D9478-FAB7-47AD-B294-77AB9764AF9A}" dt="2022-01-10T04:33:25.333" v="49"/>
          <ac:spMkLst>
            <pc:docMk/>
            <pc:sldMk cId="2989694036" sldId="303"/>
            <ac:spMk id="4" creationId="{B5631D1C-4C3C-4146-8723-E9880FD0CF4F}"/>
          </ac:spMkLst>
        </pc:spChg>
        <pc:spChg chg="add mod">
          <ac:chgData name="Manish Sharma" userId="b799adb9ba789c8f" providerId="LiveId" clId="{7C3D9478-FAB7-47AD-B294-77AB9764AF9A}" dt="2022-01-10T04:33:37.287" v="50"/>
          <ac:spMkLst>
            <pc:docMk/>
            <pc:sldMk cId="2989694036" sldId="303"/>
            <ac:spMk id="5" creationId="{B5446818-6A94-4E2B-87DA-8891BBB84086}"/>
          </ac:spMkLst>
        </pc:spChg>
        <pc:spChg chg="add mod">
          <ac:chgData name="Manish Sharma" userId="b799adb9ba789c8f" providerId="LiveId" clId="{7C3D9478-FAB7-47AD-B294-77AB9764AF9A}" dt="2022-01-10T04:33:37.287" v="50"/>
          <ac:spMkLst>
            <pc:docMk/>
            <pc:sldMk cId="2989694036" sldId="303"/>
            <ac:spMk id="7" creationId="{E18A2C6F-0499-4E61-B097-482D2C6E05EB}"/>
          </ac:spMkLst>
        </pc:spChg>
        <pc:spChg chg="add mod">
          <ac:chgData name="Manish Sharma" userId="b799adb9ba789c8f" providerId="LiveId" clId="{7C3D9478-FAB7-47AD-B294-77AB9764AF9A}" dt="2022-01-10T04:34:36.552" v="51"/>
          <ac:spMkLst>
            <pc:docMk/>
            <pc:sldMk cId="2989694036" sldId="303"/>
            <ac:spMk id="9" creationId="{99280025-89D5-49F4-8711-162A6F974516}"/>
          </ac:spMkLst>
        </pc:spChg>
        <pc:spChg chg="add mod">
          <ac:chgData name="Manish Sharma" userId="b799adb9ba789c8f" providerId="LiveId" clId="{7C3D9478-FAB7-47AD-B294-77AB9764AF9A}" dt="2022-01-10T04:34:36.552" v="51"/>
          <ac:spMkLst>
            <pc:docMk/>
            <pc:sldMk cId="2989694036" sldId="303"/>
            <ac:spMk id="10" creationId="{64C2452A-1A32-4E2F-A1D4-962A88FE8C5C}"/>
          </ac:spMkLst>
        </pc:spChg>
        <pc:spChg chg="add mod">
          <ac:chgData name="Manish Sharma" userId="b799adb9ba789c8f" providerId="LiveId" clId="{7C3D9478-FAB7-47AD-B294-77AB9764AF9A}" dt="2022-01-10T04:34:51.195" v="52"/>
          <ac:spMkLst>
            <pc:docMk/>
            <pc:sldMk cId="2989694036" sldId="303"/>
            <ac:spMk id="12" creationId="{ED5CC09D-0EC3-4B85-8CDA-F93649672CB6}"/>
          </ac:spMkLst>
        </pc:spChg>
        <pc:spChg chg="add mod">
          <ac:chgData name="Manish Sharma" userId="b799adb9ba789c8f" providerId="LiveId" clId="{7C3D9478-FAB7-47AD-B294-77AB9764AF9A}" dt="2022-01-10T04:34:51.195" v="52"/>
          <ac:spMkLst>
            <pc:docMk/>
            <pc:sldMk cId="2989694036" sldId="303"/>
            <ac:spMk id="13" creationId="{E2283823-F046-4A17-A474-9B2BA53F7C6D}"/>
          </ac:spMkLst>
        </pc:spChg>
        <pc:spChg chg="add mod">
          <ac:chgData name="Manish Sharma" userId="b799adb9ba789c8f" providerId="LiveId" clId="{7C3D9478-FAB7-47AD-B294-77AB9764AF9A}" dt="2022-01-10T04:35:04.445" v="53"/>
          <ac:spMkLst>
            <pc:docMk/>
            <pc:sldMk cId="2989694036" sldId="303"/>
            <ac:spMk id="14" creationId="{F976BC27-770A-4EA1-A834-144B2D8A278A}"/>
          </ac:spMkLst>
        </pc:spChg>
        <pc:spChg chg="add mod">
          <ac:chgData name="Manish Sharma" userId="b799adb9ba789c8f" providerId="LiveId" clId="{7C3D9478-FAB7-47AD-B294-77AB9764AF9A}" dt="2022-01-10T04:35:04.445" v="53"/>
          <ac:spMkLst>
            <pc:docMk/>
            <pc:sldMk cId="2989694036" sldId="303"/>
            <ac:spMk id="16" creationId="{D4EB3704-3BB6-4AA4-A558-8F1A1F545A3D}"/>
          </ac:spMkLst>
        </pc:spChg>
        <pc:spChg chg="add mod">
          <ac:chgData name="Manish Sharma" userId="b799adb9ba789c8f" providerId="LiveId" clId="{7C3D9478-FAB7-47AD-B294-77AB9764AF9A}" dt="2022-01-10T04:35:15.925" v="54"/>
          <ac:spMkLst>
            <pc:docMk/>
            <pc:sldMk cId="2989694036" sldId="303"/>
            <ac:spMk id="17" creationId="{FC8C8EDB-ACB5-4218-92C8-21886186F997}"/>
          </ac:spMkLst>
        </pc:spChg>
        <pc:spChg chg="add mod">
          <ac:chgData name="Manish Sharma" userId="b799adb9ba789c8f" providerId="LiveId" clId="{7C3D9478-FAB7-47AD-B294-77AB9764AF9A}" dt="2022-01-10T04:35:27.198" v="55"/>
          <ac:spMkLst>
            <pc:docMk/>
            <pc:sldMk cId="2989694036" sldId="303"/>
            <ac:spMk id="20" creationId="{498F88BE-5E82-45EF-BAD5-CB4C56D19B7E}"/>
          </ac:spMkLst>
        </pc:spChg>
        <pc:spChg chg="add mod">
          <ac:chgData name="Manish Sharma" userId="b799adb9ba789c8f" providerId="LiveId" clId="{7C3D9478-FAB7-47AD-B294-77AB9764AF9A}" dt="2022-01-10T04:35:49.796" v="56"/>
          <ac:spMkLst>
            <pc:docMk/>
            <pc:sldMk cId="2989694036" sldId="303"/>
            <ac:spMk id="22" creationId="{00728286-B880-46DC-9E9F-C548EF35959F}"/>
          </ac:spMkLst>
        </pc:spChg>
        <pc:spChg chg="add mod">
          <ac:chgData name="Manish Sharma" userId="b799adb9ba789c8f" providerId="LiveId" clId="{7C3D9478-FAB7-47AD-B294-77AB9764AF9A}" dt="2022-01-10T04:35:49.796" v="56"/>
          <ac:spMkLst>
            <pc:docMk/>
            <pc:sldMk cId="2989694036" sldId="303"/>
            <ac:spMk id="23" creationId="{E165D51E-2B7F-4835-8C41-9DF9A8B1166F}"/>
          </ac:spMkLst>
        </pc:spChg>
        <pc:spChg chg="add mod">
          <ac:chgData name="Manish Sharma" userId="b799adb9ba789c8f" providerId="LiveId" clId="{7C3D9478-FAB7-47AD-B294-77AB9764AF9A}" dt="2022-01-10T04:36:06.884" v="57"/>
          <ac:spMkLst>
            <pc:docMk/>
            <pc:sldMk cId="2989694036" sldId="303"/>
            <ac:spMk id="25" creationId="{8B156D67-1FB2-4336-A79C-8859CF4CA4BC}"/>
          </ac:spMkLst>
        </pc:spChg>
        <pc:spChg chg="add mod">
          <ac:chgData name="Manish Sharma" userId="b799adb9ba789c8f" providerId="LiveId" clId="{7C3D9478-FAB7-47AD-B294-77AB9764AF9A}" dt="2022-01-10T04:36:06.884" v="57"/>
          <ac:spMkLst>
            <pc:docMk/>
            <pc:sldMk cId="2989694036" sldId="303"/>
            <ac:spMk id="26" creationId="{3257101B-B47F-42BA-8391-7E0C8DEFFCDD}"/>
          </ac:spMkLst>
        </pc:spChg>
        <pc:spChg chg="add mod">
          <ac:chgData name="Manish Sharma" userId="b799adb9ba789c8f" providerId="LiveId" clId="{7C3D9478-FAB7-47AD-B294-77AB9764AF9A}" dt="2022-01-10T04:36:29.095" v="58"/>
          <ac:spMkLst>
            <pc:docMk/>
            <pc:sldMk cId="2989694036" sldId="303"/>
            <ac:spMk id="27" creationId="{4B24DE83-95AE-445A-A196-2617C6473C5A}"/>
          </ac:spMkLst>
        </pc:spChg>
        <pc:spChg chg="add mod">
          <ac:chgData name="Manish Sharma" userId="b799adb9ba789c8f" providerId="LiveId" clId="{7C3D9478-FAB7-47AD-B294-77AB9764AF9A}" dt="2022-01-10T04:36:59.111" v="59"/>
          <ac:spMkLst>
            <pc:docMk/>
            <pc:sldMk cId="2989694036" sldId="303"/>
            <ac:spMk id="28" creationId="{50344E6D-B6D3-48DC-8FAC-C0CA47B15119}"/>
          </ac:spMkLst>
        </pc:spChg>
        <pc:spChg chg="add mod">
          <ac:chgData name="Manish Sharma" userId="b799adb9ba789c8f" providerId="LiveId" clId="{7C3D9478-FAB7-47AD-B294-77AB9764AF9A}" dt="2022-01-10T04:37:29.605" v="60"/>
          <ac:spMkLst>
            <pc:docMk/>
            <pc:sldMk cId="2989694036" sldId="303"/>
            <ac:spMk id="29" creationId="{42420114-BE0B-41D3-ABC7-E8C251FC948B}"/>
          </ac:spMkLst>
        </pc:spChg>
        <pc:cxnChg chg="add mod">
          <ac:chgData name="Manish Sharma" userId="b799adb9ba789c8f" providerId="LiveId" clId="{7C3D9478-FAB7-47AD-B294-77AB9764AF9A}" dt="2022-01-10T04:33:37.287" v="50"/>
          <ac:cxnSpMkLst>
            <pc:docMk/>
            <pc:sldMk cId="2989694036" sldId="303"/>
            <ac:cxnSpMk id="6" creationId="{0AF12954-96F0-404F-AFA0-1FF19F597E5E}"/>
          </ac:cxnSpMkLst>
        </pc:cxnChg>
        <pc:cxnChg chg="add mod">
          <ac:chgData name="Manish Sharma" userId="b799adb9ba789c8f" providerId="LiveId" clId="{7C3D9478-FAB7-47AD-B294-77AB9764AF9A}" dt="2022-01-10T04:34:36.552" v="51"/>
          <ac:cxnSpMkLst>
            <pc:docMk/>
            <pc:sldMk cId="2989694036" sldId="303"/>
            <ac:cxnSpMk id="8" creationId="{DBEF341F-1F84-4C1F-ACC7-C061C5ACE23E}"/>
          </ac:cxnSpMkLst>
        </pc:cxnChg>
        <pc:cxnChg chg="add mod">
          <ac:chgData name="Manish Sharma" userId="b799adb9ba789c8f" providerId="LiveId" clId="{7C3D9478-FAB7-47AD-B294-77AB9764AF9A}" dt="2022-01-10T04:34:51.195" v="52"/>
          <ac:cxnSpMkLst>
            <pc:docMk/>
            <pc:sldMk cId="2989694036" sldId="303"/>
            <ac:cxnSpMk id="11" creationId="{A9A505E1-C5C9-4EA5-8776-D67EB0FE5213}"/>
          </ac:cxnSpMkLst>
        </pc:cxnChg>
        <pc:cxnChg chg="add mod">
          <ac:chgData name="Manish Sharma" userId="b799adb9ba789c8f" providerId="LiveId" clId="{7C3D9478-FAB7-47AD-B294-77AB9764AF9A}" dt="2022-01-10T04:35:04.445" v="53"/>
          <ac:cxnSpMkLst>
            <pc:docMk/>
            <pc:sldMk cId="2989694036" sldId="303"/>
            <ac:cxnSpMk id="15" creationId="{B51FEE06-83B4-4069-A2C2-6106484060A4}"/>
          </ac:cxnSpMkLst>
        </pc:cxnChg>
        <pc:cxnChg chg="add mod">
          <ac:chgData name="Manish Sharma" userId="b799adb9ba789c8f" providerId="LiveId" clId="{7C3D9478-FAB7-47AD-B294-77AB9764AF9A}" dt="2022-01-10T04:35:15.925" v="54"/>
          <ac:cxnSpMkLst>
            <pc:docMk/>
            <pc:sldMk cId="2989694036" sldId="303"/>
            <ac:cxnSpMk id="18" creationId="{E8DD37E9-D366-4C79-BE3D-CECBBE1C1DC3}"/>
          </ac:cxnSpMkLst>
        </pc:cxnChg>
        <pc:cxnChg chg="add mod">
          <ac:chgData name="Manish Sharma" userId="b799adb9ba789c8f" providerId="LiveId" clId="{7C3D9478-FAB7-47AD-B294-77AB9764AF9A}" dt="2022-01-10T04:35:15.925" v="54"/>
          <ac:cxnSpMkLst>
            <pc:docMk/>
            <pc:sldMk cId="2989694036" sldId="303"/>
            <ac:cxnSpMk id="19" creationId="{0BB88B0B-EAA0-4BCD-B411-31AD328B5FEA}"/>
          </ac:cxnSpMkLst>
        </pc:cxnChg>
        <pc:cxnChg chg="add mod">
          <ac:chgData name="Manish Sharma" userId="b799adb9ba789c8f" providerId="LiveId" clId="{7C3D9478-FAB7-47AD-B294-77AB9764AF9A}" dt="2022-01-10T04:35:49.796" v="56"/>
          <ac:cxnSpMkLst>
            <pc:docMk/>
            <pc:sldMk cId="2989694036" sldId="303"/>
            <ac:cxnSpMk id="21" creationId="{3DCD1FED-9778-4DA8-A0EB-B31A0E81D47A}"/>
          </ac:cxnSpMkLst>
        </pc:cxnChg>
        <pc:cxnChg chg="add mod">
          <ac:chgData name="Manish Sharma" userId="b799adb9ba789c8f" providerId="LiveId" clId="{7C3D9478-FAB7-47AD-B294-77AB9764AF9A}" dt="2022-01-10T04:36:06.884" v="57"/>
          <ac:cxnSpMkLst>
            <pc:docMk/>
            <pc:sldMk cId="2989694036" sldId="303"/>
            <ac:cxnSpMk id="24" creationId="{44C0D85C-33AB-4BB4-9862-28A69B524405}"/>
          </ac:cxnSpMkLst>
        </pc:cxnChg>
        <pc:cxnChg chg="add mod">
          <ac:chgData name="Manish Sharma" userId="b799adb9ba789c8f" providerId="LiveId" clId="{7C3D9478-FAB7-47AD-B294-77AB9764AF9A}" dt="2022-01-10T04:37:29.605" v="60"/>
          <ac:cxnSpMkLst>
            <pc:docMk/>
            <pc:sldMk cId="2989694036" sldId="303"/>
            <ac:cxnSpMk id="30" creationId="{19C86C83-52A7-4EDD-A5B5-B7F73F4FB0E7}"/>
          </ac:cxnSpMkLst>
        </pc:cxnChg>
      </pc:sldChg>
      <pc:sldChg chg="modSp new mod">
        <pc:chgData name="Manish Sharma" userId="b799adb9ba789c8f" providerId="LiveId" clId="{7C3D9478-FAB7-47AD-B294-77AB9764AF9A}" dt="2022-01-10T04:42:05.645" v="163" actId="20577"/>
        <pc:sldMkLst>
          <pc:docMk/>
          <pc:sldMk cId="164437888" sldId="304"/>
        </pc:sldMkLst>
        <pc:spChg chg="mod">
          <ac:chgData name="Manish Sharma" userId="b799adb9ba789c8f" providerId="LiveId" clId="{7C3D9478-FAB7-47AD-B294-77AB9764AF9A}" dt="2022-01-10T04:40:46.997" v="62"/>
          <ac:spMkLst>
            <pc:docMk/>
            <pc:sldMk cId="164437888" sldId="304"/>
            <ac:spMk id="2" creationId="{F2275D81-3E6E-4A76-8CF3-4C9CC74254A0}"/>
          </ac:spMkLst>
        </pc:spChg>
        <pc:spChg chg="mod">
          <ac:chgData name="Manish Sharma" userId="b799adb9ba789c8f" providerId="LiveId" clId="{7C3D9478-FAB7-47AD-B294-77AB9764AF9A}" dt="2022-01-10T04:42:05.645" v="163" actId="20577"/>
          <ac:spMkLst>
            <pc:docMk/>
            <pc:sldMk cId="164437888" sldId="304"/>
            <ac:spMk id="3" creationId="{A82A16D0-0FC7-4910-BBC8-101C0E072F42}"/>
          </ac:spMkLst>
        </pc:spChg>
      </pc:sldChg>
      <pc:sldChg chg="del">
        <pc:chgData name="Manish Sharma" userId="b799adb9ba789c8f" providerId="LiveId" clId="{7C3D9478-FAB7-47AD-B294-77AB9764AF9A}" dt="2022-01-10T03:24:33.995" v="12" actId="47"/>
        <pc:sldMkLst>
          <pc:docMk/>
          <pc:sldMk cId="2184828741" sldId="304"/>
        </pc:sldMkLst>
      </pc:sldChg>
      <pc:sldChg chg="del">
        <pc:chgData name="Manish Sharma" userId="b799adb9ba789c8f" providerId="LiveId" clId="{7C3D9478-FAB7-47AD-B294-77AB9764AF9A}" dt="2022-01-10T03:24:33.995" v="12" actId="47"/>
        <pc:sldMkLst>
          <pc:docMk/>
          <pc:sldMk cId="315474361" sldId="305"/>
        </pc:sldMkLst>
      </pc:sldChg>
      <pc:sldChg chg="modSp new mod">
        <pc:chgData name="Manish Sharma" userId="b799adb9ba789c8f" providerId="LiveId" clId="{7C3D9478-FAB7-47AD-B294-77AB9764AF9A}" dt="2022-01-10T07:31:46.565" v="389" actId="113"/>
        <pc:sldMkLst>
          <pc:docMk/>
          <pc:sldMk cId="2261033248" sldId="305"/>
        </pc:sldMkLst>
        <pc:spChg chg="mod">
          <ac:chgData name="Manish Sharma" userId="b799adb9ba789c8f" providerId="LiveId" clId="{7C3D9478-FAB7-47AD-B294-77AB9764AF9A}" dt="2022-01-10T07:16:56.973" v="174" actId="20577"/>
          <ac:spMkLst>
            <pc:docMk/>
            <pc:sldMk cId="2261033248" sldId="305"/>
            <ac:spMk id="2" creationId="{8C943FD8-D548-4B5C-B8F2-4BF9A9C47F8D}"/>
          </ac:spMkLst>
        </pc:spChg>
        <pc:spChg chg="mod">
          <ac:chgData name="Manish Sharma" userId="b799adb9ba789c8f" providerId="LiveId" clId="{7C3D9478-FAB7-47AD-B294-77AB9764AF9A}" dt="2022-01-10T07:31:46.565" v="389" actId="113"/>
          <ac:spMkLst>
            <pc:docMk/>
            <pc:sldMk cId="2261033248" sldId="305"/>
            <ac:spMk id="3" creationId="{CAA30308-5C8C-41E6-B2AD-442917178EEC}"/>
          </ac:spMkLst>
        </pc:spChg>
      </pc:sldChg>
      <pc:sldChg chg="del">
        <pc:chgData name="Manish Sharma" userId="b799adb9ba789c8f" providerId="LiveId" clId="{7C3D9478-FAB7-47AD-B294-77AB9764AF9A}" dt="2022-01-10T03:24:33.995" v="12" actId="47"/>
        <pc:sldMkLst>
          <pc:docMk/>
          <pc:sldMk cId="1488511831" sldId="306"/>
        </pc:sldMkLst>
      </pc:sldChg>
      <pc:sldChg chg="del">
        <pc:chgData name="Manish Sharma" userId="b799adb9ba789c8f" providerId="LiveId" clId="{7C3D9478-FAB7-47AD-B294-77AB9764AF9A}" dt="2022-01-10T03:24:33.995" v="12" actId="47"/>
        <pc:sldMkLst>
          <pc:docMk/>
          <pc:sldMk cId="655627665" sldId="307"/>
        </pc:sldMkLst>
      </pc:sldChg>
      <pc:sldChg chg="del">
        <pc:chgData name="Manish Sharma" userId="b799adb9ba789c8f" providerId="LiveId" clId="{7C3D9478-FAB7-47AD-B294-77AB9764AF9A}" dt="2022-01-10T03:24:33.995" v="12" actId="47"/>
        <pc:sldMkLst>
          <pc:docMk/>
          <pc:sldMk cId="2827906975" sldId="308"/>
        </pc:sldMkLst>
      </pc:sldChg>
      <pc:sldChg chg="add">
        <pc:chgData name="Manish Sharma" userId="b799adb9ba789c8f" providerId="LiveId" clId="{7C3D9478-FAB7-47AD-B294-77AB9764AF9A}" dt="2022-01-10T09:35:59.687" v="393"/>
        <pc:sldMkLst>
          <pc:docMk/>
          <pc:sldMk cId="849919439" sldId="309"/>
        </pc:sldMkLst>
      </pc:sldChg>
      <pc:sldChg chg="del">
        <pc:chgData name="Manish Sharma" userId="b799adb9ba789c8f" providerId="LiveId" clId="{7C3D9478-FAB7-47AD-B294-77AB9764AF9A}" dt="2022-01-10T03:24:33.995" v="12" actId="47"/>
        <pc:sldMkLst>
          <pc:docMk/>
          <pc:sldMk cId="1222050639" sldId="309"/>
        </pc:sldMkLst>
      </pc:sldChg>
      <pc:sldChg chg="del">
        <pc:chgData name="Manish Sharma" userId="b799adb9ba789c8f" providerId="LiveId" clId="{7C3D9478-FAB7-47AD-B294-77AB9764AF9A}" dt="2022-01-10T03:24:33.995" v="12" actId="47"/>
        <pc:sldMkLst>
          <pc:docMk/>
          <pc:sldMk cId="154785864" sldId="310"/>
        </pc:sldMkLst>
      </pc:sldChg>
      <pc:sldChg chg="add">
        <pc:chgData name="Manish Sharma" userId="b799adb9ba789c8f" providerId="LiveId" clId="{7C3D9478-FAB7-47AD-B294-77AB9764AF9A}" dt="2022-01-10T11:25:57.296" v="551"/>
        <pc:sldMkLst>
          <pc:docMk/>
          <pc:sldMk cId="3905909107" sldId="310"/>
        </pc:sldMkLst>
      </pc:sldChg>
      <pc:sldChg chg="del">
        <pc:chgData name="Manish Sharma" userId="b799adb9ba789c8f" providerId="LiveId" clId="{7C3D9478-FAB7-47AD-B294-77AB9764AF9A}" dt="2022-01-10T03:24:33.995" v="12" actId="47"/>
        <pc:sldMkLst>
          <pc:docMk/>
          <pc:sldMk cId="600639858" sldId="311"/>
        </pc:sldMkLst>
      </pc:sldChg>
      <pc:sldChg chg="del">
        <pc:chgData name="Manish Sharma" userId="b799adb9ba789c8f" providerId="LiveId" clId="{7C3D9478-FAB7-47AD-B294-77AB9764AF9A}" dt="2022-01-10T03:24:33.995" v="12" actId="47"/>
        <pc:sldMkLst>
          <pc:docMk/>
          <pc:sldMk cId="432641028" sldId="312"/>
        </pc:sldMkLst>
      </pc:sldChg>
      <pc:sldChg chg="add">
        <pc:chgData name="Manish Sharma" userId="b799adb9ba789c8f" providerId="LiveId" clId="{7C3D9478-FAB7-47AD-B294-77AB9764AF9A}" dt="2022-01-11T07:38:01.054" v="620"/>
        <pc:sldMkLst>
          <pc:docMk/>
          <pc:sldMk cId="3363675506" sldId="312"/>
        </pc:sldMkLst>
      </pc:sldChg>
      <pc:sldChg chg="add del">
        <pc:chgData name="Manish Sharma" userId="b799adb9ba789c8f" providerId="LiveId" clId="{7C3D9478-FAB7-47AD-B294-77AB9764AF9A}" dt="2022-01-10T07:19:13.480" v="345"/>
        <pc:sldMkLst>
          <pc:docMk/>
          <pc:sldMk cId="1745736043" sldId="313"/>
        </pc:sldMkLst>
      </pc:sldChg>
      <pc:sldChg chg="add del">
        <pc:chgData name="Manish Sharma" userId="b799adb9ba789c8f" providerId="LiveId" clId="{7C3D9478-FAB7-47AD-B294-77AB9764AF9A}" dt="2022-01-10T08:13:44.499" v="390"/>
        <pc:sldMkLst>
          <pc:docMk/>
          <pc:sldMk cId="3343793836" sldId="314"/>
        </pc:sldMkLst>
      </pc:sldChg>
      <pc:sldChg chg="add ord">
        <pc:chgData name="Manish Sharma" userId="b799adb9ba789c8f" providerId="LiveId" clId="{7C3D9478-FAB7-47AD-B294-77AB9764AF9A}" dt="2022-01-11T10:05:47.939" v="807"/>
        <pc:sldMkLst>
          <pc:docMk/>
          <pc:sldMk cId="459504614" sldId="315"/>
        </pc:sldMkLst>
      </pc:sldChg>
      <pc:sldChg chg="del">
        <pc:chgData name="Manish Sharma" userId="b799adb9ba789c8f" providerId="LiveId" clId="{7C3D9478-FAB7-47AD-B294-77AB9764AF9A}" dt="2022-01-10T03:24:33.995" v="12" actId="47"/>
        <pc:sldMkLst>
          <pc:docMk/>
          <pc:sldMk cId="2896957801" sldId="315"/>
        </pc:sldMkLst>
      </pc:sldChg>
      <pc:sldChg chg="add del">
        <pc:chgData name="Manish Sharma" userId="b799adb9ba789c8f" providerId="LiveId" clId="{7C3D9478-FAB7-47AD-B294-77AB9764AF9A}" dt="2022-01-10T16:38:39.813" v="552"/>
        <pc:sldMkLst>
          <pc:docMk/>
          <pc:sldMk cId="495837008" sldId="316"/>
        </pc:sldMkLst>
      </pc:sldChg>
      <pc:sldChg chg="add del">
        <pc:chgData name="Manish Sharma" userId="b799adb9ba789c8f" providerId="LiveId" clId="{7C3D9478-FAB7-47AD-B294-77AB9764AF9A}" dt="2022-01-10T16:38:39.813" v="552"/>
        <pc:sldMkLst>
          <pc:docMk/>
          <pc:sldMk cId="729508330" sldId="317"/>
        </pc:sldMkLst>
      </pc:sldChg>
      <pc:sldChg chg="add del">
        <pc:chgData name="Manish Sharma" userId="b799adb9ba789c8f" providerId="LiveId" clId="{7C3D9478-FAB7-47AD-B294-77AB9764AF9A}" dt="2022-01-10T16:38:39.813" v="552"/>
        <pc:sldMkLst>
          <pc:docMk/>
          <pc:sldMk cId="3730346979" sldId="318"/>
        </pc:sldMkLst>
      </pc:sldChg>
      <pc:sldChg chg="del">
        <pc:chgData name="Manish Sharma" userId="b799adb9ba789c8f" providerId="LiveId" clId="{7C3D9478-FAB7-47AD-B294-77AB9764AF9A}" dt="2022-01-10T03:24:33.995" v="12" actId="47"/>
        <pc:sldMkLst>
          <pc:docMk/>
          <pc:sldMk cId="2922293980" sldId="319"/>
        </pc:sldMkLst>
      </pc:sldChg>
      <pc:sldChg chg="add ord">
        <pc:chgData name="Manish Sharma" userId="b799adb9ba789c8f" providerId="LiveId" clId="{7C3D9478-FAB7-47AD-B294-77AB9764AF9A}" dt="2022-01-12T05:10:57.671" v="959"/>
        <pc:sldMkLst>
          <pc:docMk/>
          <pc:sldMk cId="3305835573" sldId="320"/>
        </pc:sldMkLst>
      </pc:sldChg>
      <pc:sldChg chg="del">
        <pc:chgData name="Manish Sharma" userId="b799adb9ba789c8f" providerId="LiveId" clId="{7C3D9478-FAB7-47AD-B294-77AB9764AF9A}" dt="2022-01-10T03:24:33.995" v="12" actId="47"/>
        <pc:sldMkLst>
          <pc:docMk/>
          <pc:sldMk cId="4089342765" sldId="320"/>
        </pc:sldMkLst>
      </pc:sldChg>
      <pc:sldChg chg="add">
        <pc:chgData name="Manish Sharma" userId="b799adb9ba789c8f" providerId="LiveId" clId="{7C3D9478-FAB7-47AD-B294-77AB9764AF9A}" dt="2022-01-12T05:10:49.826" v="957"/>
        <pc:sldMkLst>
          <pc:docMk/>
          <pc:sldMk cId="1973237833" sldId="321"/>
        </pc:sldMkLst>
      </pc:sldChg>
      <pc:sldChg chg="del">
        <pc:chgData name="Manish Sharma" userId="b799adb9ba789c8f" providerId="LiveId" clId="{7C3D9478-FAB7-47AD-B294-77AB9764AF9A}" dt="2022-01-10T03:24:33.995" v="12" actId="47"/>
        <pc:sldMkLst>
          <pc:docMk/>
          <pc:sldMk cId="2903704693" sldId="321"/>
        </pc:sldMkLst>
      </pc:sldChg>
      <pc:sldChg chg="add">
        <pc:chgData name="Manish Sharma" userId="b799adb9ba789c8f" providerId="LiveId" clId="{7C3D9478-FAB7-47AD-B294-77AB9764AF9A}" dt="2022-01-12T05:33:25.425" v="960"/>
        <pc:sldMkLst>
          <pc:docMk/>
          <pc:sldMk cId="433844631" sldId="322"/>
        </pc:sldMkLst>
      </pc:sldChg>
      <pc:sldChg chg="del">
        <pc:chgData name="Manish Sharma" userId="b799adb9ba789c8f" providerId="LiveId" clId="{7C3D9478-FAB7-47AD-B294-77AB9764AF9A}" dt="2022-01-10T03:24:33.995" v="12" actId="47"/>
        <pc:sldMkLst>
          <pc:docMk/>
          <pc:sldMk cId="4052209965" sldId="322"/>
        </pc:sldMkLst>
      </pc:sldChg>
      <pc:sldChg chg="add">
        <pc:chgData name="Manish Sharma" userId="b799adb9ba789c8f" providerId="LiveId" clId="{7C3D9478-FAB7-47AD-B294-77AB9764AF9A}" dt="2022-01-12T05:43:13.298" v="962"/>
        <pc:sldMkLst>
          <pc:docMk/>
          <pc:sldMk cId="45633748" sldId="323"/>
        </pc:sldMkLst>
      </pc:sldChg>
      <pc:sldChg chg="del">
        <pc:chgData name="Manish Sharma" userId="b799adb9ba789c8f" providerId="LiveId" clId="{7C3D9478-FAB7-47AD-B294-77AB9764AF9A}" dt="2022-01-10T03:24:33.995" v="12" actId="47"/>
        <pc:sldMkLst>
          <pc:docMk/>
          <pc:sldMk cId="3716499477" sldId="323"/>
        </pc:sldMkLst>
      </pc:sldChg>
      <pc:sldChg chg="del">
        <pc:chgData name="Manish Sharma" userId="b799adb9ba789c8f" providerId="LiveId" clId="{7C3D9478-FAB7-47AD-B294-77AB9764AF9A}" dt="2022-01-10T03:24:33.995" v="12" actId="47"/>
        <pc:sldMkLst>
          <pc:docMk/>
          <pc:sldMk cId="2025244484" sldId="324"/>
        </pc:sldMkLst>
      </pc:sldChg>
      <pc:sldChg chg="add">
        <pc:chgData name="Manish Sharma" userId="b799adb9ba789c8f" providerId="LiveId" clId="{7C3D9478-FAB7-47AD-B294-77AB9764AF9A}" dt="2022-01-12T05:43:13.298" v="962"/>
        <pc:sldMkLst>
          <pc:docMk/>
          <pc:sldMk cId="2625194412" sldId="324"/>
        </pc:sldMkLst>
      </pc:sldChg>
      <pc:sldChg chg="add">
        <pc:chgData name="Manish Sharma" userId="b799adb9ba789c8f" providerId="LiveId" clId="{7C3D9478-FAB7-47AD-B294-77AB9764AF9A}" dt="2022-01-12T06:52:21.376" v="963"/>
        <pc:sldMkLst>
          <pc:docMk/>
          <pc:sldMk cId="492403978" sldId="325"/>
        </pc:sldMkLst>
      </pc:sldChg>
      <pc:sldChg chg="add">
        <pc:chgData name="Manish Sharma" userId="b799adb9ba789c8f" providerId="LiveId" clId="{7C3D9478-FAB7-47AD-B294-77AB9764AF9A}" dt="2022-01-12T06:52:21.376" v="963"/>
        <pc:sldMkLst>
          <pc:docMk/>
          <pc:sldMk cId="2388020248" sldId="326"/>
        </pc:sldMkLst>
      </pc:sldChg>
      <pc:sldChg chg="add">
        <pc:chgData name="Manish Sharma" userId="b799adb9ba789c8f" providerId="LiveId" clId="{7C3D9478-FAB7-47AD-B294-77AB9764AF9A}" dt="2022-01-12T06:52:21.376" v="963"/>
        <pc:sldMkLst>
          <pc:docMk/>
          <pc:sldMk cId="855042921" sldId="327"/>
        </pc:sldMkLst>
      </pc:sldChg>
      <pc:sldChg chg="add">
        <pc:chgData name="Manish Sharma" userId="b799adb9ba789c8f" providerId="LiveId" clId="{7C3D9478-FAB7-47AD-B294-77AB9764AF9A}" dt="2022-01-10T09:25:07.744" v="391"/>
        <pc:sldMkLst>
          <pc:docMk/>
          <pc:sldMk cId="1818750816" sldId="328"/>
        </pc:sldMkLst>
      </pc:sldChg>
      <pc:sldChg chg="add">
        <pc:chgData name="Manish Sharma" userId="b799adb9ba789c8f" providerId="LiveId" clId="{7C3D9478-FAB7-47AD-B294-77AB9764AF9A}" dt="2022-01-10T09:25:07.744" v="391"/>
        <pc:sldMkLst>
          <pc:docMk/>
          <pc:sldMk cId="3069621704" sldId="329"/>
        </pc:sldMkLst>
      </pc:sldChg>
      <pc:sldChg chg="del">
        <pc:chgData name="Manish Sharma" userId="b799adb9ba789c8f" providerId="LiveId" clId="{7C3D9478-FAB7-47AD-B294-77AB9764AF9A}" dt="2022-01-10T03:24:33.995" v="12" actId="47"/>
        <pc:sldMkLst>
          <pc:docMk/>
          <pc:sldMk cId="3578941083" sldId="329"/>
        </pc:sldMkLst>
      </pc:sldChg>
      <pc:sldChg chg="del">
        <pc:chgData name="Manish Sharma" userId="b799adb9ba789c8f" providerId="LiveId" clId="{7C3D9478-FAB7-47AD-B294-77AB9764AF9A}" dt="2022-01-10T03:24:33.995" v="12" actId="47"/>
        <pc:sldMkLst>
          <pc:docMk/>
          <pc:sldMk cId="1148456520" sldId="330"/>
        </pc:sldMkLst>
      </pc:sldChg>
      <pc:sldChg chg="add">
        <pc:chgData name="Manish Sharma" userId="b799adb9ba789c8f" providerId="LiveId" clId="{7C3D9478-FAB7-47AD-B294-77AB9764AF9A}" dt="2022-01-10T09:25:07.744" v="391"/>
        <pc:sldMkLst>
          <pc:docMk/>
          <pc:sldMk cId="2552148886" sldId="331"/>
        </pc:sldMkLst>
      </pc:sldChg>
      <pc:sldChg chg="add">
        <pc:chgData name="Manish Sharma" userId="b799adb9ba789c8f" providerId="LiveId" clId="{7C3D9478-FAB7-47AD-B294-77AB9764AF9A}" dt="2022-01-10T09:25:07.744" v="391"/>
        <pc:sldMkLst>
          <pc:docMk/>
          <pc:sldMk cId="3289065075" sldId="332"/>
        </pc:sldMkLst>
      </pc:sldChg>
      <pc:sldChg chg="add">
        <pc:chgData name="Manish Sharma" userId="b799adb9ba789c8f" providerId="LiveId" clId="{7C3D9478-FAB7-47AD-B294-77AB9764AF9A}" dt="2022-01-10T09:35:14.602" v="392"/>
        <pc:sldMkLst>
          <pc:docMk/>
          <pc:sldMk cId="3402201954" sldId="333"/>
        </pc:sldMkLst>
      </pc:sldChg>
      <pc:sldChg chg="addSp delSp modSp new mod">
        <pc:chgData name="Manish Sharma" userId="b799adb9ba789c8f" providerId="LiveId" clId="{7C3D9478-FAB7-47AD-B294-77AB9764AF9A}" dt="2022-01-10T16:47:15.589" v="553" actId="1076"/>
        <pc:sldMkLst>
          <pc:docMk/>
          <pc:sldMk cId="2964544637" sldId="334"/>
        </pc:sldMkLst>
        <pc:spChg chg="mod">
          <ac:chgData name="Manish Sharma" userId="b799adb9ba789c8f" providerId="LiveId" clId="{7C3D9478-FAB7-47AD-B294-77AB9764AF9A}" dt="2022-01-10T11:22:47.653" v="550" actId="20577"/>
          <ac:spMkLst>
            <pc:docMk/>
            <pc:sldMk cId="2964544637" sldId="334"/>
            <ac:spMk id="2" creationId="{0C80B9C5-6EC3-45ED-9559-9F9AC2D50C97}"/>
          </ac:spMkLst>
        </pc:spChg>
        <pc:spChg chg="del">
          <ac:chgData name="Manish Sharma" userId="b799adb9ba789c8f" providerId="LiveId" clId="{7C3D9478-FAB7-47AD-B294-77AB9764AF9A}" dt="2022-01-10T11:17:04.827" v="395" actId="478"/>
          <ac:spMkLst>
            <pc:docMk/>
            <pc:sldMk cId="2964544637" sldId="334"/>
            <ac:spMk id="3" creationId="{E873FCB4-358C-4DAB-A0A0-0E89683986A2}"/>
          </ac:spMkLst>
        </pc:spChg>
        <pc:spChg chg="add mod">
          <ac:chgData name="Manish Sharma" userId="b799adb9ba789c8f" providerId="LiveId" clId="{7C3D9478-FAB7-47AD-B294-77AB9764AF9A}" dt="2022-01-10T16:47:15.589" v="553" actId="1076"/>
          <ac:spMkLst>
            <pc:docMk/>
            <pc:sldMk cId="2964544637" sldId="334"/>
            <ac:spMk id="4" creationId="{30390557-590B-4231-AA92-FE06276F6633}"/>
          </ac:spMkLst>
        </pc:spChg>
        <pc:spChg chg="add mod">
          <ac:chgData name="Manish Sharma" userId="b799adb9ba789c8f" providerId="LiveId" clId="{7C3D9478-FAB7-47AD-B294-77AB9764AF9A}" dt="2022-01-10T16:47:15.589" v="553" actId="1076"/>
          <ac:spMkLst>
            <pc:docMk/>
            <pc:sldMk cId="2964544637" sldId="334"/>
            <ac:spMk id="5" creationId="{EEC94D39-A790-41C0-9102-09CA5A616AE8}"/>
          </ac:spMkLst>
        </pc:spChg>
        <pc:spChg chg="add mod">
          <ac:chgData name="Manish Sharma" userId="b799adb9ba789c8f" providerId="LiveId" clId="{7C3D9478-FAB7-47AD-B294-77AB9764AF9A}" dt="2022-01-10T16:47:15.589" v="553" actId="1076"/>
          <ac:spMkLst>
            <pc:docMk/>
            <pc:sldMk cId="2964544637" sldId="334"/>
            <ac:spMk id="6" creationId="{0A664DDC-FEAA-4340-A0B8-4E85A168E8C1}"/>
          </ac:spMkLst>
        </pc:spChg>
        <pc:spChg chg="add mod">
          <ac:chgData name="Manish Sharma" userId="b799adb9ba789c8f" providerId="LiveId" clId="{7C3D9478-FAB7-47AD-B294-77AB9764AF9A}" dt="2022-01-10T16:47:15.589" v="553" actId="1076"/>
          <ac:spMkLst>
            <pc:docMk/>
            <pc:sldMk cId="2964544637" sldId="334"/>
            <ac:spMk id="7" creationId="{1B3E9662-1054-46CF-B077-33C1CB6735A2}"/>
          </ac:spMkLst>
        </pc:spChg>
        <pc:spChg chg="add mod">
          <ac:chgData name="Manish Sharma" userId="b799adb9ba789c8f" providerId="LiveId" clId="{7C3D9478-FAB7-47AD-B294-77AB9764AF9A}" dt="2022-01-10T16:47:15.589" v="553" actId="1076"/>
          <ac:spMkLst>
            <pc:docMk/>
            <pc:sldMk cId="2964544637" sldId="334"/>
            <ac:spMk id="8" creationId="{FC40856B-63C4-402E-B63B-C75188E5751B}"/>
          </ac:spMkLst>
        </pc:spChg>
        <pc:spChg chg="add mod">
          <ac:chgData name="Manish Sharma" userId="b799adb9ba789c8f" providerId="LiveId" clId="{7C3D9478-FAB7-47AD-B294-77AB9764AF9A}" dt="2022-01-10T16:47:15.589" v="553" actId="1076"/>
          <ac:spMkLst>
            <pc:docMk/>
            <pc:sldMk cId="2964544637" sldId="334"/>
            <ac:spMk id="9" creationId="{7860E502-856D-4D29-878D-5C0F0625B935}"/>
          </ac:spMkLst>
        </pc:spChg>
        <pc:spChg chg="add mod">
          <ac:chgData name="Manish Sharma" userId="b799adb9ba789c8f" providerId="LiveId" clId="{7C3D9478-FAB7-47AD-B294-77AB9764AF9A}" dt="2022-01-10T16:47:15.589" v="553" actId="1076"/>
          <ac:spMkLst>
            <pc:docMk/>
            <pc:sldMk cId="2964544637" sldId="334"/>
            <ac:spMk id="10" creationId="{4B5B2921-2774-4C89-BD62-0F890E3D2664}"/>
          </ac:spMkLst>
        </pc:spChg>
        <pc:spChg chg="add mod">
          <ac:chgData name="Manish Sharma" userId="b799adb9ba789c8f" providerId="LiveId" clId="{7C3D9478-FAB7-47AD-B294-77AB9764AF9A}" dt="2022-01-10T16:47:15.589" v="553" actId="1076"/>
          <ac:spMkLst>
            <pc:docMk/>
            <pc:sldMk cId="2964544637" sldId="334"/>
            <ac:spMk id="11" creationId="{D662E467-FC2D-4A1E-BABD-072E4D59D77D}"/>
          </ac:spMkLst>
        </pc:spChg>
        <pc:spChg chg="add mod">
          <ac:chgData name="Manish Sharma" userId="b799adb9ba789c8f" providerId="LiveId" clId="{7C3D9478-FAB7-47AD-B294-77AB9764AF9A}" dt="2022-01-10T16:47:15.589" v="553" actId="1076"/>
          <ac:spMkLst>
            <pc:docMk/>
            <pc:sldMk cId="2964544637" sldId="334"/>
            <ac:spMk id="12" creationId="{D72B122E-C4AE-4B2B-9F8C-59F804DD3783}"/>
          </ac:spMkLst>
        </pc:spChg>
        <pc:spChg chg="add mod">
          <ac:chgData name="Manish Sharma" userId="b799adb9ba789c8f" providerId="LiveId" clId="{7C3D9478-FAB7-47AD-B294-77AB9764AF9A}" dt="2022-01-10T16:47:15.589" v="553" actId="1076"/>
          <ac:spMkLst>
            <pc:docMk/>
            <pc:sldMk cId="2964544637" sldId="334"/>
            <ac:spMk id="13" creationId="{018CC735-4C9D-4AA5-B574-A8CF1D587E92}"/>
          </ac:spMkLst>
        </pc:spChg>
        <pc:spChg chg="add mod">
          <ac:chgData name="Manish Sharma" userId="b799adb9ba789c8f" providerId="LiveId" clId="{7C3D9478-FAB7-47AD-B294-77AB9764AF9A}" dt="2022-01-10T16:47:15.589" v="553" actId="1076"/>
          <ac:spMkLst>
            <pc:docMk/>
            <pc:sldMk cId="2964544637" sldId="334"/>
            <ac:spMk id="14" creationId="{1B0C36F6-9138-4F71-B4BB-28BBBD09D488}"/>
          </ac:spMkLst>
        </pc:spChg>
        <pc:spChg chg="add mod">
          <ac:chgData name="Manish Sharma" userId="b799adb9ba789c8f" providerId="LiveId" clId="{7C3D9478-FAB7-47AD-B294-77AB9764AF9A}" dt="2022-01-10T16:47:15.589" v="553" actId="1076"/>
          <ac:spMkLst>
            <pc:docMk/>
            <pc:sldMk cId="2964544637" sldId="334"/>
            <ac:spMk id="15" creationId="{7F9B49A8-CD42-48D9-A54A-ED41D7B3C205}"/>
          </ac:spMkLst>
        </pc:spChg>
        <pc:spChg chg="add mod">
          <ac:chgData name="Manish Sharma" userId="b799adb9ba789c8f" providerId="LiveId" clId="{7C3D9478-FAB7-47AD-B294-77AB9764AF9A}" dt="2022-01-10T16:47:15.589" v="553" actId="1076"/>
          <ac:spMkLst>
            <pc:docMk/>
            <pc:sldMk cId="2964544637" sldId="334"/>
            <ac:spMk id="16" creationId="{3EBC106E-B17D-4C00-B91E-12D735835CF5}"/>
          </ac:spMkLst>
        </pc:spChg>
        <pc:spChg chg="add mod">
          <ac:chgData name="Manish Sharma" userId="b799adb9ba789c8f" providerId="LiveId" clId="{7C3D9478-FAB7-47AD-B294-77AB9764AF9A}" dt="2022-01-10T16:47:15.589" v="553" actId="1076"/>
          <ac:spMkLst>
            <pc:docMk/>
            <pc:sldMk cId="2964544637" sldId="334"/>
            <ac:spMk id="17" creationId="{CEC50ADC-13C5-4425-B320-245188A10967}"/>
          </ac:spMkLst>
        </pc:spChg>
        <pc:spChg chg="add mod">
          <ac:chgData name="Manish Sharma" userId="b799adb9ba789c8f" providerId="LiveId" clId="{7C3D9478-FAB7-47AD-B294-77AB9764AF9A}" dt="2022-01-10T16:47:15.589" v="553" actId="1076"/>
          <ac:spMkLst>
            <pc:docMk/>
            <pc:sldMk cId="2964544637" sldId="334"/>
            <ac:spMk id="18" creationId="{6B4D85A0-7624-43B9-B863-88CD2AB25AFB}"/>
          </ac:spMkLst>
        </pc:spChg>
        <pc:spChg chg="add del mod">
          <ac:chgData name="Manish Sharma" userId="b799adb9ba789c8f" providerId="LiveId" clId="{7C3D9478-FAB7-47AD-B294-77AB9764AF9A}" dt="2022-01-10T11:20:37.622" v="493" actId="478"/>
          <ac:spMkLst>
            <pc:docMk/>
            <pc:sldMk cId="2964544637" sldId="334"/>
            <ac:spMk id="19" creationId="{3AE943E3-0808-4F34-AC10-77BB2D246400}"/>
          </ac:spMkLst>
        </pc:spChg>
        <pc:spChg chg="add mod">
          <ac:chgData name="Manish Sharma" userId="b799adb9ba789c8f" providerId="LiveId" clId="{7C3D9478-FAB7-47AD-B294-77AB9764AF9A}" dt="2022-01-10T16:47:15.589" v="553" actId="1076"/>
          <ac:spMkLst>
            <pc:docMk/>
            <pc:sldMk cId="2964544637" sldId="334"/>
            <ac:spMk id="20" creationId="{1B9F2B01-E1B9-4B31-A093-47707F920ECF}"/>
          </ac:spMkLst>
        </pc:spChg>
        <pc:spChg chg="add mod">
          <ac:chgData name="Manish Sharma" userId="b799adb9ba789c8f" providerId="LiveId" clId="{7C3D9478-FAB7-47AD-B294-77AB9764AF9A}" dt="2022-01-10T16:47:15.589" v="553" actId="1076"/>
          <ac:spMkLst>
            <pc:docMk/>
            <pc:sldMk cId="2964544637" sldId="334"/>
            <ac:spMk id="21" creationId="{428AACC3-EAAD-421F-B973-1BDCA3043D51}"/>
          </ac:spMkLst>
        </pc:spChg>
        <pc:spChg chg="add mod">
          <ac:chgData name="Manish Sharma" userId="b799adb9ba789c8f" providerId="LiveId" clId="{7C3D9478-FAB7-47AD-B294-77AB9764AF9A}" dt="2022-01-10T16:47:15.589" v="553" actId="1076"/>
          <ac:spMkLst>
            <pc:docMk/>
            <pc:sldMk cId="2964544637" sldId="334"/>
            <ac:spMk id="22" creationId="{044FBF6B-6ECA-42CC-9B06-5A1A1A453B27}"/>
          </ac:spMkLst>
        </pc:spChg>
        <pc:spChg chg="add mod">
          <ac:chgData name="Manish Sharma" userId="b799adb9ba789c8f" providerId="LiveId" clId="{7C3D9478-FAB7-47AD-B294-77AB9764AF9A}" dt="2022-01-10T16:47:15.589" v="553" actId="1076"/>
          <ac:spMkLst>
            <pc:docMk/>
            <pc:sldMk cId="2964544637" sldId="334"/>
            <ac:spMk id="23" creationId="{540ABFD3-DEEF-4842-958F-E7E0764B9C2F}"/>
          </ac:spMkLst>
        </pc:spChg>
        <pc:spChg chg="add del mod">
          <ac:chgData name="Manish Sharma" userId="b799adb9ba789c8f" providerId="LiveId" clId="{7C3D9478-FAB7-47AD-B294-77AB9764AF9A}" dt="2022-01-10T11:21:02.492" v="511" actId="478"/>
          <ac:spMkLst>
            <pc:docMk/>
            <pc:sldMk cId="2964544637" sldId="334"/>
            <ac:spMk id="24" creationId="{EA9AC904-FBB1-46A8-AE7F-E09456C3E3DC}"/>
          </ac:spMkLst>
        </pc:spChg>
        <pc:spChg chg="add mod">
          <ac:chgData name="Manish Sharma" userId="b799adb9ba789c8f" providerId="LiveId" clId="{7C3D9478-FAB7-47AD-B294-77AB9764AF9A}" dt="2022-01-10T16:47:15.589" v="553" actId="1076"/>
          <ac:spMkLst>
            <pc:docMk/>
            <pc:sldMk cId="2964544637" sldId="334"/>
            <ac:spMk id="25" creationId="{B468599E-4915-428B-9913-C062A898433D}"/>
          </ac:spMkLst>
        </pc:spChg>
        <pc:cxnChg chg="add mod">
          <ac:chgData name="Manish Sharma" userId="b799adb9ba789c8f" providerId="LiveId" clId="{7C3D9478-FAB7-47AD-B294-77AB9764AF9A}" dt="2022-01-10T16:47:15.589" v="553" actId="1076"/>
          <ac:cxnSpMkLst>
            <pc:docMk/>
            <pc:sldMk cId="2964544637" sldId="334"/>
            <ac:cxnSpMk id="27" creationId="{00C78BA1-F067-4CEF-BBEA-EC94FDE50F86}"/>
          </ac:cxnSpMkLst>
        </pc:cxnChg>
      </pc:sldChg>
      <pc:sldChg chg="del">
        <pc:chgData name="Manish Sharma" userId="b799adb9ba789c8f" providerId="LiveId" clId="{7C3D9478-FAB7-47AD-B294-77AB9764AF9A}" dt="2022-01-10T03:24:33.995" v="12" actId="47"/>
        <pc:sldMkLst>
          <pc:docMk/>
          <pc:sldMk cId="3305788119" sldId="334"/>
        </pc:sldMkLst>
      </pc:sldChg>
      <pc:sldChg chg="add">
        <pc:chgData name="Manish Sharma" userId="b799adb9ba789c8f" providerId="LiveId" clId="{7C3D9478-FAB7-47AD-B294-77AB9764AF9A}" dt="2022-01-11T04:06:51.452" v="554"/>
        <pc:sldMkLst>
          <pc:docMk/>
          <pc:sldMk cId="4089342765" sldId="337"/>
        </pc:sldMkLst>
      </pc:sldChg>
      <pc:sldChg chg="add">
        <pc:chgData name="Manish Sharma" userId="b799adb9ba789c8f" providerId="LiveId" clId="{7C3D9478-FAB7-47AD-B294-77AB9764AF9A}" dt="2022-01-11T07:41:37.456" v="621"/>
        <pc:sldMkLst>
          <pc:docMk/>
          <pc:sldMk cId="326244009" sldId="338"/>
        </pc:sldMkLst>
      </pc:sldChg>
      <pc:sldChg chg="addSp delSp modSp new del mod">
        <pc:chgData name="Manish Sharma" userId="b799adb9ba789c8f" providerId="LiveId" clId="{7C3D9478-FAB7-47AD-B294-77AB9764AF9A}" dt="2022-01-11T06:47:49.764" v="619" actId="2696"/>
        <pc:sldMkLst>
          <pc:docMk/>
          <pc:sldMk cId="1189218637" sldId="338"/>
        </pc:sldMkLst>
        <pc:spChg chg="del">
          <ac:chgData name="Manish Sharma" userId="b799adb9ba789c8f" providerId="LiveId" clId="{7C3D9478-FAB7-47AD-B294-77AB9764AF9A}" dt="2022-01-11T04:23:17.760" v="556" actId="478"/>
          <ac:spMkLst>
            <pc:docMk/>
            <pc:sldMk cId="1189218637" sldId="338"/>
            <ac:spMk id="2" creationId="{E9267408-DB2E-46F8-858A-AE5CF03E558F}"/>
          </ac:spMkLst>
        </pc:spChg>
        <pc:spChg chg="del">
          <ac:chgData name="Manish Sharma" userId="b799adb9ba789c8f" providerId="LiveId" clId="{7C3D9478-FAB7-47AD-B294-77AB9764AF9A}" dt="2022-01-11T04:23:17.760" v="556" actId="478"/>
          <ac:spMkLst>
            <pc:docMk/>
            <pc:sldMk cId="1189218637" sldId="338"/>
            <ac:spMk id="3" creationId="{35F79B55-D47E-4A4A-9425-A31DA89D90C1}"/>
          </ac:spMkLst>
        </pc:spChg>
        <pc:spChg chg="add del mod">
          <ac:chgData name="Manish Sharma" userId="b799adb9ba789c8f" providerId="LiveId" clId="{7C3D9478-FAB7-47AD-B294-77AB9764AF9A}" dt="2022-01-11T04:25:42.322" v="617" actId="478"/>
          <ac:spMkLst>
            <pc:docMk/>
            <pc:sldMk cId="1189218637" sldId="338"/>
            <ac:spMk id="4" creationId="{32E15065-F095-4586-A8CE-FAB66F03E600}"/>
          </ac:spMkLst>
        </pc:spChg>
        <pc:spChg chg="add del mod">
          <ac:chgData name="Manish Sharma" userId="b799adb9ba789c8f" providerId="LiveId" clId="{7C3D9478-FAB7-47AD-B294-77AB9764AF9A}" dt="2022-01-11T04:25:42.322" v="617" actId="478"/>
          <ac:spMkLst>
            <pc:docMk/>
            <pc:sldMk cId="1189218637" sldId="338"/>
            <ac:spMk id="5" creationId="{3568CD95-F333-401B-91E1-691A9D12991C}"/>
          </ac:spMkLst>
        </pc:spChg>
        <pc:spChg chg="add del mod">
          <ac:chgData name="Manish Sharma" userId="b799adb9ba789c8f" providerId="LiveId" clId="{7C3D9478-FAB7-47AD-B294-77AB9764AF9A}" dt="2022-01-11T04:25:42.322" v="617" actId="478"/>
          <ac:spMkLst>
            <pc:docMk/>
            <pc:sldMk cId="1189218637" sldId="338"/>
            <ac:spMk id="6" creationId="{010D072D-6C34-4E28-9E48-C0009E4333BE}"/>
          </ac:spMkLst>
        </pc:spChg>
        <pc:spChg chg="add del mod">
          <ac:chgData name="Manish Sharma" userId="b799adb9ba789c8f" providerId="LiveId" clId="{7C3D9478-FAB7-47AD-B294-77AB9764AF9A}" dt="2022-01-11T04:25:42.322" v="617" actId="478"/>
          <ac:spMkLst>
            <pc:docMk/>
            <pc:sldMk cId="1189218637" sldId="338"/>
            <ac:spMk id="7" creationId="{E1C7464E-055C-4922-86BB-DFBB4CF252DB}"/>
          </ac:spMkLst>
        </pc:spChg>
        <pc:spChg chg="add del mod">
          <ac:chgData name="Manish Sharma" userId="b799adb9ba789c8f" providerId="LiveId" clId="{7C3D9478-FAB7-47AD-B294-77AB9764AF9A}" dt="2022-01-11T04:25:42.322" v="617" actId="478"/>
          <ac:spMkLst>
            <pc:docMk/>
            <pc:sldMk cId="1189218637" sldId="338"/>
            <ac:spMk id="8" creationId="{B6857CA5-F751-4987-9032-B3797282735D}"/>
          </ac:spMkLst>
        </pc:spChg>
        <pc:spChg chg="add del mod">
          <ac:chgData name="Manish Sharma" userId="b799adb9ba789c8f" providerId="LiveId" clId="{7C3D9478-FAB7-47AD-B294-77AB9764AF9A}" dt="2022-01-11T04:25:42.322" v="617" actId="478"/>
          <ac:spMkLst>
            <pc:docMk/>
            <pc:sldMk cId="1189218637" sldId="338"/>
            <ac:spMk id="9" creationId="{E410C9D3-FCF4-475F-BAE3-F63DCF80F0B9}"/>
          </ac:spMkLst>
        </pc:spChg>
        <pc:spChg chg="add del mod">
          <ac:chgData name="Manish Sharma" userId="b799adb9ba789c8f" providerId="LiveId" clId="{7C3D9478-FAB7-47AD-B294-77AB9764AF9A}" dt="2022-01-11T04:25:42.322" v="617" actId="478"/>
          <ac:spMkLst>
            <pc:docMk/>
            <pc:sldMk cId="1189218637" sldId="338"/>
            <ac:spMk id="10" creationId="{9B342CB0-C7D8-458F-8143-EC63FB2565D9}"/>
          </ac:spMkLst>
        </pc:spChg>
      </pc:sldChg>
      <pc:sldChg chg="del">
        <pc:chgData name="Manish Sharma" userId="b799adb9ba789c8f" providerId="LiveId" clId="{7C3D9478-FAB7-47AD-B294-77AB9764AF9A}" dt="2022-01-10T03:24:33.995" v="12" actId="47"/>
        <pc:sldMkLst>
          <pc:docMk/>
          <pc:sldMk cId="3436347431" sldId="338"/>
        </pc:sldMkLst>
      </pc:sldChg>
      <pc:sldChg chg="add">
        <pc:chgData name="Manish Sharma" userId="b799adb9ba789c8f" providerId="LiveId" clId="{7C3D9478-FAB7-47AD-B294-77AB9764AF9A}" dt="2022-01-11T08:03:32.378" v="622"/>
        <pc:sldMkLst>
          <pc:docMk/>
          <pc:sldMk cId="914836995" sldId="339"/>
        </pc:sldMkLst>
      </pc:sldChg>
      <pc:sldChg chg="del">
        <pc:chgData name="Manish Sharma" userId="b799adb9ba789c8f" providerId="LiveId" clId="{7C3D9478-FAB7-47AD-B294-77AB9764AF9A}" dt="2022-01-10T03:24:33.995" v="12" actId="47"/>
        <pc:sldMkLst>
          <pc:docMk/>
          <pc:sldMk cId="1539205222" sldId="339"/>
        </pc:sldMkLst>
      </pc:sldChg>
      <pc:sldChg chg="del">
        <pc:chgData name="Manish Sharma" userId="b799adb9ba789c8f" providerId="LiveId" clId="{7C3D9478-FAB7-47AD-B294-77AB9764AF9A}" dt="2022-01-10T03:24:33.995" v="12" actId="47"/>
        <pc:sldMkLst>
          <pc:docMk/>
          <pc:sldMk cId="1083906838" sldId="344"/>
        </pc:sldMkLst>
      </pc:sldChg>
      <pc:sldChg chg="add del">
        <pc:chgData name="Manish Sharma" userId="b799adb9ba789c8f" providerId="LiveId" clId="{7C3D9478-FAB7-47AD-B294-77AB9764AF9A}" dt="2022-01-12T08:08:46.477" v="964"/>
        <pc:sldMkLst>
          <pc:docMk/>
          <pc:sldMk cId="3237243737" sldId="357"/>
        </pc:sldMkLst>
      </pc:sldChg>
      <pc:sldChg chg="add del">
        <pc:chgData name="Manish Sharma" userId="b799adb9ba789c8f" providerId="LiveId" clId="{7C3D9478-FAB7-47AD-B294-77AB9764AF9A}" dt="2022-01-12T08:08:46.477" v="964"/>
        <pc:sldMkLst>
          <pc:docMk/>
          <pc:sldMk cId="3787089593" sldId="358"/>
        </pc:sldMkLst>
      </pc:sldChg>
      <pc:sldChg chg="del">
        <pc:chgData name="Manish Sharma" userId="b799adb9ba789c8f" providerId="LiveId" clId="{7C3D9478-FAB7-47AD-B294-77AB9764AF9A}" dt="2022-01-10T03:24:33.995" v="12" actId="47"/>
        <pc:sldMkLst>
          <pc:docMk/>
          <pc:sldMk cId="2451713000" sldId="359"/>
        </pc:sldMkLst>
      </pc:sldChg>
      <pc:sldChg chg="add del">
        <pc:chgData name="Manish Sharma" userId="b799adb9ba789c8f" providerId="LiveId" clId="{7C3D9478-FAB7-47AD-B294-77AB9764AF9A}" dt="2022-01-11T09:37:02.572" v="623"/>
        <pc:sldMkLst>
          <pc:docMk/>
          <pc:sldMk cId="1617090137" sldId="360"/>
        </pc:sldMkLst>
      </pc:sldChg>
      <pc:sldChg chg="add del ord">
        <pc:chgData name="Manish Sharma" userId="b799adb9ba789c8f" providerId="LiveId" clId="{7C3D9478-FAB7-47AD-B294-77AB9764AF9A}" dt="2022-01-11T09:51:03.994" v="678"/>
        <pc:sldMkLst>
          <pc:docMk/>
          <pc:sldMk cId="3294796223" sldId="361"/>
        </pc:sldMkLst>
      </pc:sldChg>
      <pc:sldChg chg="addSp delSp modSp new mod">
        <pc:chgData name="Manish Sharma" userId="b799adb9ba789c8f" providerId="LiveId" clId="{7C3D9478-FAB7-47AD-B294-77AB9764AF9A}" dt="2022-01-11T10:05:16.955" v="805" actId="20577"/>
        <pc:sldMkLst>
          <pc:docMk/>
          <pc:sldMk cId="1046350515" sldId="362"/>
        </pc:sldMkLst>
        <pc:spChg chg="del">
          <ac:chgData name="Manish Sharma" userId="b799adb9ba789c8f" providerId="LiveId" clId="{7C3D9478-FAB7-47AD-B294-77AB9764AF9A}" dt="2022-01-11T09:43:38.712" v="625" actId="478"/>
          <ac:spMkLst>
            <pc:docMk/>
            <pc:sldMk cId="1046350515" sldId="362"/>
            <ac:spMk id="2" creationId="{D1E6F4A8-8FF1-4D00-9E5E-F75DF114028A}"/>
          </ac:spMkLst>
        </pc:spChg>
        <pc:spChg chg="del">
          <ac:chgData name="Manish Sharma" userId="b799adb9ba789c8f" providerId="LiveId" clId="{7C3D9478-FAB7-47AD-B294-77AB9764AF9A}" dt="2022-01-11T09:43:38.712" v="625" actId="478"/>
          <ac:spMkLst>
            <pc:docMk/>
            <pc:sldMk cId="1046350515" sldId="362"/>
            <ac:spMk id="3" creationId="{78AB5E49-E710-4DED-A149-85FF2D3805B8}"/>
          </ac:spMkLst>
        </pc:spChg>
        <pc:spChg chg="add mod">
          <ac:chgData name="Manish Sharma" userId="b799adb9ba789c8f" providerId="LiveId" clId="{7C3D9478-FAB7-47AD-B294-77AB9764AF9A}" dt="2022-01-11T09:44:23.496" v="628" actId="6549"/>
          <ac:spMkLst>
            <pc:docMk/>
            <pc:sldMk cId="1046350515" sldId="362"/>
            <ac:spMk id="4" creationId="{656F82B8-EFBC-44AC-9945-4ACCB89C8FF5}"/>
          </ac:spMkLst>
        </pc:spChg>
        <pc:spChg chg="add mod">
          <ac:chgData name="Manish Sharma" userId="b799adb9ba789c8f" providerId="LiveId" clId="{7C3D9478-FAB7-47AD-B294-77AB9764AF9A}" dt="2022-01-11T10:05:16.955" v="805" actId="20577"/>
          <ac:spMkLst>
            <pc:docMk/>
            <pc:sldMk cId="1046350515" sldId="362"/>
            <ac:spMk id="5" creationId="{3063CD17-E61E-4EC6-ADD8-E5983F238469}"/>
          </ac:spMkLst>
        </pc:spChg>
        <pc:spChg chg="add mod">
          <ac:chgData name="Manish Sharma" userId="b799adb9ba789c8f" providerId="LiveId" clId="{7C3D9478-FAB7-47AD-B294-77AB9764AF9A}" dt="2022-01-11T09:45:16.671" v="640" actId="20577"/>
          <ac:spMkLst>
            <pc:docMk/>
            <pc:sldMk cId="1046350515" sldId="362"/>
            <ac:spMk id="8" creationId="{C9488A3C-1CAB-40C7-813C-AF8C4DDAA4DC}"/>
          </ac:spMkLst>
        </pc:spChg>
        <pc:spChg chg="add mod">
          <ac:chgData name="Manish Sharma" userId="b799adb9ba789c8f" providerId="LiveId" clId="{7C3D9478-FAB7-47AD-B294-77AB9764AF9A}" dt="2022-01-11T09:49:28.256" v="641"/>
          <ac:spMkLst>
            <pc:docMk/>
            <pc:sldMk cId="1046350515" sldId="362"/>
            <ac:spMk id="9" creationId="{A8E2CD5B-4293-41FF-B921-74C439F2940C}"/>
          </ac:spMkLst>
        </pc:spChg>
        <pc:spChg chg="add mod">
          <ac:chgData name="Manish Sharma" userId="b799adb9ba789c8f" providerId="LiveId" clId="{7C3D9478-FAB7-47AD-B294-77AB9764AF9A}" dt="2022-01-11T09:49:28.256" v="641"/>
          <ac:spMkLst>
            <pc:docMk/>
            <pc:sldMk cId="1046350515" sldId="362"/>
            <ac:spMk id="11" creationId="{83B51FE7-EFD1-4ED1-8110-803808532B36}"/>
          </ac:spMkLst>
        </pc:spChg>
        <pc:spChg chg="add mod">
          <ac:chgData name="Manish Sharma" userId="b799adb9ba789c8f" providerId="LiveId" clId="{7C3D9478-FAB7-47AD-B294-77AB9764AF9A}" dt="2022-01-11T09:50:20.761" v="676" actId="20577"/>
          <ac:spMkLst>
            <pc:docMk/>
            <pc:sldMk cId="1046350515" sldId="362"/>
            <ac:spMk id="13" creationId="{D39729FE-9D7A-4EA8-9C96-949A6F323879}"/>
          </ac:spMkLst>
        </pc:spChg>
        <pc:spChg chg="add del">
          <ac:chgData name="Manish Sharma" userId="b799adb9ba789c8f" providerId="LiveId" clId="{7C3D9478-FAB7-47AD-B294-77AB9764AF9A}" dt="2022-01-11T09:58:54.954" v="681" actId="22"/>
          <ac:spMkLst>
            <pc:docMk/>
            <pc:sldMk cId="1046350515" sldId="362"/>
            <ac:spMk id="15" creationId="{C798B727-5FB7-420B-BD52-F522B8977307}"/>
          </ac:spMkLst>
        </pc:spChg>
        <pc:cxnChg chg="add">
          <ac:chgData name="Manish Sharma" userId="b799adb9ba789c8f" providerId="LiveId" clId="{7C3D9478-FAB7-47AD-B294-77AB9764AF9A}" dt="2022-01-11T09:45:08.928" v="630" actId="11529"/>
          <ac:cxnSpMkLst>
            <pc:docMk/>
            <pc:sldMk cId="1046350515" sldId="362"/>
            <ac:cxnSpMk id="7" creationId="{F28EAD56-95E2-4BD7-B3A2-EBB8D5780A64}"/>
          </ac:cxnSpMkLst>
        </pc:cxnChg>
        <pc:cxnChg chg="add mod">
          <ac:chgData name="Manish Sharma" userId="b799adb9ba789c8f" providerId="LiveId" clId="{7C3D9478-FAB7-47AD-B294-77AB9764AF9A}" dt="2022-01-11T09:49:31.902" v="642" actId="14100"/>
          <ac:cxnSpMkLst>
            <pc:docMk/>
            <pc:sldMk cId="1046350515" sldId="362"/>
            <ac:cxnSpMk id="10" creationId="{DCACF084-6159-498C-9137-9B020AEE2F70}"/>
          </ac:cxnSpMkLst>
        </pc:cxnChg>
      </pc:sldChg>
      <pc:sldChg chg="del">
        <pc:chgData name="Manish Sharma" userId="b799adb9ba789c8f" providerId="LiveId" clId="{7C3D9478-FAB7-47AD-B294-77AB9764AF9A}" dt="2022-01-10T03:24:33.995" v="12" actId="47"/>
        <pc:sldMkLst>
          <pc:docMk/>
          <pc:sldMk cId="3363675506" sldId="362"/>
        </pc:sldMkLst>
      </pc:sldChg>
      <pc:sldChg chg="addSp delSp modSp add mod">
        <pc:chgData name="Manish Sharma" userId="b799adb9ba789c8f" providerId="LiveId" clId="{7C3D9478-FAB7-47AD-B294-77AB9764AF9A}" dt="2022-01-11T10:04:06.779" v="800" actId="1076"/>
        <pc:sldMkLst>
          <pc:docMk/>
          <pc:sldMk cId="268869567" sldId="363"/>
        </pc:sldMkLst>
        <pc:spChg chg="mod">
          <ac:chgData name="Manish Sharma" userId="b799adb9ba789c8f" providerId="LiveId" clId="{7C3D9478-FAB7-47AD-B294-77AB9764AF9A}" dt="2022-01-11T10:01:18.720" v="733" actId="164"/>
          <ac:spMkLst>
            <pc:docMk/>
            <pc:sldMk cId="268869567" sldId="363"/>
            <ac:spMk id="4" creationId="{656F82B8-EFBC-44AC-9945-4ACCB89C8FF5}"/>
          </ac:spMkLst>
        </pc:spChg>
        <pc:spChg chg="mod">
          <ac:chgData name="Manish Sharma" userId="b799adb9ba789c8f" providerId="LiveId" clId="{7C3D9478-FAB7-47AD-B294-77AB9764AF9A}" dt="2022-01-11T10:01:18.720" v="733" actId="164"/>
          <ac:spMkLst>
            <pc:docMk/>
            <pc:sldMk cId="268869567" sldId="363"/>
            <ac:spMk id="5" creationId="{3063CD17-E61E-4EC6-ADD8-E5983F238469}"/>
          </ac:spMkLst>
        </pc:spChg>
        <pc:spChg chg="mod">
          <ac:chgData name="Manish Sharma" userId="b799adb9ba789c8f" providerId="LiveId" clId="{7C3D9478-FAB7-47AD-B294-77AB9764AF9A}" dt="2022-01-11T10:01:18.720" v="733" actId="164"/>
          <ac:spMkLst>
            <pc:docMk/>
            <pc:sldMk cId="268869567" sldId="363"/>
            <ac:spMk id="8" creationId="{C9488A3C-1CAB-40C7-813C-AF8C4DDAA4DC}"/>
          </ac:spMkLst>
        </pc:spChg>
        <pc:spChg chg="del mod">
          <ac:chgData name="Manish Sharma" userId="b799adb9ba789c8f" providerId="LiveId" clId="{7C3D9478-FAB7-47AD-B294-77AB9764AF9A}" dt="2022-01-11T10:00:35.718" v="721" actId="478"/>
          <ac:spMkLst>
            <pc:docMk/>
            <pc:sldMk cId="268869567" sldId="363"/>
            <ac:spMk id="9" creationId="{A8E2CD5B-4293-41FF-B921-74C439F2940C}"/>
          </ac:spMkLst>
        </pc:spChg>
        <pc:spChg chg="mod">
          <ac:chgData name="Manish Sharma" userId="b799adb9ba789c8f" providerId="LiveId" clId="{7C3D9478-FAB7-47AD-B294-77AB9764AF9A}" dt="2022-01-11T10:01:18.720" v="733" actId="164"/>
          <ac:spMkLst>
            <pc:docMk/>
            <pc:sldMk cId="268869567" sldId="363"/>
            <ac:spMk id="11" creationId="{83B51FE7-EFD1-4ED1-8110-803808532B36}"/>
          </ac:spMkLst>
        </pc:spChg>
        <pc:spChg chg="add mod">
          <ac:chgData name="Manish Sharma" userId="b799adb9ba789c8f" providerId="LiveId" clId="{7C3D9478-FAB7-47AD-B294-77AB9764AF9A}" dt="2022-01-11T10:01:18.720" v="733" actId="164"/>
          <ac:spMkLst>
            <pc:docMk/>
            <pc:sldMk cId="268869567" sldId="363"/>
            <ac:spMk id="12" creationId="{4D131039-6B15-4C02-8B1B-3073BEE4D98E}"/>
          </ac:spMkLst>
        </pc:spChg>
        <pc:spChg chg="del">
          <ac:chgData name="Manish Sharma" userId="b799adb9ba789c8f" providerId="LiveId" clId="{7C3D9478-FAB7-47AD-B294-77AB9764AF9A}" dt="2022-01-11T10:00:25.751" v="719" actId="478"/>
          <ac:spMkLst>
            <pc:docMk/>
            <pc:sldMk cId="268869567" sldId="363"/>
            <ac:spMk id="13" creationId="{D39729FE-9D7A-4EA8-9C96-949A6F323879}"/>
          </ac:spMkLst>
        </pc:spChg>
        <pc:spChg chg="mod topLvl">
          <ac:chgData name="Manish Sharma" userId="b799adb9ba789c8f" providerId="LiveId" clId="{7C3D9478-FAB7-47AD-B294-77AB9764AF9A}" dt="2022-01-11T10:02:23.634" v="794" actId="165"/>
          <ac:spMkLst>
            <pc:docMk/>
            <pc:sldMk cId="268869567" sldId="363"/>
            <ac:spMk id="15" creationId="{2D47154E-D032-4960-86D7-F0544B5DF321}"/>
          </ac:spMkLst>
        </pc:spChg>
        <pc:spChg chg="mod topLvl">
          <ac:chgData name="Manish Sharma" userId="b799adb9ba789c8f" providerId="LiveId" clId="{7C3D9478-FAB7-47AD-B294-77AB9764AF9A}" dt="2022-01-11T10:02:23.634" v="794" actId="165"/>
          <ac:spMkLst>
            <pc:docMk/>
            <pc:sldMk cId="268869567" sldId="363"/>
            <ac:spMk id="16" creationId="{A57CD63A-F9E4-4DEB-AD91-103B5675366C}"/>
          </ac:spMkLst>
        </pc:spChg>
        <pc:spChg chg="mod topLvl">
          <ac:chgData name="Manish Sharma" userId="b799adb9ba789c8f" providerId="LiveId" clId="{7C3D9478-FAB7-47AD-B294-77AB9764AF9A}" dt="2022-01-11T10:02:23.634" v="794" actId="165"/>
          <ac:spMkLst>
            <pc:docMk/>
            <pc:sldMk cId="268869567" sldId="363"/>
            <ac:spMk id="18" creationId="{74FC6A2A-B698-4EB8-9EDE-33F445FADB6B}"/>
          </ac:spMkLst>
        </pc:spChg>
        <pc:spChg chg="mod topLvl">
          <ac:chgData name="Manish Sharma" userId="b799adb9ba789c8f" providerId="LiveId" clId="{7C3D9478-FAB7-47AD-B294-77AB9764AF9A}" dt="2022-01-11T10:02:23.634" v="794" actId="165"/>
          <ac:spMkLst>
            <pc:docMk/>
            <pc:sldMk cId="268869567" sldId="363"/>
            <ac:spMk id="20" creationId="{A8277D04-FCC6-4017-B670-A8E0C1BDA8C6}"/>
          </ac:spMkLst>
        </pc:spChg>
        <pc:spChg chg="del mod topLvl">
          <ac:chgData name="Manish Sharma" userId="b799adb9ba789c8f" providerId="LiveId" clId="{7C3D9478-FAB7-47AD-B294-77AB9764AF9A}" dt="2022-01-11T10:02:26.313" v="795" actId="478"/>
          <ac:spMkLst>
            <pc:docMk/>
            <pc:sldMk cId="268869567" sldId="363"/>
            <ac:spMk id="21" creationId="{5E94518D-291B-466F-9B42-6F893A909DC3}"/>
          </ac:spMkLst>
        </pc:spChg>
        <pc:spChg chg="add mod">
          <ac:chgData name="Manish Sharma" userId="b799adb9ba789c8f" providerId="LiveId" clId="{7C3D9478-FAB7-47AD-B294-77AB9764AF9A}" dt="2022-01-11T10:04:06.779" v="800" actId="1076"/>
          <ac:spMkLst>
            <pc:docMk/>
            <pc:sldMk cId="268869567" sldId="363"/>
            <ac:spMk id="22" creationId="{44BFA2A2-759C-4A02-9F2F-E656C7516596}"/>
          </ac:spMkLst>
        </pc:spChg>
        <pc:spChg chg="add mod">
          <ac:chgData name="Manish Sharma" userId="b799adb9ba789c8f" providerId="LiveId" clId="{7C3D9478-FAB7-47AD-B294-77AB9764AF9A}" dt="2022-01-11T10:02:36.644" v="798" actId="1076"/>
          <ac:spMkLst>
            <pc:docMk/>
            <pc:sldMk cId="268869567" sldId="363"/>
            <ac:spMk id="23" creationId="{4AA91315-8A3E-4F8F-AA32-679FCA5B6370}"/>
          </ac:spMkLst>
        </pc:spChg>
        <pc:grpChg chg="add mod">
          <ac:chgData name="Manish Sharma" userId="b799adb9ba789c8f" providerId="LiveId" clId="{7C3D9478-FAB7-47AD-B294-77AB9764AF9A}" dt="2022-01-11T10:01:22.777" v="734" actId="14100"/>
          <ac:grpSpMkLst>
            <pc:docMk/>
            <pc:sldMk cId="268869567" sldId="363"/>
            <ac:grpSpMk id="3" creationId="{601E8591-4073-4407-8DE0-BAE17A6C601C}"/>
          </ac:grpSpMkLst>
        </pc:grpChg>
        <pc:grpChg chg="add del mod">
          <ac:chgData name="Manish Sharma" userId="b799adb9ba789c8f" providerId="LiveId" clId="{7C3D9478-FAB7-47AD-B294-77AB9764AF9A}" dt="2022-01-11T10:02:23.634" v="794" actId="165"/>
          <ac:grpSpMkLst>
            <pc:docMk/>
            <pc:sldMk cId="268869567" sldId="363"/>
            <ac:grpSpMk id="14" creationId="{E3604D9F-BFF1-4CC7-80B3-AB9D544E815F}"/>
          </ac:grpSpMkLst>
        </pc:grpChg>
        <pc:cxnChg chg="mod">
          <ac:chgData name="Manish Sharma" userId="b799adb9ba789c8f" providerId="LiveId" clId="{7C3D9478-FAB7-47AD-B294-77AB9764AF9A}" dt="2022-01-11T10:01:18.720" v="733" actId="164"/>
          <ac:cxnSpMkLst>
            <pc:docMk/>
            <pc:sldMk cId="268869567" sldId="363"/>
            <ac:cxnSpMk id="7" creationId="{F28EAD56-95E2-4BD7-B3A2-EBB8D5780A64}"/>
          </ac:cxnSpMkLst>
        </pc:cxnChg>
        <pc:cxnChg chg="mod">
          <ac:chgData name="Manish Sharma" userId="b799adb9ba789c8f" providerId="LiveId" clId="{7C3D9478-FAB7-47AD-B294-77AB9764AF9A}" dt="2022-01-11T10:01:18.720" v="733" actId="164"/>
          <ac:cxnSpMkLst>
            <pc:docMk/>
            <pc:sldMk cId="268869567" sldId="363"/>
            <ac:cxnSpMk id="10" creationId="{DCACF084-6159-498C-9137-9B020AEE2F70}"/>
          </ac:cxnSpMkLst>
        </pc:cxnChg>
        <pc:cxnChg chg="mod topLvl">
          <ac:chgData name="Manish Sharma" userId="b799adb9ba789c8f" providerId="LiveId" clId="{7C3D9478-FAB7-47AD-B294-77AB9764AF9A}" dt="2022-01-11T10:02:23.634" v="794" actId="165"/>
          <ac:cxnSpMkLst>
            <pc:docMk/>
            <pc:sldMk cId="268869567" sldId="363"/>
            <ac:cxnSpMk id="17" creationId="{886CDFAF-A4E2-4D90-A79C-8A0AEC012A01}"/>
          </ac:cxnSpMkLst>
        </pc:cxnChg>
        <pc:cxnChg chg="mod topLvl">
          <ac:chgData name="Manish Sharma" userId="b799adb9ba789c8f" providerId="LiveId" clId="{7C3D9478-FAB7-47AD-B294-77AB9764AF9A}" dt="2022-01-11T10:02:39.036" v="799" actId="14100"/>
          <ac:cxnSpMkLst>
            <pc:docMk/>
            <pc:sldMk cId="268869567" sldId="363"/>
            <ac:cxnSpMk id="19" creationId="{2CE08E4F-498A-411B-9B2B-2884C5AF4455}"/>
          </ac:cxnSpMkLst>
        </pc:cxnChg>
      </pc:sldChg>
      <pc:sldChg chg="del">
        <pc:chgData name="Manish Sharma" userId="b799adb9ba789c8f" providerId="LiveId" clId="{7C3D9478-FAB7-47AD-B294-77AB9764AF9A}" dt="2022-01-10T03:24:33.995" v="12" actId="47"/>
        <pc:sldMkLst>
          <pc:docMk/>
          <pc:sldMk cId="2093072980" sldId="363"/>
        </pc:sldMkLst>
      </pc:sldChg>
      <pc:sldChg chg="del">
        <pc:chgData name="Manish Sharma" userId="b799adb9ba789c8f" providerId="LiveId" clId="{7C3D9478-FAB7-47AD-B294-77AB9764AF9A}" dt="2022-01-10T03:24:33.995" v="12" actId="47"/>
        <pc:sldMkLst>
          <pc:docMk/>
          <pc:sldMk cId="914836995" sldId="364"/>
        </pc:sldMkLst>
      </pc:sldChg>
      <pc:sldChg chg="del">
        <pc:chgData name="Manish Sharma" userId="b799adb9ba789c8f" providerId="LiveId" clId="{7C3D9478-FAB7-47AD-B294-77AB9764AF9A}" dt="2022-01-10T03:24:33.995" v="12" actId="47"/>
        <pc:sldMkLst>
          <pc:docMk/>
          <pc:sldMk cId="771790342" sldId="365"/>
        </pc:sldMkLst>
      </pc:sldChg>
      <pc:sldChg chg="del">
        <pc:chgData name="Manish Sharma" userId="b799adb9ba789c8f" providerId="LiveId" clId="{7C3D9478-FAB7-47AD-B294-77AB9764AF9A}" dt="2022-01-10T03:24:33.995" v="12" actId="47"/>
        <pc:sldMkLst>
          <pc:docMk/>
          <pc:sldMk cId="3179188059" sldId="366"/>
        </pc:sldMkLst>
      </pc:sldChg>
      <pc:sldChg chg="del">
        <pc:chgData name="Manish Sharma" userId="b799adb9ba789c8f" providerId="LiveId" clId="{7C3D9478-FAB7-47AD-B294-77AB9764AF9A}" dt="2022-01-10T03:24:33.995" v="12" actId="47"/>
        <pc:sldMkLst>
          <pc:docMk/>
          <pc:sldMk cId="3161147855" sldId="367"/>
        </pc:sldMkLst>
      </pc:sldChg>
      <pc:sldChg chg="del">
        <pc:chgData name="Manish Sharma" userId="b799adb9ba789c8f" providerId="LiveId" clId="{7C3D9478-FAB7-47AD-B294-77AB9764AF9A}" dt="2022-01-10T03:24:33.995" v="12" actId="47"/>
        <pc:sldMkLst>
          <pc:docMk/>
          <pc:sldMk cId="4009395376" sldId="368"/>
        </pc:sldMkLst>
      </pc:sldChg>
      <pc:sldChg chg="del">
        <pc:chgData name="Manish Sharma" userId="b799adb9ba789c8f" providerId="LiveId" clId="{7C3D9478-FAB7-47AD-B294-77AB9764AF9A}" dt="2022-01-10T03:24:33.995" v="12" actId="47"/>
        <pc:sldMkLst>
          <pc:docMk/>
          <pc:sldMk cId="3720329227" sldId="369"/>
        </pc:sldMkLst>
      </pc:sldChg>
      <pc:sldChg chg="del">
        <pc:chgData name="Manish Sharma" userId="b799adb9ba789c8f" providerId="LiveId" clId="{7C3D9478-FAB7-47AD-B294-77AB9764AF9A}" dt="2022-01-10T03:24:33.995" v="12" actId="47"/>
        <pc:sldMkLst>
          <pc:docMk/>
          <pc:sldMk cId="1325663964" sldId="370"/>
        </pc:sldMkLst>
      </pc:sldChg>
      <pc:sldChg chg="add del">
        <pc:chgData name="Manish Sharma" userId="b799adb9ba789c8f" providerId="LiveId" clId="{7C3D9478-FAB7-47AD-B294-77AB9764AF9A}" dt="2022-01-11T11:31:21.080" v="878"/>
        <pc:sldMkLst>
          <pc:docMk/>
          <pc:sldMk cId="1436067905" sldId="371"/>
        </pc:sldMkLst>
      </pc:sldChg>
      <pc:sldChg chg="add del">
        <pc:chgData name="Manish Sharma" userId="b799adb9ba789c8f" providerId="LiveId" clId="{7C3D9478-FAB7-47AD-B294-77AB9764AF9A}" dt="2022-01-12T04:33:13.126" v="938"/>
        <pc:sldMkLst>
          <pc:docMk/>
          <pc:sldMk cId="3178330498" sldId="372"/>
        </pc:sldMkLst>
      </pc:sldChg>
      <pc:sldChg chg="del">
        <pc:chgData name="Manish Sharma" userId="b799adb9ba789c8f" providerId="LiveId" clId="{7C3D9478-FAB7-47AD-B294-77AB9764AF9A}" dt="2022-01-10T03:24:33.995" v="12" actId="47"/>
        <pc:sldMkLst>
          <pc:docMk/>
          <pc:sldMk cId="472973184" sldId="374"/>
        </pc:sldMkLst>
      </pc:sldChg>
      <pc:sldChg chg="del">
        <pc:chgData name="Manish Sharma" userId="b799adb9ba789c8f" providerId="LiveId" clId="{7C3D9478-FAB7-47AD-B294-77AB9764AF9A}" dt="2022-01-10T03:24:33.995" v="12" actId="47"/>
        <pc:sldMkLst>
          <pc:docMk/>
          <pc:sldMk cId="2229211163" sldId="375"/>
        </pc:sldMkLst>
      </pc:sldChg>
      <pc:sldChg chg="del">
        <pc:chgData name="Manish Sharma" userId="b799adb9ba789c8f" providerId="LiveId" clId="{7C3D9478-FAB7-47AD-B294-77AB9764AF9A}" dt="2022-01-10T03:24:33.995" v="12" actId="47"/>
        <pc:sldMkLst>
          <pc:docMk/>
          <pc:sldMk cId="2619133484" sldId="376"/>
        </pc:sldMkLst>
      </pc:sldChg>
      <pc:sldChg chg="del">
        <pc:chgData name="Manish Sharma" userId="b799adb9ba789c8f" providerId="LiveId" clId="{7C3D9478-FAB7-47AD-B294-77AB9764AF9A}" dt="2022-01-10T03:24:33.995" v="12" actId="47"/>
        <pc:sldMkLst>
          <pc:docMk/>
          <pc:sldMk cId="3930577389" sldId="377"/>
        </pc:sldMkLst>
      </pc:sldChg>
      <pc:sldChg chg="del">
        <pc:chgData name="Manish Sharma" userId="b799adb9ba789c8f" providerId="LiveId" clId="{7C3D9478-FAB7-47AD-B294-77AB9764AF9A}" dt="2022-01-10T03:24:33.995" v="12" actId="47"/>
        <pc:sldMkLst>
          <pc:docMk/>
          <pc:sldMk cId="1775986403" sldId="378"/>
        </pc:sldMkLst>
      </pc:sldChg>
      <pc:sldChg chg="del">
        <pc:chgData name="Manish Sharma" userId="b799adb9ba789c8f" providerId="LiveId" clId="{7C3D9478-FAB7-47AD-B294-77AB9764AF9A}" dt="2022-01-10T03:24:33.995" v="12" actId="47"/>
        <pc:sldMkLst>
          <pc:docMk/>
          <pc:sldMk cId="2514910419" sldId="379"/>
        </pc:sldMkLst>
      </pc:sldChg>
      <pc:sldChg chg="del">
        <pc:chgData name="Manish Sharma" userId="b799adb9ba789c8f" providerId="LiveId" clId="{7C3D9478-FAB7-47AD-B294-77AB9764AF9A}" dt="2022-01-10T03:24:33.995" v="12" actId="47"/>
        <pc:sldMkLst>
          <pc:docMk/>
          <pc:sldMk cId="484981596" sldId="382"/>
        </pc:sldMkLst>
      </pc:sldChg>
      <pc:sldChg chg="del">
        <pc:chgData name="Manish Sharma" userId="b799adb9ba789c8f" providerId="LiveId" clId="{7C3D9478-FAB7-47AD-B294-77AB9764AF9A}" dt="2022-01-10T03:24:33.995" v="12" actId="47"/>
        <pc:sldMkLst>
          <pc:docMk/>
          <pc:sldMk cId="486550458" sldId="383"/>
        </pc:sldMkLst>
      </pc:sldChg>
      <pc:sldChg chg="del">
        <pc:chgData name="Manish Sharma" userId="b799adb9ba789c8f" providerId="LiveId" clId="{7C3D9478-FAB7-47AD-B294-77AB9764AF9A}" dt="2022-01-10T03:24:33.995" v="12" actId="47"/>
        <pc:sldMkLst>
          <pc:docMk/>
          <pc:sldMk cId="1424805398" sldId="384"/>
        </pc:sldMkLst>
      </pc:sldChg>
      <pc:sldChg chg="del">
        <pc:chgData name="Manish Sharma" userId="b799adb9ba789c8f" providerId="LiveId" clId="{7C3D9478-FAB7-47AD-B294-77AB9764AF9A}" dt="2022-01-10T03:24:33.995" v="12" actId="47"/>
        <pc:sldMkLst>
          <pc:docMk/>
          <pc:sldMk cId="3535939516" sldId="385"/>
        </pc:sldMkLst>
      </pc:sldChg>
      <pc:sldChg chg="del">
        <pc:chgData name="Manish Sharma" userId="b799adb9ba789c8f" providerId="LiveId" clId="{7C3D9478-FAB7-47AD-B294-77AB9764AF9A}" dt="2022-01-10T03:24:33.995" v="12" actId="47"/>
        <pc:sldMkLst>
          <pc:docMk/>
          <pc:sldMk cId="1239693065" sldId="386"/>
        </pc:sldMkLst>
      </pc:sldChg>
      <pc:sldChg chg="del">
        <pc:chgData name="Manish Sharma" userId="b799adb9ba789c8f" providerId="LiveId" clId="{7C3D9478-FAB7-47AD-B294-77AB9764AF9A}" dt="2022-01-10T03:24:33.995" v="12" actId="47"/>
        <pc:sldMkLst>
          <pc:docMk/>
          <pc:sldMk cId="2331089218" sldId="387"/>
        </pc:sldMkLst>
      </pc:sldChg>
      <pc:sldChg chg="del">
        <pc:chgData name="Manish Sharma" userId="b799adb9ba789c8f" providerId="LiveId" clId="{7C3D9478-FAB7-47AD-B294-77AB9764AF9A}" dt="2022-01-10T03:24:33.995" v="12" actId="47"/>
        <pc:sldMkLst>
          <pc:docMk/>
          <pc:sldMk cId="940231496" sldId="388"/>
        </pc:sldMkLst>
      </pc:sldChg>
      <pc:sldChg chg="del">
        <pc:chgData name="Manish Sharma" userId="b799adb9ba789c8f" providerId="LiveId" clId="{7C3D9478-FAB7-47AD-B294-77AB9764AF9A}" dt="2022-01-10T03:24:33.995" v="12" actId="47"/>
        <pc:sldMkLst>
          <pc:docMk/>
          <pc:sldMk cId="3313300973" sldId="391"/>
        </pc:sldMkLst>
      </pc:sldChg>
      <pc:sldChg chg="del">
        <pc:chgData name="Manish Sharma" userId="b799adb9ba789c8f" providerId="LiveId" clId="{7C3D9478-FAB7-47AD-B294-77AB9764AF9A}" dt="2022-01-10T03:24:33.995" v="12" actId="47"/>
        <pc:sldMkLst>
          <pc:docMk/>
          <pc:sldMk cId="2204562738" sldId="392"/>
        </pc:sldMkLst>
      </pc:sldChg>
      <pc:sldChg chg="del">
        <pc:chgData name="Manish Sharma" userId="b799adb9ba789c8f" providerId="LiveId" clId="{7C3D9478-FAB7-47AD-B294-77AB9764AF9A}" dt="2022-01-10T03:24:33.995" v="12" actId="47"/>
        <pc:sldMkLst>
          <pc:docMk/>
          <pc:sldMk cId="23709531" sldId="393"/>
        </pc:sldMkLst>
      </pc:sldChg>
      <pc:sldChg chg="del">
        <pc:chgData name="Manish Sharma" userId="b799adb9ba789c8f" providerId="LiveId" clId="{7C3D9478-FAB7-47AD-B294-77AB9764AF9A}" dt="2022-01-10T03:24:33.995" v="12" actId="47"/>
        <pc:sldMkLst>
          <pc:docMk/>
          <pc:sldMk cId="3057434659" sldId="394"/>
        </pc:sldMkLst>
      </pc:sldChg>
      <pc:sldChg chg="del">
        <pc:chgData name="Manish Sharma" userId="b799adb9ba789c8f" providerId="LiveId" clId="{7C3D9478-FAB7-47AD-B294-77AB9764AF9A}" dt="2022-01-10T03:24:33.995" v="12" actId="47"/>
        <pc:sldMkLst>
          <pc:docMk/>
          <pc:sldMk cId="694169232" sldId="395"/>
        </pc:sldMkLst>
      </pc:sldChg>
      <pc:sldChg chg="del">
        <pc:chgData name="Manish Sharma" userId="b799adb9ba789c8f" providerId="LiveId" clId="{7C3D9478-FAB7-47AD-B294-77AB9764AF9A}" dt="2022-01-10T03:24:33.995" v="12" actId="47"/>
        <pc:sldMkLst>
          <pc:docMk/>
          <pc:sldMk cId="3920928659" sldId="396"/>
        </pc:sldMkLst>
      </pc:sldChg>
      <pc:sldChg chg="del">
        <pc:chgData name="Manish Sharma" userId="b799adb9ba789c8f" providerId="LiveId" clId="{7C3D9478-FAB7-47AD-B294-77AB9764AF9A}" dt="2022-01-10T03:24:33.995" v="12" actId="47"/>
        <pc:sldMkLst>
          <pc:docMk/>
          <pc:sldMk cId="631585617" sldId="398"/>
        </pc:sldMkLst>
      </pc:sldChg>
      <pc:sldChg chg="del">
        <pc:chgData name="Manish Sharma" userId="b799adb9ba789c8f" providerId="LiveId" clId="{7C3D9478-FAB7-47AD-B294-77AB9764AF9A}" dt="2022-01-10T03:24:33.995" v="12" actId="47"/>
        <pc:sldMkLst>
          <pc:docMk/>
          <pc:sldMk cId="3923253326" sldId="399"/>
        </pc:sldMkLst>
      </pc:sldChg>
      <pc:sldChg chg="del">
        <pc:chgData name="Manish Sharma" userId="b799adb9ba789c8f" providerId="LiveId" clId="{7C3D9478-FAB7-47AD-B294-77AB9764AF9A}" dt="2022-01-10T03:24:33.995" v="12" actId="47"/>
        <pc:sldMkLst>
          <pc:docMk/>
          <pc:sldMk cId="1859098652" sldId="400"/>
        </pc:sldMkLst>
      </pc:sldChg>
      <pc:sldChg chg="del">
        <pc:chgData name="Manish Sharma" userId="b799adb9ba789c8f" providerId="LiveId" clId="{7C3D9478-FAB7-47AD-B294-77AB9764AF9A}" dt="2022-01-10T03:24:33.995" v="12" actId="47"/>
        <pc:sldMkLst>
          <pc:docMk/>
          <pc:sldMk cId="2486780815" sldId="401"/>
        </pc:sldMkLst>
      </pc:sldChg>
      <pc:sldChg chg="del">
        <pc:chgData name="Manish Sharma" userId="b799adb9ba789c8f" providerId="LiveId" clId="{7C3D9478-FAB7-47AD-B294-77AB9764AF9A}" dt="2022-01-10T03:24:33.995" v="12" actId="47"/>
        <pc:sldMkLst>
          <pc:docMk/>
          <pc:sldMk cId="2478318775" sldId="402"/>
        </pc:sldMkLst>
      </pc:sldChg>
      <pc:sldChg chg="del">
        <pc:chgData name="Manish Sharma" userId="b799adb9ba789c8f" providerId="LiveId" clId="{7C3D9478-FAB7-47AD-B294-77AB9764AF9A}" dt="2022-01-10T03:24:33.995" v="12" actId="47"/>
        <pc:sldMkLst>
          <pc:docMk/>
          <pc:sldMk cId="2909444576" sldId="404"/>
        </pc:sldMkLst>
      </pc:sldChg>
      <pc:sldChg chg="del">
        <pc:chgData name="Manish Sharma" userId="b799adb9ba789c8f" providerId="LiveId" clId="{7C3D9478-FAB7-47AD-B294-77AB9764AF9A}" dt="2022-01-10T03:24:33.995" v="12" actId="47"/>
        <pc:sldMkLst>
          <pc:docMk/>
          <pc:sldMk cId="1747891241" sldId="405"/>
        </pc:sldMkLst>
      </pc:sldChg>
      <pc:sldChg chg="del">
        <pc:chgData name="Manish Sharma" userId="b799adb9ba789c8f" providerId="LiveId" clId="{7C3D9478-FAB7-47AD-B294-77AB9764AF9A}" dt="2022-01-10T03:24:33.995" v="12" actId="47"/>
        <pc:sldMkLst>
          <pc:docMk/>
          <pc:sldMk cId="1119350591" sldId="407"/>
        </pc:sldMkLst>
      </pc:sldChg>
      <pc:sldChg chg="add del">
        <pc:chgData name="Manish Sharma" userId="b799adb9ba789c8f" providerId="LiveId" clId="{7C3D9478-FAB7-47AD-B294-77AB9764AF9A}" dt="2022-01-12T05:33:50.216" v="961"/>
        <pc:sldMkLst>
          <pc:docMk/>
          <pc:sldMk cId="2747173488" sldId="408"/>
        </pc:sldMkLst>
      </pc:sldChg>
      <pc:sldChg chg="del">
        <pc:chgData name="Manish Sharma" userId="b799adb9ba789c8f" providerId="LiveId" clId="{7C3D9478-FAB7-47AD-B294-77AB9764AF9A}" dt="2022-01-10T03:24:33.995" v="12" actId="47"/>
        <pc:sldMkLst>
          <pc:docMk/>
          <pc:sldMk cId="1777021263" sldId="409"/>
        </pc:sldMkLst>
      </pc:sldChg>
      <pc:sldChg chg="add del">
        <pc:chgData name="Manish Sharma" userId="b799adb9ba789c8f" providerId="LiveId" clId="{7C3D9478-FAB7-47AD-B294-77AB9764AF9A}" dt="2022-01-12T05:33:50.216" v="961"/>
        <pc:sldMkLst>
          <pc:docMk/>
          <pc:sldMk cId="956484382" sldId="410"/>
        </pc:sldMkLst>
      </pc:sldChg>
      <pc:sldChg chg="del">
        <pc:chgData name="Manish Sharma" userId="b799adb9ba789c8f" providerId="LiveId" clId="{7C3D9478-FAB7-47AD-B294-77AB9764AF9A}" dt="2022-01-10T03:24:33.995" v="12" actId="47"/>
        <pc:sldMkLst>
          <pc:docMk/>
          <pc:sldMk cId="2684770681" sldId="411"/>
        </pc:sldMkLst>
      </pc:sldChg>
      <pc:sldChg chg="del">
        <pc:chgData name="Manish Sharma" userId="b799adb9ba789c8f" providerId="LiveId" clId="{7C3D9478-FAB7-47AD-B294-77AB9764AF9A}" dt="2022-01-10T03:24:33.995" v="12" actId="47"/>
        <pc:sldMkLst>
          <pc:docMk/>
          <pc:sldMk cId="1552225087" sldId="412"/>
        </pc:sldMkLst>
      </pc:sldChg>
      <pc:sldChg chg="add del">
        <pc:chgData name="Manish Sharma" userId="b799adb9ba789c8f" providerId="LiveId" clId="{7C3D9478-FAB7-47AD-B294-77AB9764AF9A}" dt="2022-01-12T09:12:38.141" v="965"/>
        <pc:sldMkLst>
          <pc:docMk/>
          <pc:sldMk cId="1257482258" sldId="413"/>
        </pc:sldMkLst>
      </pc:sldChg>
      <pc:sldChg chg="add">
        <pc:chgData name="Manish Sharma" userId="b799adb9ba789c8f" providerId="LiveId" clId="{7C3D9478-FAB7-47AD-B294-77AB9764AF9A}" dt="2022-01-11T11:09:46.274" v="808"/>
        <pc:sldMkLst>
          <pc:docMk/>
          <pc:sldMk cId="653593098" sldId="414"/>
        </pc:sldMkLst>
      </pc:sldChg>
      <pc:sldChg chg="del">
        <pc:chgData name="Manish Sharma" userId="b799adb9ba789c8f" providerId="LiveId" clId="{7C3D9478-FAB7-47AD-B294-77AB9764AF9A}" dt="2022-01-10T03:24:33.995" v="12" actId="47"/>
        <pc:sldMkLst>
          <pc:docMk/>
          <pc:sldMk cId="891528784" sldId="414"/>
        </pc:sldMkLst>
      </pc:sldChg>
      <pc:sldChg chg="del">
        <pc:chgData name="Manish Sharma" userId="b799adb9ba789c8f" providerId="LiveId" clId="{7C3D9478-FAB7-47AD-B294-77AB9764AF9A}" dt="2022-01-10T03:24:33.995" v="12" actId="47"/>
        <pc:sldMkLst>
          <pc:docMk/>
          <pc:sldMk cId="1942412135" sldId="415"/>
        </pc:sldMkLst>
      </pc:sldChg>
      <pc:sldChg chg="addSp delSp modSp new mod setBg">
        <pc:chgData name="Manish Sharma" userId="b799adb9ba789c8f" providerId="LiveId" clId="{7C3D9478-FAB7-47AD-B294-77AB9764AF9A}" dt="2022-01-11T11:11:11.616" v="846" actId="27614"/>
        <pc:sldMkLst>
          <pc:docMk/>
          <pc:sldMk cId="2092420744" sldId="415"/>
        </pc:sldMkLst>
        <pc:spChg chg="mod">
          <ac:chgData name="Manish Sharma" userId="b799adb9ba789c8f" providerId="LiveId" clId="{7C3D9478-FAB7-47AD-B294-77AB9764AF9A}" dt="2022-01-11T11:10:59.199" v="845" actId="26606"/>
          <ac:spMkLst>
            <pc:docMk/>
            <pc:sldMk cId="2092420744" sldId="415"/>
            <ac:spMk id="2" creationId="{37BC08F8-3DED-4385-ABA4-060BB706B8EF}"/>
          </ac:spMkLst>
        </pc:spChg>
        <pc:spChg chg="del">
          <ac:chgData name="Manish Sharma" userId="b799adb9ba789c8f" providerId="LiveId" clId="{7C3D9478-FAB7-47AD-B294-77AB9764AF9A}" dt="2022-01-11T11:10:14.729" v="810" actId="478"/>
          <ac:spMkLst>
            <pc:docMk/>
            <pc:sldMk cId="2092420744" sldId="415"/>
            <ac:spMk id="3" creationId="{09815613-8E9E-46B4-B6DC-136711B508CA}"/>
          </ac:spMkLst>
        </pc:spChg>
        <pc:spChg chg="mod">
          <ac:chgData name="Manish Sharma" userId="b799adb9ba789c8f" providerId="LiveId" clId="{7C3D9478-FAB7-47AD-B294-77AB9764AF9A}" dt="2022-01-11T11:10:15.498" v="811"/>
          <ac:spMkLst>
            <pc:docMk/>
            <pc:sldMk cId="2092420744" sldId="415"/>
            <ac:spMk id="5" creationId="{E92B4D3B-7532-4325-9F1C-4E569DA4B125}"/>
          </ac:spMkLst>
        </pc:spChg>
        <pc:spChg chg="mod">
          <ac:chgData name="Manish Sharma" userId="b799adb9ba789c8f" providerId="LiveId" clId="{7C3D9478-FAB7-47AD-B294-77AB9764AF9A}" dt="2022-01-11T11:10:15.498" v="811"/>
          <ac:spMkLst>
            <pc:docMk/>
            <pc:sldMk cId="2092420744" sldId="415"/>
            <ac:spMk id="6" creationId="{0B501A4C-A19B-4A93-BD93-CD3C447D18AF}"/>
          </ac:spMkLst>
        </pc:spChg>
        <pc:spChg chg="mod">
          <ac:chgData name="Manish Sharma" userId="b799adb9ba789c8f" providerId="LiveId" clId="{7C3D9478-FAB7-47AD-B294-77AB9764AF9A}" dt="2022-01-11T11:10:15.498" v="811"/>
          <ac:spMkLst>
            <pc:docMk/>
            <pc:sldMk cId="2092420744" sldId="415"/>
            <ac:spMk id="7" creationId="{11701D96-46DB-4210-998B-C42ADFA4A14A}"/>
          </ac:spMkLst>
        </pc:spChg>
        <pc:spChg chg="mod">
          <ac:chgData name="Manish Sharma" userId="b799adb9ba789c8f" providerId="LiveId" clId="{7C3D9478-FAB7-47AD-B294-77AB9764AF9A}" dt="2022-01-11T11:10:15.498" v="811"/>
          <ac:spMkLst>
            <pc:docMk/>
            <pc:sldMk cId="2092420744" sldId="415"/>
            <ac:spMk id="8" creationId="{08510A39-A1F0-4915-B457-82C3C8EF0E51}"/>
          </ac:spMkLst>
        </pc:spChg>
        <pc:spChg chg="mod">
          <ac:chgData name="Manish Sharma" userId="b799adb9ba789c8f" providerId="LiveId" clId="{7C3D9478-FAB7-47AD-B294-77AB9764AF9A}" dt="2022-01-11T11:10:15.498" v="811"/>
          <ac:spMkLst>
            <pc:docMk/>
            <pc:sldMk cId="2092420744" sldId="415"/>
            <ac:spMk id="11" creationId="{E1F83398-AE2C-4816-978C-18B66FBEDBB9}"/>
          </ac:spMkLst>
        </pc:spChg>
        <pc:spChg chg="add">
          <ac:chgData name="Manish Sharma" userId="b799adb9ba789c8f" providerId="LiveId" clId="{7C3D9478-FAB7-47AD-B294-77AB9764AF9A}" dt="2022-01-11T11:10:59.199" v="845" actId="26606"/>
          <ac:spMkLst>
            <pc:docMk/>
            <pc:sldMk cId="2092420744" sldId="415"/>
            <ac:spMk id="17" creationId="{665DBBEF-238B-476B-96AB-8AAC3224ECEA}"/>
          </ac:spMkLst>
        </pc:spChg>
        <pc:spChg chg="add">
          <ac:chgData name="Manish Sharma" userId="b799adb9ba789c8f" providerId="LiveId" clId="{7C3D9478-FAB7-47AD-B294-77AB9764AF9A}" dt="2022-01-11T11:10:59.199" v="845" actId="26606"/>
          <ac:spMkLst>
            <pc:docMk/>
            <pc:sldMk cId="2092420744" sldId="415"/>
            <ac:spMk id="19" creationId="{3FCFB1DE-0B7E-48CC-BA90-B2AB0889F9D6}"/>
          </ac:spMkLst>
        </pc:spChg>
        <pc:grpChg chg="add del mod">
          <ac:chgData name="Manish Sharma" userId="b799adb9ba789c8f" providerId="LiveId" clId="{7C3D9478-FAB7-47AD-B294-77AB9764AF9A}" dt="2022-01-11T11:10:21.020" v="812"/>
          <ac:grpSpMkLst>
            <pc:docMk/>
            <pc:sldMk cId="2092420744" sldId="415"/>
            <ac:grpSpMk id="4" creationId="{CF37D82A-5FCB-437A-97B0-86CE96AD535B}"/>
          </ac:grpSpMkLst>
        </pc:grpChg>
        <pc:picChg chg="add mod">
          <ac:chgData name="Manish Sharma" userId="b799adb9ba789c8f" providerId="LiveId" clId="{7C3D9478-FAB7-47AD-B294-77AB9764AF9A}" dt="2022-01-11T11:11:11.616" v="846" actId="27614"/>
          <ac:picMkLst>
            <pc:docMk/>
            <pc:sldMk cId="2092420744" sldId="415"/>
            <ac:picMk id="12" creationId="{5320F8E6-296A-4D19-B626-A17A26D553C5}"/>
          </ac:picMkLst>
        </pc:picChg>
        <pc:cxnChg chg="mod">
          <ac:chgData name="Manish Sharma" userId="b799adb9ba789c8f" providerId="LiveId" clId="{7C3D9478-FAB7-47AD-B294-77AB9764AF9A}" dt="2022-01-11T11:10:15.498" v="811"/>
          <ac:cxnSpMkLst>
            <pc:docMk/>
            <pc:sldMk cId="2092420744" sldId="415"/>
            <ac:cxnSpMk id="9" creationId="{6D25B269-7ED8-4296-84B7-A72E293DBC6A}"/>
          </ac:cxnSpMkLst>
        </pc:cxnChg>
        <pc:cxnChg chg="mod">
          <ac:chgData name="Manish Sharma" userId="b799adb9ba789c8f" providerId="LiveId" clId="{7C3D9478-FAB7-47AD-B294-77AB9764AF9A}" dt="2022-01-11T11:10:15.498" v="811"/>
          <ac:cxnSpMkLst>
            <pc:docMk/>
            <pc:sldMk cId="2092420744" sldId="415"/>
            <ac:cxnSpMk id="10" creationId="{95921697-1858-41B3-9D9B-F0B3A64983E1}"/>
          </ac:cxnSpMkLst>
        </pc:cxnChg>
      </pc:sldChg>
      <pc:sldChg chg="addSp delSp modSp new mod setBg">
        <pc:chgData name="Manish Sharma" userId="b799adb9ba789c8f" providerId="LiveId" clId="{7C3D9478-FAB7-47AD-B294-77AB9764AF9A}" dt="2022-01-11T11:12:17.209" v="876" actId="27614"/>
        <pc:sldMkLst>
          <pc:docMk/>
          <pc:sldMk cId="659409853" sldId="416"/>
        </pc:sldMkLst>
        <pc:spChg chg="mod">
          <ac:chgData name="Manish Sharma" userId="b799adb9ba789c8f" providerId="LiveId" clId="{7C3D9478-FAB7-47AD-B294-77AB9764AF9A}" dt="2022-01-11T11:11:42.215" v="875" actId="26606"/>
          <ac:spMkLst>
            <pc:docMk/>
            <pc:sldMk cId="659409853" sldId="416"/>
            <ac:spMk id="2" creationId="{315C6612-5A1C-4008-B1A4-8CD1D3F6C976}"/>
          </ac:spMkLst>
        </pc:spChg>
        <pc:spChg chg="del">
          <ac:chgData name="Manish Sharma" userId="b799adb9ba789c8f" providerId="LiveId" clId="{7C3D9478-FAB7-47AD-B294-77AB9764AF9A}" dt="2022-01-11T11:11:17.785" v="850"/>
          <ac:spMkLst>
            <pc:docMk/>
            <pc:sldMk cId="659409853" sldId="416"/>
            <ac:spMk id="3" creationId="{D83C4356-9083-42E9-B9D1-50EFB3363DEC}"/>
          </ac:spMkLst>
        </pc:spChg>
        <pc:spChg chg="mod">
          <ac:chgData name="Manish Sharma" userId="b799adb9ba789c8f" providerId="LiveId" clId="{7C3D9478-FAB7-47AD-B294-77AB9764AF9A}" dt="2022-01-11T11:11:14.251" v="848"/>
          <ac:spMkLst>
            <pc:docMk/>
            <pc:sldMk cId="659409853" sldId="416"/>
            <ac:spMk id="5" creationId="{873D3D4C-F8E0-492B-BF3E-FA693091D91D}"/>
          </ac:spMkLst>
        </pc:spChg>
        <pc:spChg chg="mod">
          <ac:chgData name="Manish Sharma" userId="b799adb9ba789c8f" providerId="LiveId" clId="{7C3D9478-FAB7-47AD-B294-77AB9764AF9A}" dt="2022-01-11T11:11:14.251" v="848"/>
          <ac:spMkLst>
            <pc:docMk/>
            <pc:sldMk cId="659409853" sldId="416"/>
            <ac:spMk id="6" creationId="{47335E6F-2CDC-4ECA-98C1-7123BC0127E9}"/>
          </ac:spMkLst>
        </pc:spChg>
        <pc:spChg chg="mod">
          <ac:chgData name="Manish Sharma" userId="b799adb9ba789c8f" providerId="LiveId" clId="{7C3D9478-FAB7-47AD-B294-77AB9764AF9A}" dt="2022-01-11T11:11:14.251" v="848"/>
          <ac:spMkLst>
            <pc:docMk/>
            <pc:sldMk cId="659409853" sldId="416"/>
            <ac:spMk id="7" creationId="{FDDD4A8A-DF5A-4870-8206-EE2BD9652E71}"/>
          </ac:spMkLst>
        </pc:spChg>
        <pc:spChg chg="mod">
          <ac:chgData name="Manish Sharma" userId="b799adb9ba789c8f" providerId="LiveId" clId="{7C3D9478-FAB7-47AD-B294-77AB9764AF9A}" dt="2022-01-11T11:11:14.251" v="848"/>
          <ac:spMkLst>
            <pc:docMk/>
            <pc:sldMk cId="659409853" sldId="416"/>
            <ac:spMk id="8" creationId="{A00DF6D7-6C92-4215-B42B-5F059E555438}"/>
          </ac:spMkLst>
        </pc:spChg>
        <pc:spChg chg="mod">
          <ac:chgData name="Manish Sharma" userId="b799adb9ba789c8f" providerId="LiveId" clId="{7C3D9478-FAB7-47AD-B294-77AB9764AF9A}" dt="2022-01-11T11:11:14.251" v="848"/>
          <ac:spMkLst>
            <pc:docMk/>
            <pc:sldMk cId="659409853" sldId="416"/>
            <ac:spMk id="11" creationId="{E6FF1B11-CE26-4E96-B98A-DCE37102686C}"/>
          </ac:spMkLst>
        </pc:spChg>
        <pc:spChg chg="add del mod">
          <ac:chgData name="Manish Sharma" userId="b799adb9ba789c8f" providerId="LiveId" clId="{7C3D9478-FAB7-47AD-B294-77AB9764AF9A}" dt="2022-01-11T11:11:17.569" v="849"/>
          <ac:spMkLst>
            <pc:docMk/>
            <pc:sldMk cId="659409853" sldId="416"/>
            <ac:spMk id="12" creationId="{606C5BEE-28B7-4040-A0CE-938F55261E6C}"/>
          </ac:spMkLst>
        </pc:spChg>
        <pc:spChg chg="add">
          <ac:chgData name="Manish Sharma" userId="b799adb9ba789c8f" providerId="LiveId" clId="{7C3D9478-FAB7-47AD-B294-77AB9764AF9A}" dt="2022-01-11T11:11:42.215" v="875" actId="26606"/>
          <ac:spMkLst>
            <pc:docMk/>
            <pc:sldMk cId="659409853" sldId="416"/>
            <ac:spMk id="19" creationId="{665DBBEF-238B-476B-96AB-8AAC3224ECEA}"/>
          </ac:spMkLst>
        </pc:spChg>
        <pc:spChg chg="add">
          <ac:chgData name="Manish Sharma" userId="b799adb9ba789c8f" providerId="LiveId" clId="{7C3D9478-FAB7-47AD-B294-77AB9764AF9A}" dt="2022-01-11T11:11:42.215" v="875" actId="26606"/>
          <ac:spMkLst>
            <pc:docMk/>
            <pc:sldMk cId="659409853" sldId="416"/>
            <ac:spMk id="21" creationId="{3FCFB1DE-0B7E-48CC-BA90-B2AB0889F9D6}"/>
          </ac:spMkLst>
        </pc:spChg>
        <pc:grpChg chg="add del mod">
          <ac:chgData name="Manish Sharma" userId="b799adb9ba789c8f" providerId="LiveId" clId="{7C3D9478-FAB7-47AD-B294-77AB9764AF9A}" dt="2022-01-11T11:11:17.569" v="849"/>
          <ac:grpSpMkLst>
            <pc:docMk/>
            <pc:sldMk cId="659409853" sldId="416"/>
            <ac:grpSpMk id="4" creationId="{F35D6F7F-8D75-4D05-AA76-1256D0BE5E10}"/>
          </ac:grpSpMkLst>
        </pc:grpChg>
        <pc:picChg chg="add mod">
          <ac:chgData name="Manish Sharma" userId="b799adb9ba789c8f" providerId="LiveId" clId="{7C3D9478-FAB7-47AD-B294-77AB9764AF9A}" dt="2022-01-11T11:12:17.209" v="876" actId="27614"/>
          <ac:picMkLst>
            <pc:docMk/>
            <pc:sldMk cId="659409853" sldId="416"/>
            <ac:picMk id="14" creationId="{E17FCEDE-49FB-49EA-A4F9-5A69984A4295}"/>
          </ac:picMkLst>
        </pc:picChg>
        <pc:cxnChg chg="mod">
          <ac:chgData name="Manish Sharma" userId="b799adb9ba789c8f" providerId="LiveId" clId="{7C3D9478-FAB7-47AD-B294-77AB9764AF9A}" dt="2022-01-11T11:11:14.251" v="848"/>
          <ac:cxnSpMkLst>
            <pc:docMk/>
            <pc:sldMk cId="659409853" sldId="416"/>
            <ac:cxnSpMk id="9" creationId="{0E736550-FF05-41CD-A0C7-B69DDBE0A9EB}"/>
          </ac:cxnSpMkLst>
        </pc:cxnChg>
        <pc:cxnChg chg="mod">
          <ac:chgData name="Manish Sharma" userId="b799adb9ba789c8f" providerId="LiveId" clId="{7C3D9478-FAB7-47AD-B294-77AB9764AF9A}" dt="2022-01-11T11:11:14.251" v="848"/>
          <ac:cxnSpMkLst>
            <pc:docMk/>
            <pc:sldMk cId="659409853" sldId="416"/>
            <ac:cxnSpMk id="10" creationId="{9C915F5E-711E-4669-8278-5E424BE9C129}"/>
          </ac:cxnSpMkLst>
        </pc:cxnChg>
        <pc:cxnChg chg="add del mod">
          <ac:chgData name="Manish Sharma" userId="b799adb9ba789c8f" providerId="LiveId" clId="{7C3D9478-FAB7-47AD-B294-77AB9764AF9A}" dt="2022-01-11T11:11:17.569" v="849"/>
          <ac:cxnSpMkLst>
            <pc:docMk/>
            <pc:sldMk cId="659409853" sldId="416"/>
            <ac:cxnSpMk id="13" creationId="{D723C328-8737-4154-8495-5D3625068938}"/>
          </ac:cxnSpMkLst>
        </pc:cxnChg>
      </pc:sldChg>
      <pc:sldChg chg="del">
        <pc:chgData name="Manish Sharma" userId="b799adb9ba789c8f" providerId="LiveId" clId="{7C3D9478-FAB7-47AD-B294-77AB9764AF9A}" dt="2022-01-10T03:24:33.995" v="12" actId="47"/>
        <pc:sldMkLst>
          <pc:docMk/>
          <pc:sldMk cId="1602707574" sldId="416"/>
        </pc:sldMkLst>
      </pc:sldChg>
      <pc:sldChg chg="del">
        <pc:chgData name="Manish Sharma" userId="b799adb9ba789c8f" providerId="LiveId" clId="{7C3D9478-FAB7-47AD-B294-77AB9764AF9A}" dt="2022-01-10T03:24:33.995" v="12" actId="47"/>
        <pc:sldMkLst>
          <pc:docMk/>
          <pc:sldMk cId="505285954" sldId="417"/>
        </pc:sldMkLst>
      </pc:sldChg>
      <pc:sldChg chg="add">
        <pc:chgData name="Manish Sharma" userId="b799adb9ba789c8f" providerId="LiveId" clId="{7C3D9478-FAB7-47AD-B294-77AB9764AF9A}" dt="2022-01-11T11:19:02.567" v="877"/>
        <pc:sldMkLst>
          <pc:docMk/>
          <pc:sldMk cId="1911146554" sldId="417"/>
        </pc:sldMkLst>
      </pc:sldChg>
      <pc:sldChg chg="addSp delSp modSp new mod">
        <pc:chgData name="Manish Sharma" userId="b799adb9ba789c8f" providerId="LiveId" clId="{7C3D9478-FAB7-47AD-B294-77AB9764AF9A}" dt="2022-01-12T03:51:22.597" v="905" actId="1076"/>
        <pc:sldMkLst>
          <pc:docMk/>
          <pc:sldMk cId="2152274653" sldId="418"/>
        </pc:sldMkLst>
        <pc:spChg chg="del">
          <ac:chgData name="Manish Sharma" userId="b799adb9ba789c8f" providerId="LiveId" clId="{7C3D9478-FAB7-47AD-B294-77AB9764AF9A}" dt="2022-01-12T03:50:02.824" v="880" actId="478"/>
          <ac:spMkLst>
            <pc:docMk/>
            <pc:sldMk cId="2152274653" sldId="418"/>
            <ac:spMk id="2" creationId="{FEE70ADF-2B31-4BBB-A42F-8321BFC0A2C0}"/>
          </ac:spMkLst>
        </pc:spChg>
        <pc:spChg chg="del">
          <ac:chgData name="Manish Sharma" userId="b799adb9ba789c8f" providerId="LiveId" clId="{7C3D9478-FAB7-47AD-B294-77AB9764AF9A}" dt="2022-01-12T03:50:02.824" v="880" actId="478"/>
          <ac:spMkLst>
            <pc:docMk/>
            <pc:sldMk cId="2152274653" sldId="418"/>
            <ac:spMk id="3" creationId="{DAB28B65-A9CF-47D5-A263-E7CD3555F3EE}"/>
          </ac:spMkLst>
        </pc:spChg>
        <pc:spChg chg="add mod">
          <ac:chgData name="Manish Sharma" userId="b799adb9ba789c8f" providerId="LiveId" clId="{7C3D9478-FAB7-47AD-B294-77AB9764AF9A}" dt="2022-01-12T03:51:22.597" v="905" actId="1076"/>
          <ac:spMkLst>
            <pc:docMk/>
            <pc:sldMk cId="2152274653" sldId="418"/>
            <ac:spMk id="4" creationId="{ADA6931F-89CB-4A19-9F1E-B5B73B389AB1}"/>
          </ac:spMkLst>
        </pc:spChg>
        <pc:spChg chg="add mod">
          <ac:chgData name="Manish Sharma" userId="b799adb9ba789c8f" providerId="LiveId" clId="{7C3D9478-FAB7-47AD-B294-77AB9764AF9A}" dt="2022-01-12T03:51:22.597" v="905" actId="1076"/>
          <ac:spMkLst>
            <pc:docMk/>
            <pc:sldMk cId="2152274653" sldId="418"/>
            <ac:spMk id="5" creationId="{982B8D0D-96D2-4F5A-8181-54F7AF28828A}"/>
          </ac:spMkLst>
        </pc:spChg>
        <pc:spChg chg="add mod">
          <ac:chgData name="Manish Sharma" userId="b799adb9ba789c8f" providerId="LiveId" clId="{7C3D9478-FAB7-47AD-B294-77AB9764AF9A}" dt="2022-01-12T03:51:22.597" v="905" actId="1076"/>
          <ac:spMkLst>
            <pc:docMk/>
            <pc:sldMk cId="2152274653" sldId="418"/>
            <ac:spMk id="7" creationId="{B912ECA1-147F-427B-BF73-0B2A59319642}"/>
          </ac:spMkLst>
        </pc:spChg>
        <pc:spChg chg="add mod">
          <ac:chgData name="Manish Sharma" userId="b799adb9ba789c8f" providerId="LiveId" clId="{7C3D9478-FAB7-47AD-B294-77AB9764AF9A}" dt="2022-01-12T03:51:22.597" v="905" actId="1076"/>
          <ac:spMkLst>
            <pc:docMk/>
            <pc:sldMk cId="2152274653" sldId="418"/>
            <ac:spMk id="9" creationId="{EA3CC287-E99A-4BA9-A9AD-5C95DF5D3015}"/>
          </ac:spMkLst>
        </pc:spChg>
        <pc:spChg chg="add mod">
          <ac:chgData name="Manish Sharma" userId="b799adb9ba789c8f" providerId="LiveId" clId="{7C3D9478-FAB7-47AD-B294-77AB9764AF9A}" dt="2022-01-12T03:51:22.597" v="905" actId="1076"/>
          <ac:spMkLst>
            <pc:docMk/>
            <pc:sldMk cId="2152274653" sldId="418"/>
            <ac:spMk id="10" creationId="{EB96CBCA-E059-4DA8-B298-5B61F35643A0}"/>
          </ac:spMkLst>
        </pc:spChg>
        <pc:spChg chg="add mod">
          <ac:chgData name="Manish Sharma" userId="b799adb9ba789c8f" providerId="LiveId" clId="{7C3D9478-FAB7-47AD-B294-77AB9764AF9A}" dt="2022-01-12T03:51:22.597" v="905" actId="1076"/>
          <ac:spMkLst>
            <pc:docMk/>
            <pc:sldMk cId="2152274653" sldId="418"/>
            <ac:spMk id="12" creationId="{9C339217-69F7-449B-AE1E-7943999ED65D}"/>
          </ac:spMkLst>
        </pc:spChg>
        <pc:cxnChg chg="add mod">
          <ac:chgData name="Manish Sharma" userId="b799adb9ba789c8f" providerId="LiveId" clId="{7C3D9478-FAB7-47AD-B294-77AB9764AF9A}" dt="2022-01-12T03:51:22.597" v="905" actId="1076"/>
          <ac:cxnSpMkLst>
            <pc:docMk/>
            <pc:sldMk cId="2152274653" sldId="418"/>
            <ac:cxnSpMk id="6" creationId="{FA74169F-E611-4F1B-B1BD-91977E03E6C3}"/>
          </ac:cxnSpMkLst>
        </pc:cxnChg>
        <pc:cxnChg chg="add mod">
          <ac:chgData name="Manish Sharma" userId="b799adb9ba789c8f" providerId="LiveId" clId="{7C3D9478-FAB7-47AD-B294-77AB9764AF9A}" dt="2022-01-12T03:51:22.597" v="905" actId="1076"/>
          <ac:cxnSpMkLst>
            <pc:docMk/>
            <pc:sldMk cId="2152274653" sldId="418"/>
            <ac:cxnSpMk id="8" creationId="{97A2C148-6EC6-4B56-B317-657AC916F22C}"/>
          </ac:cxnSpMkLst>
        </pc:cxnChg>
        <pc:cxnChg chg="add mod">
          <ac:chgData name="Manish Sharma" userId="b799adb9ba789c8f" providerId="LiveId" clId="{7C3D9478-FAB7-47AD-B294-77AB9764AF9A}" dt="2022-01-12T03:51:22.597" v="905" actId="1076"/>
          <ac:cxnSpMkLst>
            <pc:docMk/>
            <pc:sldMk cId="2152274653" sldId="418"/>
            <ac:cxnSpMk id="11" creationId="{DB277395-AE59-4B73-AC0F-EBEBBDE71EAD}"/>
          </ac:cxnSpMkLst>
        </pc:cxnChg>
        <pc:cxnChg chg="add mod">
          <ac:chgData name="Manish Sharma" userId="b799adb9ba789c8f" providerId="LiveId" clId="{7C3D9478-FAB7-47AD-B294-77AB9764AF9A}" dt="2022-01-12T03:51:22.597" v="905" actId="1076"/>
          <ac:cxnSpMkLst>
            <pc:docMk/>
            <pc:sldMk cId="2152274653" sldId="418"/>
            <ac:cxnSpMk id="13" creationId="{558E8B02-63CE-4259-960D-DE2BF5166352}"/>
          </ac:cxnSpMkLst>
        </pc:cxnChg>
      </pc:sldChg>
      <pc:sldChg chg="del">
        <pc:chgData name="Manish Sharma" userId="b799adb9ba789c8f" providerId="LiveId" clId="{7C3D9478-FAB7-47AD-B294-77AB9764AF9A}" dt="2022-01-10T03:24:33.995" v="12" actId="47"/>
        <pc:sldMkLst>
          <pc:docMk/>
          <pc:sldMk cId="4283266374" sldId="418"/>
        </pc:sldMkLst>
      </pc:sldChg>
      <pc:sldChg chg="del">
        <pc:chgData name="Manish Sharma" userId="b799adb9ba789c8f" providerId="LiveId" clId="{7C3D9478-FAB7-47AD-B294-77AB9764AF9A}" dt="2022-01-10T03:24:33.995" v="12" actId="47"/>
        <pc:sldMkLst>
          <pc:docMk/>
          <pc:sldMk cId="1426255416" sldId="419"/>
        </pc:sldMkLst>
      </pc:sldChg>
      <pc:sldChg chg="addSp delSp modSp new mod">
        <pc:chgData name="Manish Sharma" userId="b799adb9ba789c8f" providerId="LiveId" clId="{7C3D9478-FAB7-47AD-B294-77AB9764AF9A}" dt="2022-01-12T04:03:26.736" v="937" actId="113"/>
        <pc:sldMkLst>
          <pc:docMk/>
          <pc:sldMk cId="1454361118" sldId="419"/>
        </pc:sldMkLst>
        <pc:spChg chg="del">
          <ac:chgData name="Manish Sharma" userId="b799adb9ba789c8f" providerId="LiveId" clId="{7C3D9478-FAB7-47AD-B294-77AB9764AF9A}" dt="2022-01-12T03:51:49.871" v="907" actId="478"/>
          <ac:spMkLst>
            <pc:docMk/>
            <pc:sldMk cId="1454361118" sldId="419"/>
            <ac:spMk id="2" creationId="{8BE6F2BE-AAC6-46BD-8E61-1971C5DE8807}"/>
          </ac:spMkLst>
        </pc:spChg>
        <pc:spChg chg="del">
          <ac:chgData name="Manish Sharma" userId="b799adb9ba789c8f" providerId="LiveId" clId="{7C3D9478-FAB7-47AD-B294-77AB9764AF9A}" dt="2022-01-12T03:51:49.871" v="907" actId="478"/>
          <ac:spMkLst>
            <pc:docMk/>
            <pc:sldMk cId="1454361118" sldId="419"/>
            <ac:spMk id="3" creationId="{F57FDE86-216D-4143-8F33-081DB88EF672}"/>
          </ac:spMkLst>
        </pc:spChg>
        <pc:spChg chg="add mod">
          <ac:chgData name="Manish Sharma" userId="b799adb9ba789c8f" providerId="LiveId" clId="{7C3D9478-FAB7-47AD-B294-77AB9764AF9A}" dt="2022-01-12T03:52:54.098" v="910" actId="1076"/>
          <ac:spMkLst>
            <pc:docMk/>
            <pc:sldMk cId="1454361118" sldId="419"/>
            <ac:spMk id="4" creationId="{D1C9F98A-DF79-421D-86C3-49EBFF08A600}"/>
          </ac:spMkLst>
        </pc:spChg>
        <pc:spChg chg="add mod">
          <ac:chgData name="Manish Sharma" userId="b799adb9ba789c8f" providerId="LiveId" clId="{7C3D9478-FAB7-47AD-B294-77AB9764AF9A}" dt="2022-01-12T03:57:23.880" v="921" actId="20577"/>
          <ac:spMkLst>
            <pc:docMk/>
            <pc:sldMk cId="1454361118" sldId="419"/>
            <ac:spMk id="5" creationId="{A9445235-F2EA-406A-B3D8-7360CBD6EDE0}"/>
          </ac:spMkLst>
        </pc:spChg>
        <pc:spChg chg="add mod">
          <ac:chgData name="Manish Sharma" userId="b799adb9ba789c8f" providerId="LiveId" clId="{7C3D9478-FAB7-47AD-B294-77AB9764AF9A}" dt="2022-01-12T03:52:54.098" v="910" actId="1076"/>
          <ac:spMkLst>
            <pc:docMk/>
            <pc:sldMk cId="1454361118" sldId="419"/>
            <ac:spMk id="7" creationId="{5AA470B2-206B-482A-B8EA-565A33B9BA8D}"/>
          </ac:spMkLst>
        </pc:spChg>
        <pc:spChg chg="add mod">
          <ac:chgData name="Manish Sharma" userId="b799adb9ba789c8f" providerId="LiveId" clId="{7C3D9478-FAB7-47AD-B294-77AB9764AF9A}" dt="2022-01-12T03:52:54.098" v="910" actId="1076"/>
          <ac:spMkLst>
            <pc:docMk/>
            <pc:sldMk cId="1454361118" sldId="419"/>
            <ac:spMk id="9" creationId="{6CF45766-748F-4062-AA87-BE8D1856EE72}"/>
          </ac:spMkLst>
        </pc:spChg>
        <pc:spChg chg="add mod">
          <ac:chgData name="Manish Sharma" userId="b799adb9ba789c8f" providerId="LiveId" clId="{7C3D9478-FAB7-47AD-B294-77AB9764AF9A}" dt="2022-01-12T04:02:53.385" v="924" actId="1076"/>
          <ac:spMkLst>
            <pc:docMk/>
            <pc:sldMk cId="1454361118" sldId="419"/>
            <ac:spMk id="11" creationId="{1FB1CCD6-3533-45A2-A348-9979A3013D3B}"/>
          </ac:spMkLst>
        </pc:spChg>
        <pc:spChg chg="add mod">
          <ac:chgData name="Manish Sharma" userId="b799adb9ba789c8f" providerId="LiveId" clId="{7C3D9478-FAB7-47AD-B294-77AB9764AF9A}" dt="2022-01-12T04:03:26.736" v="937" actId="113"/>
          <ac:spMkLst>
            <pc:docMk/>
            <pc:sldMk cId="1454361118" sldId="419"/>
            <ac:spMk id="12" creationId="{C3880A3C-D591-4C03-9C5E-7F5E730A29CC}"/>
          </ac:spMkLst>
        </pc:spChg>
        <pc:spChg chg="add mod">
          <ac:chgData name="Manish Sharma" userId="b799adb9ba789c8f" providerId="LiveId" clId="{7C3D9478-FAB7-47AD-B294-77AB9764AF9A}" dt="2022-01-12T04:02:53.385" v="924" actId="1076"/>
          <ac:spMkLst>
            <pc:docMk/>
            <pc:sldMk cId="1454361118" sldId="419"/>
            <ac:spMk id="14" creationId="{3D722B79-6DB3-448F-9EC6-C955EAA05169}"/>
          </ac:spMkLst>
        </pc:spChg>
        <pc:spChg chg="add mod">
          <ac:chgData name="Manish Sharma" userId="b799adb9ba789c8f" providerId="LiveId" clId="{7C3D9478-FAB7-47AD-B294-77AB9764AF9A}" dt="2022-01-12T04:02:53.385" v="924" actId="1076"/>
          <ac:spMkLst>
            <pc:docMk/>
            <pc:sldMk cId="1454361118" sldId="419"/>
            <ac:spMk id="16" creationId="{69BEA21C-22C6-46A9-A1DF-7972FE9BF39C}"/>
          </ac:spMkLst>
        </pc:spChg>
        <pc:cxnChg chg="add mod">
          <ac:chgData name="Manish Sharma" userId="b799adb9ba789c8f" providerId="LiveId" clId="{7C3D9478-FAB7-47AD-B294-77AB9764AF9A}" dt="2022-01-12T03:52:54.098" v="910" actId="1076"/>
          <ac:cxnSpMkLst>
            <pc:docMk/>
            <pc:sldMk cId="1454361118" sldId="419"/>
            <ac:cxnSpMk id="6" creationId="{5BACE6C9-2016-45D5-A9C5-512A30F3A98D}"/>
          </ac:cxnSpMkLst>
        </pc:cxnChg>
        <pc:cxnChg chg="add mod">
          <ac:chgData name="Manish Sharma" userId="b799adb9ba789c8f" providerId="LiveId" clId="{7C3D9478-FAB7-47AD-B294-77AB9764AF9A}" dt="2022-01-12T03:52:54.098" v="910" actId="1076"/>
          <ac:cxnSpMkLst>
            <pc:docMk/>
            <pc:sldMk cId="1454361118" sldId="419"/>
            <ac:cxnSpMk id="8" creationId="{753EBD49-FA5F-4B57-9480-EB4D263C047C}"/>
          </ac:cxnSpMkLst>
        </pc:cxnChg>
        <pc:cxnChg chg="add mod">
          <ac:chgData name="Manish Sharma" userId="b799adb9ba789c8f" providerId="LiveId" clId="{7C3D9478-FAB7-47AD-B294-77AB9764AF9A}" dt="2022-01-12T03:52:54.098" v="910" actId="1076"/>
          <ac:cxnSpMkLst>
            <pc:docMk/>
            <pc:sldMk cId="1454361118" sldId="419"/>
            <ac:cxnSpMk id="10" creationId="{944C1D46-3040-433D-9A7E-47C7F2B2B329}"/>
          </ac:cxnSpMkLst>
        </pc:cxnChg>
        <pc:cxnChg chg="add mod">
          <ac:chgData name="Manish Sharma" userId="b799adb9ba789c8f" providerId="LiveId" clId="{7C3D9478-FAB7-47AD-B294-77AB9764AF9A}" dt="2022-01-12T04:02:53.385" v="924" actId="1076"/>
          <ac:cxnSpMkLst>
            <pc:docMk/>
            <pc:sldMk cId="1454361118" sldId="419"/>
            <ac:cxnSpMk id="13" creationId="{EF07546D-3972-4F5C-BF8D-B4150CD4DDC0}"/>
          </ac:cxnSpMkLst>
        </pc:cxnChg>
        <pc:cxnChg chg="add mod">
          <ac:chgData name="Manish Sharma" userId="b799adb9ba789c8f" providerId="LiveId" clId="{7C3D9478-FAB7-47AD-B294-77AB9764AF9A}" dt="2022-01-12T04:02:53.385" v="924" actId="1076"/>
          <ac:cxnSpMkLst>
            <pc:docMk/>
            <pc:sldMk cId="1454361118" sldId="419"/>
            <ac:cxnSpMk id="15" creationId="{75F8329B-5F0F-44B0-B142-D0FF38A94435}"/>
          </ac:cxnSpMkLst>
        </pc:cxnChg>
        <pc:cxnChg chg="add mod">
          <ac:chgData name="Manish Sharma" userId="b799adb9ba789c8f" providerId="LiveId" clId="{7C3D9478-FAB7-47AD-B294-77AB9764AF9A}" dt="2022-01-12T04:02:53.385" v="924" actId="1076"/>
          <ac:cxnSpMkLst>
            <pc:docMk/>
            <pc:sldMk cId="1454361118" sldId="419"/>
            <ac:cxnSpMk id="17" creationId="{51A8AC1F-4D58-4FAB-9C4F-13E79B3175DB}"/>
          </ac:cxnSpMkLst>
        </pc:cxnChg>
      </pc:sldChg>
      <pc:sldChg chg="del">
        <pc:chgData name="Manish Sharma" userId="b799adb9ba789c8f" providerId="LiveId" clId="{7C3D9478-FAB7-47AD-B294-77AB9764AF9A}" dt="2022-01-10T03:24:33.995" v="12" actId="47"/>
        <pc:sldMkLst>
          <pc:docMk/>
          <pc:sldMk cId="1148228370" sldId="420"/>
        </pc:sldMkLst>
      </pc:sldChg>
      <pc:sldChg chg="addSp delSp modSp new mod chgLayout">
        <pc:chgData name="Manish Sharma" userId="b799adb9ba789c8f" providerId="LiveId" clId="{7C3D9478-FAB7-47AD-B294-77AB9764AF9A}" dt="2022-01-12T04:34:34.776" v="948" actId="27636"/>
        <pc:sldMkLst>
          <pc:docMk/>
          <pc:sldMk cId="4275185108" sldId="420"/>
        </pc:sldMkLst>
        <pc:spChg chg="mod ord">
          <ac:chgData name="Manish Sharma" userId="b799adb9ba789c8f" providerId="LiveId" clId="{7C3D9478-FAB7-47AD-B294-77AB9764AF9A}" dt="2022-01-12T04:34:29.841" v="946" actId="6264"/>
          <ac:spMkLst>
            <pc:docMk/>
            <pc:sldMk cId="4275185108" sldId="420"/>
            <ac:spMk id="2" creationId="{FAD98BCC-F6B3-4578-9666-A81F3BB7FE59}"/>
          </ac:spMkLst>
        </pc:spChg>
        <pc:spChg chg="mod ord">
          <ac:chgData name="Manish Sharma" userId="b799adb9ba789c8f" providerId="LiveId" clId="{7C3D9478-FAB7-47AD-B294-77AB9764AF9A}" dt="2022-01-12T04:34:34.776" v="948" actId="27636"/>
          <ac:spMkLst>
            <pc:docMk/>
            <pc:sldMk cId="4275185108" sldId="420"/>
            <ac:spMk id="3" creationId="{73A9EBCA-96F5-4475-93F3-CB86826CADC5}"/>
          </ac:spMkLst>
        </pc:spChg>
        <pc:spChg chg="add del mod">
          <ac:chgData name="Manish Sharma" userId="b799adb9ba789c8f" providerId="LiveId" clId="{7C3D9478-FAB7-47AD-B294-77AB9764AF9A}" dt="2022-01-12T04:34:29.841" v="946" actId="6264"/>
          <ac:spMkLst>
            <pc:docMk/>
            <pc:sldMk cId="4275185108" sldId="420"/>
            <ac:spMk id="4" creationId="{95005F09-D947-4A8E-A759-4F9AE027225A}"/>
          </ac:spMkLst>
        </pc:spChg>
        <pc:spChg chg="add del mod">
          <ac:chgData name="Manish Sharma" userId="b799adb9ba789c8f" providerId="LiveId" clId="{7C3D9478-FAB7-47AD-B294-77AB9764AF9A}" dt="2022-01-12T04:34:29.841" v="946" actId="6264"/>
          <ac:spMkLst>
            <pc:docMk/>
            <pc:sldMk cId="4275185108" sldId="420"/>
            <ac:spMk id="5" creationId="{7EF3A756-043D-43A1-858F-F6899B31872C}"/>
          </ac:spMkLst>
        </pc:spChg>
      </pc:sldChg>
      <pc:sldChg chg="modSp new mod">
        <pc:chgData name="Manish Sharma" userId="b799adb9ba789c8f" providerId="LiveId" clId="{7C3D9478-FAB7-47AD-B294-77AB9764AF9A}" dt="2022-01-12T04:35:12.270" v="956" actId="14"/>
        <pc:sldMkLst>
          <pc:docMk/>
          <pc:sldMk cId="107821572" sldId="421"/>
        </pc:sldMkLst>
        <pc:spChg chg="mod">
          <ac:chgData name="Manish Sharma" userId="b799adb9ba789c8f" providerId="LiveId" clId="{7C3D9478-FAB7-47AD-B294-77AB9764AF9A}" dt="2022-01-12T04:34:59.062" v="952" actId="20577"/>
          <ac:spMkLst>
            <pc:docMk/>
            <pc:sldMk cId="107821572" sldId="421"/>
            <ac:spMk id="2" creationId="{44C20BB1-E8C5-4243-A242-1F343C3C5C9B}"/>
          </ac:spMkLst>
        </pc:spChg>
        <pc:spChg chg="mod">
          <ac:chgData name="Manish Sharma" userId="b799adb9ba789c8f" providerId="LiveId" clId="{7C3D9478-FAB7-47AD-B294-77AB9764AF9A}" dt="2022-01-12T04:35:12.270" v="956" actId="14"/>
          <ac:spMkLst>
            <pc:docMk/>
            <pc:sldMk cId="107821572" sldId="421"/>
            <ac:spMk id="3" creationId="{4AF1CD67-12A5-4C3B-828B-4EEA996E8AD9}"/>
          </ac:spMkLst>
        </pc:spChg>
      </pc:sldChg>
      <pc:sldChg chg="del">
        <pc:chgData name="Manish Sharma" userId="b799adb9ba789c8f" providerId="LiveId" clId="{7C3D9478-FAB7-47AD-B294-77AB9764AF9A}" dt="2022-01-10T03:24:33.995" v="12" actId="47"/>
        <pc:sldMkLst>
          <pc:docMk/>
          <pc:sldMk cId="2543228366" sldId="421"/>
        </pc:sldMkLst>
      </pc:sldChg>
      <pc:sldChg chg="modSp new mod">
        <pc:chgData name="Manish Sharma" userId="b799adb9ba789c8f" providerId="LiveId" clId="{7C3D9478-FAB7-47AD-B294-77AB9764AF9A}" dt="2022-01-12T11:28:18.380" v="1041" actId="13926"/>
        <pc:sldMkLst>
          <pc:docMk/>
          <pc:sldMk cId="733118567" sldId="422"/>
        </pc:sldMkLst>
        <pc:spChg chg="mod">
          <ac:chgData name="Manish Sharma" userId="b799adb9ba789c8f" providerId="LiveId" clId="{7C3D9478-FAB7-47AD-B294-77AB9764AF9A}" dt="2022-01-12T10:44:49.842" v="1039" actId="20577"/>
          <ac:spMkLst>
            <pc:docMk/>
            <pc:sldMk cId="733118567" sldId="422"/>
            <ac:spMk id="2" creationId="{91159F01-53A9-46ED-A230-42ECA33CA165}"/>
          </ac:spMkLst>
        </pc:spChg>
        <pc:spChg chg="mod">
          <ac:chgData name="Manish Sharma" userId="b799adb9ba789c8f" providerId="LiveId" clId="{7C3D9478-FAB7-47AD-B294-77AB9764AF9A}" dt="2022-01-12T11:28:18.380" v="1041" actId="13926"/>
          <ac:spMkLst>
            <pc:docMk/>
            <pc:sldMk cId="733118567" sldId="422"/>
            <ac:spMk id="3" creationId="{B05C4B24-F32F-43AD-9496-4D2826809E79}"/>
          </ac:spMkLst>
        </pc:spChg>
      </pc:sldChg>
      <pc:sldChg chg="del">
        <pc:chgData name="Manish Sharma" userId="b799adb9ba789c8f" providerId="LiveId" clId="{7C3D9478-FAB7-47AD-B294-77AB9764AF9A}" dt="2022-01-10T03:24:33.995" v="12" actId="47"/>
        <pc:sldMkLst>
          <pc:docMk/>
          <pc:sldMk cId="2451827515" sldId="422"/>
        </pc:sldMkLst>
      </pc:sldChg>
      <pc:sldChg chg="del">
        <pc:chgData name="Manish Sharma" userId="b799adb9ba789c8f" providerId="LiveId" clId="{7C3D9478-FAB7-47AD-B294-77AB9764AF9A}" dt="2022-01-10T03:24:33.995" v="12" actId="47"/>
        <pc:sldMkLst>
          <pc:docMk/>
          <pc:sldMk cId="4148970189" sldId="423"/>
        </pc:sldMkLst>
      </pc:sldChg>
      <pc:sldChg chg="del">
        <pc:chgData name="Manish Sharma" userId="b799adb9ba789c8f" providerId="LiveId" clId="{7C3D9478-FAB7-47AD-B294-77AB9764AF9A}" dt="2022-01-10T03:24:33.995" v="12" actId="47"/>
        <pc:sldMkLst>
          <pc:docMk/>
          <pc:sldMk cId="984132637" sldId="424"/>
        </pc:sldMkLst>
      </pc:sldChg>
      <pc:sldChg chg="del">
        <pc:chgData name="Manish Sharma" userId="b799adb9ba789c8f" providerId="LiveId" clId="{7C3D9478-FAB7-47AD-B294-77AB9764AF9A}" dt="2022-01-10T03:24:33.995" v="12" actId="47"/>
        <pc:sldMkLst>
          <pc:docMk/>
          <pc:sldMk cId="2388955285" sldId="425"/>
        </pc:sldMkLst>
      </pc:sldChg>
      <pc:sldChg chg="del">
        <pc:chgData name="Manish Sharma" userId="b799adb9ba789c8f" providerId="LiveId" clId="{7C3D9478-FAB7-47AD-B294-77AB9764AF9A}" dt="2022-01-10T03:24:33.995" v="12" actId="47"/>
        <pc:sldMkLst>
          <pc:docMk/>
          <pc:sldMk cId="295429352" sldId="426"/>
        </pc:sldMkLst>
      </pc:sldChg>
      <pc:sldChg chg="del">
        <pc:chgData name="Manish Sharma" userId="b799adb9ba789c8f" providerId="LiveId" clId="{7C3D9478-FAB7-47AD-B294-77AB9764AF9A}" dt="2022-01-10T03:24:33.995" v="12" actId="47"/>
        <pc:sldMkLst>
          <pc:docMk/>
          <pc:sldMk cId="3546740194" sldId="427"/>
        </pc:sldMkLst>
      </pc:sldChg>
      <pc:sldChg chg="del">
        <pc:chgData name="Manish Sharma" userId="b799adb9ba789c8f" providerId="LiveId" clId="{7C3D9478-FAB7-47AD-B294-77AB9764AF9A}" dt="2022-01-10T03:24:33.995" v="12" actId="47"/>
        <pc:sldMkLst>
          <pc:docMk/>
          <pc:sldMk cId="3077700427" sldId="428"/>
        </pc:sldMkLst>
      </pc:sldChg>
      <pc:sldChg chg="del">
        <pc:chgData name="Manish Sharma" userId="b799adb9ba789c8f" providerId="LiveId" clId="{7C3D9478-FAB7-47AD-B294-77AB9764AF9A}" dt="2022-01-10T03:24:33.995" v="12" actId="47"/>
        <pc:sldMkLst>
          <pc:docMk/>
          <pc:sldMk cId="1256451408" sldId="429"/>
        </pc:sldMkLst>
      </pc:sldChg>
      <pc:sldChg chg="del">
        <pc:chgData name="Manish Sharma" userId="b799adb9ba789c8f" providerId="LiveId" clId="{7C3D9478-FAB7-47AD-B294-77AB9764AF9A}" dt="2022-01-10T03:24:33.995" v="12" actId="47"/>
        <pc:sldMkLst>
          <pc:docMk/>
          <pc:sldMk cId="1225956522" sldId="430"/>
        </pc:sldMkLst>
      </pc:sldChg>
      <pc:sldChg chg="del">
        <pc:chgData name="Manish Sharma" userId="b799adb9ba789c8f" providerId="LiveId" clId="{7C3D9478-FAB7-47AD-B294-77AB9764AF9A}" dt="2022-01-10T03:24:33.995" v="12" actId="47"/>
        <pc:sldMkLst>
          <pc:docMk/>
          <pc:sldMk cId="2424590513" sldId="431"/>
        </pc:sldMkLst>
      </pc:sldChg>
      <pc:sldChg chg="del">
        <pc:chgData name="Manish Sharma" userId="b799adb9ba789c8f" providerId="LiveId" clId="{7C3D9478-FAB7-47AD-B294-77AB9764AF9A}" dt="2022-01-10T03:24:33.995" v="12" actId="47"/>
        <pc:sldMkLst>
          <pc:docMk/>
          <pc:sldMk cId="354120390" sldId="432"/>
        </pc:sldMkLst>
      </pc:sldChg>
      <pc:sldChg chg="del">
        <pc:chgData name="Manish Sharma" userId="b799adb9ba789c8f" providerId="LiveId" clId="{7C3D9478-FAB7-47AD-B294-77AB9764AF9A}" dt="2022-01-10T03:24:33.995" v="12" actId="47"/>
        <pc:sldMkLst>
          <pc:docMk/>
          <pc:sldMk cId="1847470529" sldId="433"/>
        </pc:sldMkLst>
      </pc:sldChg>
    </pc:docChg>
  </pc:docChgLst>
  <pc:docChgLst>
    <pc:chgData name="Manish Sharma" userId="b799adb9ba789c8f" providerId="LiveId" clId="{FB82825B-264A-4BB0-9192-2BBF1B0C6848}"/>
    <pc:docChg chg="undo custSel addSld delSld modSld">
      <pc:chgData name="Manish Sharma" userId="b799adb9ba789c8f" providerId="LiveId" clId="{FB82825B-264A-4BB0-9192-2BBF1B0C6848}" dt="2022-11-17T11:19:53.752" v="2323" actId="47"/>
      <pc:docMkLst>
        <pc:docMk/>
      </pc:docMkLst>
      <pc:sldChg chg="del">
        <pc:chgData name="Manish Sharma" userId="b799adb9ba789c8f" providerId="LiveId" clId="{FB82825B-264A-4BB0-9192-2BBF1B0C6848}" dt="2022-11-14T03:33:19.237" v="0" actId="47"/>
        <pc:sldMkLst>
          <pc:docMk/>
          <pc:sldMk cId="3343896531" sldId="261"/>
        </pc:sldMkLst>
      </pc:sldChg>
      <pc:sldChg chg="del">
        <pc:chgData name="Manish Sharma" userId="b799adb9ba789c8f" providerId="LiveId" clId="{FB82825B-264A-4BB0-9192-2BBF1B0C6848}" dt="2022-11-14T03:33:19.237" v="0" actId="47"/>
        <pc:sldMkLst>
          <pc:docMk/>
          <pc:sldMk cId="2942799856" sldId="262"/>
        </pc:sldMkLst>
      </pc:sldChg>
      <pc:sldChg chg="add del">
        <pc:chgData name="Manish Sharma" userId="b799adb9ba789c8f" providerId="LiveId" clId="{FB82825B-264A-4BB0-9192-2BBF1B0C6848}" dt="2022-11-14T11:00:37.167" v="924"/>
        <pc:sldMkLst>
          <pc:docMk/>
          <pc:sldMk cId="337758348" sldId="270"/>
        </pc:sldMkLst>
      </pc:sldChg>
      <pc:sldChg chg="add del">
        <pc:chgData name="Manish Sharma" userId="b799adb9ba789c8f" providerId="LiveId" clId="{FB82825B-264A-4BB0-9192-2BBF1B0C6848}" dt="2022-11-14T11:00:37.167" v="924"/>
        <pc:sldMkLst>
          <pc:docMk/>
          <pc:sldMk cId="1800526853" sldId="272"/>
        </pc:sldMkLst>
      </pc:sldChg>
      <pc:sldChg chg="add del">
        <pc:chgData name="Manish Sharma" userId="b799adb9ba789c8f" providerId="LiveId" clId="{FB82825B-264A-4BB0-9192-2BBF1B0C6848}" dt="2022-11-15T03:49:28.058" v="1933"/>
        <pc:sldMkLst>
          <pc:docMk/>
          <pc:sldMk cId="1937767460" sldId="276"/>
        </pc:sldMkLst>
      </pc:sldChg>
      <pc:sldChg chg="add del">
        <pc:chgData name="Manish Sharma" userId="b799adb9ba789c8f" providerId="LiveId" clId="{FB82825B-264A-4BB0-9192-2BBF1B0C6848}" dt="2022-11-15T10:12:15.828" v="2071"/>
        <pc:sldMkLst>
          <pc:docMk/>
          <pc:sldMk cId="1535532918" sldId="290"/>
        </pc:sldMkLst>
      </pc:sldChg>
      <pc:sldChg chg="add del">
        <pc:chgData name="Manish Sharma" userId="b799adb9ba789c8f" providerId="LiveId" clId="{FB82825B-264A-4BB0-9192-2BBF1B0C6848}" dt="2022-11-15T10:12:15.828" v="2071"/>
        <pc:sldMkLst>
          <pc:docMk/>
          <pc:sldMk cId="927873483" sldId="291"/>
        </pc:sldMkLst>
      </pc:sldChg>
      <pc:sldChg chg="add del">
        <pc:chgData name="Manish Sharma" userId="b799adb9ba789c8f" providerId="LiveId" clId="{FB82825B-264A-4BB0-9192-2BBF1B0C6848}" dt="2022-11-16T05:08:00.932" v="2096"/>
        <pc:sldMkLst>
          <pc:docMk/>
          <pc:sldMk cId="4125748975" sldId="292"/>
        </pc:sldMkLst>
      </pc:sldChg>
      <pc:sldChg chg="add del">
        <pc:chgData name="Manish Sharma" userId="b799adb9ba789c8f" providerId="LiveId" clId="{FB82825B-264A-4BB0-9192-2BBF1B0C6848}" dt="2022-11-16T07:11:31.093" v="2097"/>
        <pc:sldMkLst>
          <pc:docMk/>
          <pc:sldMk cId="3776691465" sldId="296"/>
        </pc:sldMkLst>
      </pc:sldChg>
      <pc:sldChg chg="add del">
        <pc:chgData name="Manish Sharma" userId="b799adb9ba789c8f" providerId="LiveId" clId="{FB82825B-264A-4BB0-9192-2BBF1B0C6848}" dt="2022-11-17T11:17:05.147" v="2278"/>
        <pc:sldMkLst>
          <pc:docMk/>
          <pc:sldMk cId="2063019643" sldId="300"/>
        </pc:sldMkLst>
      </pc:sldChg>
      <pc:sldChg chg="addSp modSp new">
        <pc:chgData name="Manish Sharma" userId="b799adb9ba789c8f" providerId="LiveId" clId="{FB82825B-264A-4BB0-9192-2BBF1B0C6848}" dt="2022-11-14T03:51:44.322" v="4"/>
        <pc:sldMkLst>
          <pc:docMk/>
          <pc:sldMk cId="1737078342" sldId="302"/>
        </pc:sldMkLst>
        <pc:spChg chg="add mod">
          <ac:chgData name="Manish Sharma" userId="b799adb9ba789c8f" providerId="LiveId" clId="{FB82825B-264A-4BB0-9192-2BBF1B0C6848}" dt="2022-11-14T03:51:06.022" v="2"/>
          <ac:spMkLst>
            <pc:docMk/>
            <pc:sldMk cId="1737078342" sldId="302"/>
            <ac:spMk id="2" creationId="{8AAA4326-CFD4-6A2F-A3B8-8C204CD87511}"/>
          </ac:spMkLst>
        </pc:spChg>
        <pc:spChg chg="mod">
          <ac:chgData name="Manish Sharma" userId="b799adb9ba789c8f" providerId="LiveId" clId="{FB82825B-264A-4BB0-9192-2BBF1B0C6848}" dt="2022-11-14T03:51:06.022" v="2"/>
          <ac:spMkLst>
            <pc:docMk/>
            <pc:sldMk cId="1737078342" sldId="302"/>
            <ac:spMk id="4" creationId="{2051FB30-74A0-84CD-728D-3EBA24638957}"/>
          </ac:spMkLst>
        </pc:spChg>
        <pc:spChg chg="mod">
          <ac:chgData name="Manish Sharma" userId="b799adb9ba789c8f" providerId="LiveId" clId="{FB82825B-264A-4BB0-9192-2BBF1B0C6848}" dt="2022-11-14T03:51:06.022" v="2"/>
          <ac:spMkLst>
            <pc:docMk/>
            <pc:sldMk cId="1737078342" sldId="302"/>
            <ac:spMk id="5" creationId="{27955BDE-2DDB-8D2F-09F6-ED6EEF83F384}"/>
          </ac:spMkLst>
        </pc:spChg>
        <pc:spChg chg="mod">
          <ac:chgData name="Manish Sharma" userId="b799adb9ba789c8f" providerId="LiveId" clId="{FB82825B-264A-4BB0-9192-2BBF1B0C6848}" dt="2022-11-14T03:51:06.022" v="2"/>
          <ac:spMkLst>
            <pc:docMk/>
            <pc:sldMk cId="1737078342" sldId="302"/>
            <ac:spMk id="7" creationId="{722C17EB-CDD2-F89F-F87B-6D84910764F9}"/>
          </ac:spMkLst>
        </pc:spChg>
        <pc:spChg chg="mod">
          <ac:chgData name="Manish Sharma" userId="b799adb9ba789c8f" providerId="LiveId" clId="{FB82825B-264A-4BB0-9192-2BBF1B0C6848}" dt="2022-11-14T03:51:06.022" v="2"/>
          <ac:spMkLst>
            <pc:docMk/>
            <pc:sldMk cId="1737078342" sldId="302"/>
            <ac:spMk id="8" creationId="{41D01CBD-B0B2-6E98-3EEA-2D784ED5AAE0}"/>
          </ac:spMkLst>
        </pc:spChg>
        <pc:spChg chg="add mod">
          <ac:chgData name="Manish Sharma" userId="b799adb9ba789c8f" providerId="LiveId" clId="{FB82825B-264A-4BB0-9192-2BBF1B0C6848}" dt="2022-11-14T03:51:06.022" v="2"/>
          <ac:spMkLst>
            <pc:docMk/>
            <pc:sldMk cId="1737078342" sldId="302"/>
            <ac:spMk id="9" creationId="{38773F86-A527-4E39-C3F0-7EE942D70865}"/>
          </ac:spMkLst>
        </pc:spChg>
        <pc:spChg chg="add mod">
          <ac:chgData name="Manish Sharma" userId="b799adb9ba789c8f" providerId="LiveId" clId="{FB82825B-264A-4BB0-9192-2BBF1B0C6848}" dt="2022-11-14T03:51:06.022" v="2"/>
          <ac:spMkLst>
            <pc:docMk/>
            <pc:sldMk cId="1737078342" sldId="302"/>
            <ac:spMk id="11" creationId="{8EEDB4F7-E925-5B87-2056-0D05050FF5EE}"/>
          </ac:spMkLst>
        </pc:spChg>
        <pc:spChg chg="add mod">
          <ac:chgData name="Manish Sharma" userId="b799adb9ba789c8f" providerId="LiveId" clId="{FB82825B-264A-4BB0-9192-2BBF1B0C6848}" dt="2022-11-14T03:51:06.022" v="2"/>
          <ac:spMkLst>
            <pc:docMk/>
            <pc:sldMk cId="1737078342" sldId="302"/>
            <ac:spMk id="13" creationId="{BC085F04-87FE-C159-B153-CB596C97FFB6}"/>
          </ac:spMkLst>
        </pc:spChg>
        <pc:spChg chg="add mod">
          <ac:chgData name="Manish Sharma" userId="b799adb9ba789c8f" providerId="LiveId" clId="{FB82825B-264A-4BB0-9192-2BBF1B0C6848}" dt="2022-11-14T03:51:14.852" v="3"/>
          <ac:spMkLst>
            <pc:docMk/>
            <pc:sldMk cId="1737078342" sldId="302"/>
            <ac:spMk id="14" creationId="{C3FE01BA-148A-D0AC-0707-8F5AFD6D3811}"/>
          </ac:spMkLst>
        </pc:spChg>
        <pc:spChg chg="add mod">
          <ac:chgData name="Manish Sharma" userId="b799adb9ba789c8f" providerId="LiveId" clId="{FB82825B-264A-4BB0-9192-2BBF1B0C6848}" dt="2022-11-14T03:51:14.852" v="3"/>
          <ac:spMkLst>
            <pc:docMk/>
            <pc:sldMk cId="1737078342" sldId="302"/>
            <ac:spMk id="15" creationId="{923D3DE2-1935-5852-5C99-0B0A3253187E}"/>
          </ac:spMkLst>
        </pc:spChg>
        <pc:spChg chg="add mod">
          <ac:chgData name="Manish Sharma" userId="b799adb9ba789c8f" providerId="LiveId" clId="{FB82825B-264A-4BB0-9192-2BBF1B0C6848}" dt="2022-11-14T03:51:14.852" v="3"/>
          <ac:spMkLst>
            <pc:docMk/>
            <pc:sldMk cId="1737078342" sldId="302"/>
            <ac:spMk id="16" creationId="{123E8EF5-F17C-8A8A-3EEA-911E99FBB9D3}"/>
          </ac:spMkLst>
        </pc:spChg>
        <pc:spChg chg="add mod">
          <ac:chgData name="Manish Sharma" userId="b799adb9ba789c8f" providerId="LiveId" clId="{FB82825B-264A-4BB0-9192-2BBF1B0C6848}" dt="2022-11-14T03:51:14.852" v="3"/>
          <ac:spMkLst>
            <pc:docMk/>
            <pc:sldMk cId="1737078342" sldId="302"/>
            <ac:spMk id="17" creationId="{63AB4470-F926-8332-654E-C9DF269B7A66}"/>
          </ac:spMkLst>
        </pc:spChg>
        <pc:spChg chg="add mod">
          <ac:chgData name="Manish Sharma" userId="b799adb9ba789c8f" providerId="LiveId" clId="{FB82825B-264A-4BB0-9192-2BBF1B0C6848}" dt="2022-11-14T03:51:14.852" v="3"/>
          <ac:spMkLst>
            <pc:docMk/>
            <pc:sldMk cId="1737078342" sldId="302"/>
            <ac:spMk id="18" creationId="{05E5DE6B-CBAC-1319-5738-F5D86FD6B23A}"/>
          </ac:spMkLst>
        </pc:spChg>
        <pc:spChg chg="add mod">
          <ac:chgData name="Manish Sharma" userId="b799adb9ba789c8f" providerId="LiveId" clId="{FB82825B-264A-4BB0-9192-2BBF1B0C6848}" dt="2022-11-14T03:51:44.322" v="4"/>
          <ac:spMkLst>
            <pc:docMk/>
            <pc:sldMk cId="1737078342" sldId="302"/>
            <ac:spMk id="21" creationId="{B317B7B8-0E63-966F-AFC7-55DCEE516325}"/>
          </ac:spMkLst>
        </pc:spChg>
        <pc:spChg chg="add mod">
          <ac:chgData name="Manish Sharma" userId="b799adb9ba789c8f" providerId="LiveId" clId="{FB82825B-264A-4BB0-9192-2BBF1B0C6848}" dt="2022-11-14T03:51:44.322" v="4"/>
          <ac:spMkLst>
            <pc:docMk/>
            <pc:sldMk cId="1737078342" sldId="302"/>
            <ac:spMk id="22" creationId="{7CCA6F8F-3CDC-3D86-2B02-A87836894DE5}"/>
          </ac:spMkLst>
        </pc:spChg>
        <pc:spChg chg="mod">
          <ac:chgData name="Manish Sharma" userId="b799adb9ba789c8f" providerId="LiveId" clId="{FB82825B-264A-4BB0-9192-2BBF1B0C6848}" dt="2022-11-14T03:51:44.322" v="4"/>
          <ac:spMkLst>
            <pc:docMk/>
            <pc:sldMk cId="1737078342" sldId="302"/>
            <ac:spMk id="24" creationId="{FFC569A3-1C75-C630-F70C-EAC19CF7C81B}"/>
          </ac:spMkLst>
        </pc:spChg>
        <pc:spChg chg="mod">
          <ac:chgData name="Manish Sharma" userId="b799adb9ba789c8f" providerId="LiveId" clId="{FB82825B-264A-4BB0-9192-2BBF1B0C6848}" dt="2022-11-14T03:51:44.322" v="4"/>
          <ac:spMkLst>
            <pc:docMk/>
            <pc:sldMk cId="1737078342" sldId="302"/>
            <ac:spMk id="25" creationId="{C751F479-E11B-043E-E7B8-78D4574CB4F1}"/>
          </ac:spMkLst>
        </pc:spChg>
        <pc:grpChg chg="add mod">
          <ac:chgData name="Manish Sharma" userId="b799adb9ba789c8f" providerId="LiveId" clId="{FB82825B-264A-4BB0-9192-2BBF1B0C6848}" dt="2022-11-14T03:51:06.022" v="2"/>
          <ac:grpSpMkLst>
            <pc:docMk/>
            <pc:sldMk cId="1737078342" sldId="302"/>
            <ac:grpSpMk id="3" creationId="{ED0F0B7D-09DB-6C99-324C-B0CC493AEB93}"/>
          </ac:grpSpMkLst>
        </pc:grpChg>
        <pc:grpChg chg="add mod">
          <ac:chgData name="Manish Sharma" userId="b799adb9ba789c8f" providerId="LiveId" clId="{FB82825B-264A-4BB0-9192-2BBF1B0C6848}" dt="2022-11-14T03:51:06.022" v="2"/>
          <ac:grpSpMkLst>
            <pc:docMk/>
            <pc:sldMk cId="1737078342" sldId="302"/>
            <ac:grpSpMk id="6" creationId="{C80737D9-38B9-51D1-CDC9-F43723114474}"/>
          </ac:grpSpMkLst>
        </pc:grpChg>
        <pc:grpChg chg="add mod">
          <ac:chgData name="Manish Sharma" userId="b799adb9ba789c8f" providerId="LiveId" clId="{FB82825B-264A-4BB0-9192-2BBF1B0C6848}" dt="2022-11-14T03:51:44.322" v="4"/>
          <ac:grpSpMkLst>
            <pc:docMk/>
            <pc:sldMk cId="1737078342" sldId="302"/>
            <ac:grpSpMk id="23" creationId="{58A14B3B-2F7E-7EB1-C50B-37DB0BEC0CA7}"/>
          </ac:grpSpMkLst>
        </pc:grpChg>
        <pc:cxnChg chg="add mod">
          <ac:chgData name="Manish Sharma" userId="b799adb9ba789c8f" providerId="LiveId" clId="{FB82825B-264A-4BB0-9192-2BBF1B0C6848}" dt="2022-11-14T03:51:06.022" v="2"/>
          <ac:cxnSpMkLst>
            <pc:docMk/>
            <pc:sldMk cId="1737078342" sldId="302"/>
            <ac:cxnSpMk id="10" creationId="{C856B562-BA7A-564A-854D-58FAD24C5EF2}"/>
          </ac:cxnSpMkLst>
        </pc:cxnChg>
        <pc:cxnChg chg="add mod">
          <ac:chgData name="Manish Sharma" userId="b799adb9ba789c8f" providerId="LiveId" clId="{FB82825B-264A-4BB0-9192-2BBF1B0C6848}" dt="2022-11-14T03:51:06.022" v="2"/>
          <ac:cxnSpMkLst>
            <pc:docMk/>
            <pc:sldMk cId="1737078342" sldId="302"/>
            <ac:cxnSpMk id="12" creationId="{52EB6345-8392-0D56-404C-1B9E23E7408A}"/>
          </ac:cxnSpMkLst>
        </pc:cxnChg>
        <pc:cxnChg chg="add mod">
          <ac:chgData name="Manish Sharma" userId="b799adb9ba789c8f" providerId="LiveId" clId="{FB82825B-264A-4BB0-9192-2BBF1B0C6848}" dt="2022-11-14T03:51:44.322" v="4"/>
          <ac:cxnSpMkLst>
            <pc:docMk/>
            <pc:sldMk cId="1737078342" sldId="302"/>
            <ac:cxnSpMk id="19" creationId="{1FCBE380-CCC8-D70D-72D3-07327CD4F2DA}"/>
          </ac:cxnSpMkLst>
        </pc:cxnChg>
        <pc:cxnChg chg="add mod">
          <ac:chgData name="Manish Sharma" userId="b799adb9ba789c8f" providerId="LiveId" clId="{FB82825B-264A-4BB0-9192-2BBF1B0C6848}" dt="2022-11-14T03:51:44.322" v="4"/>
          <ac:cxnSpMkLst>
            <pc:docMk/>
            <pc:sldMk cId="1737078342" sldId="302"/>
            <ac:cxnSpMk id="20" creationId="{FD0B1263-E621-8E42-D072-4260FDC9318F}"/>
          </ac:cxnSpMkLst>
        </pc:cxnChg>
      </pc:sldChg>
      <pc:sldChg chg="del">
        <pc:chgData name="Manish Sharma" userId="b799adb9ba789c8f" providerId="LiveId" clId="{FB82825B-264A-4BB0-9192-2BBF1B0C6848}" dt="2022-11-14T03:33:19.237" v="0" actId="47"/>
        <pc:sldMkLst>
          <pc:docMk/>
          <pc:sldMk cId="4250228821" sldId="302"/>
        </pc:sldMkLst>
      </pc:sldChg>
      <pc:sldChg chg="del">
        <pc:chgData name="Manish Sharma" userId="b799adb9ba789c8f" providerId="LiveId" clId="{FB82825B-264A-4BB0-9192-2BBF1B0C6848}" dt="2022-11-14T03:33:19.237" v="0" actId="47"/>
        <pc:sldMkLst>
          <pc:docMk/>
          <pc:sldMk cId="3736148090" sldId="303"/>
        </pc:sldMkLst>
      </pc:sldChg>
      <pc:sldChg chg="addSp modSp new">
        <pc:chgData name="Manish Sharma" userId="b799adb9ba789c8f" providerId="LiveId" clId="{FB82825B-264A-4BB0-9192-2BBF1B0C6848}" dt="2022-11-14T03:53:36.281" v="10"/>
        <pc:sldMkLst>
          <pc:docMk/>
          <pc:sldMk cId="3951829586" sldId="303"/>
        </pc:sldMkLst>
        <pc:spChg chg="add mod">
          <ac:chgData name="Manish Sharma" userId="b799adb9ba789c8f" providerId="LiveId" clId="{FB82825B-264A-4BB0-9192-2BBF1B0C6848}" dt="2022-11-14T03:52:42.166" v="6"/>
          <ac:spMkLst>
            <pc:docMk/>
            <pc:sldMk cId="3951829586" sldId="303"/>
            <ac:spMk id="2" creationId="{7539F22D-29C3-64AA-FF10-880FCD0B7C26}"/>
          </ac:spMkLst>
        </pc:spChg>
        <pc:spChg chg="mod">
          <ac:chgData name="Manish Sharma" userId="b799adb9ba789c8f" providerId="LiveId" clId="{FB82825B-264A-4BB0-9192-2BBF1B0C6848}" dt="2022-11-14T03:52:42.166" v="6"/>
          <ac:spMkLst>
            <pc:docMk/>
            <pc:sldMk cId="3951829586" sldId="303"/>
            <ac:spMk id="6" creationId="{0927ABF8-8043-FD5E-BF51-DF4117326215}"/>
          </ac:spMkLst>
        </pc:spChg>
        <pc:spChg chg="mod">
          <ac:chgData name="Manish Sharma" userId="b799adb9ba789c8f" providerId="LiveId" clId="{FB82825B-264A-4BB0-9192-2BBF1B0C6848}" dt="2022-11-14T03:52:42.166" v="6"/>
          <ac:spMkLst>
            <pc:docMk/>
            <pc:sldMk cId="3951829586" sldId="303"/>
            <ac:spMk id="7" creationId="{5FF5A47A-D4FC-1DB7-7BAC-E31612F34459}"/>
          </ac:spMkLst>
        </pc:spChg>
        <pc:spChg chg="mod">
          <ac:chgData name="Manish Sharma" userId="b799adb9ba789c8f" providerId="LiveId" clId="{FB82825B-264A-4BB0-9192-2BBF1B0C6848}" dt="2022-11-14T03:52:42.166" v="6"/>
          <ac:spMkLst>
            <pc:docMk/>
            <pc:sldMk cId="3951829586" sldId="303"/>
            <ac:spMk id="9" creationId="{E68AB45F-8013-35CA-EB78-308B3AE6A681}"/>
          </ac:spMkLst>
        </pc:spChg>
        <pc:spChg chg="mod">
          <ac:chgData name="Manish Sharma" userId="b799adb9ba789c8f" providerId="LiveId" clId="{FB82825B-264A-4BB0-9192-2BBF1B0C6848}" dt="2022-11-14T03:52:42.166" v="6"/>
          <ac:spMkLst>
            <pc:docMk/>
            <pc:sldMk cId="3951829586" sldId="303"/>
            <ac:spMk id="10" creationId="{46F5476B-E2C3-3B2B-2FF2-CB29A76D0D60}"/>
          </ac:spMkLst>
        </pc:spChg>
        <pc:spChg chg="add mod">
          <ac:chgData name="Manish Sharma" userId="b799adb9ba789c8f" providerId="LiveId" clId="{FB82825B-264A-4BB0-9192-2BBF1B0C6848}" dt="2022-11-14T03:52:42.166" v="6"/>
          <ac:spMkLst>
            <pc:docMk/>
            <pc:sldMk cId="3951829586" sldId="303"/>
            <ac:spMk id="12" creationId="{35782537-FCC5-AABB-6C58-7C799F750DA8}"/>
          </ac:spMkLst>
        </pc:spChg>
        <pc:spChg chg="add mod">
          <ac:chgData name="Manish Sharma" userId="b799adb9ba789c8f" providerId="LiveId" clId="{FB82825B-264A-4BB0-9192-2BBF1B0C6848}" dt="2022-11-14T03:52:42.166" v="6"/>
          <ac:spMkLst>
            <pc:docMk/>
            <pc:sldMk cId="3951829586" sldId="303"/>
            <ac:spMk id="14" creationId="{E91C8923-0975-E867-364E-90F77249A285}"/>
          </ac:spMkLst>
        </pc:spChg>
        <pc:spChg chg="add mod">
          <ac:chgData name="Manish Sharma" userId="b799adb9ba789c8f" providerId="LiveId" clId="{FB82825B-264A-4BB0-9192-2BBF1B0C6848}" dt="2022-11-14T03:52:42.166" v="6"/>
          <ac:spMkLst>
            <pc:docMk/>
            <pc:sldMk cId="3951829586" sldId="303"/>
            <ac:spMk id="16" creationId="{6AE675D2-F22D-83A8-F15F-9174F25D9C1B}"/>
          </ac:spMkLst>
        </pc:spChg>
        <pc:spChg chg="add mod">
          <ac:chgData name="Manish Sharma" userId="b799adb9ba789c8f" providerId="LiveId" clId="{FB82825B-264A-4BB0-9192-2BBF1B0C6848}" dt="2022-11-14T03:52:47.543" v="7"/>
          <ac:spMkLst>
            <pc:docMk/>
            <pc:sldMk cId="3951829586" sldId="303"/>
            <ac:spMk id="17" creationId="{26B1C484-9386-32DE-8E0D-F0785488A1E1}"/>
          </ac:spMkLst>
        </pc:spChg>
        <pc:spChg chg="add mod">
          <ac:chgData name="Manish Sharma" userId="b799adb9ba789c8f" providerId="LiveId" clId="{FB82825B-264A-4BB0-9192-2BBF1B0C6848}" dt="2022-11-14T03:52:58.758" v="8"/>
          <ac:spMkLst>
            <pc:docMk/>
            <pc:sldMk cId="3951829586" sldId="303"/>
            <ac:spMk id="18" creationId="{253A838A-D13C-026B-B4C9-8763F5234FA9}"/>
          </ac:spMkLst>
        </pc:spChg>
        <pc:spChg chg="add mod">
          <ac:chgData name="Manish Sharma" userId="b799adb9ba789c8f" providerId="LiveId" clId="{FB82825B-264A-4BB0-9192-2BBF1B0C6848}" dt="2022-11-14T03:53:17.994" v="9"/>
          <ac:spMkLst>
            <pc:docMk/>
            <pc:sldMk cId="3951829586" sldId="303"/>
            <ac:spMk id="19" creationId="{4850B6AD-EB0E-0A28-F36C-64A4708627BB}"/>
          </ac:spMkLst>
        </pc:spChg>
        <pc:spChg chg="add mod">
          <ac:chgData name="Manish Sharma" userId="b799adb9ba789c8f" providerId="LiveId" clId="{FB82825B-264A-4BB0-9192-2BBF1B0C6848}" dt="2022-11-14T03:53:17.994" v="9"/>
          <ac:spMkLst>
            <pc:docMk/>
            <pc:sldMk cId="3951829586" sldId="303"/>
            <ac:spMk id="20" creationId="{E4E623BF-4AAC-57F4-58C1-04CAE99472C9}"/>
          </ac:spMkLst>
        </pc:spChg>
        <pc:spChg chg="add mod">
          <ac:chgData name="Manish Sharma" userId="b799adb9ba789c8f" providerId="LiveId" clId="{FB82825B-264A-4BB0-9192-2BBF1B0C6848}" dt="2022-11-14T03:53:17.994" v="9"/>
          <ac:spMkLst>
            <pc:docMk/>
            <pc:sldMk cId="3951829586" sldId="303"/>
            <ac:spMk id="21" creationId="{1C5FF507-7A78-80C3-30E6-5ACD98C2D784}"/>
          </ac:spMkLst>
        </pc:spChg>
        <pc:spChg chg="add mod">
          <ac:chgData name="Manish Sharma" userId="b799adb9ba789c8f" providerId="LiveId" clId="{FB82825B-264A-4BB0-9192-2BBF1B0C6848}" dt="2022-11-14T03:53:17.994" v="9"/>
          <ac:spMkLst>
            <pc:docMk/>
            <pc:sldMk cId="3951829586" sldId="303"/>
            <ac:spMk id="22" creationId="{196752DD-B424-6795-5344-CB74B2BB75A1}"/>
          </ac:spMkLst>
        </pc:spChg>
        <pc:spChg chg="add mod">
          <ac:chgData name="Manish Sharma" userId="b799adb9ba789c8f" providerId="LiveId" clId="{FB82825B-264A-4BB0-9192-2BBF1B0C6848}" dt="2022-11-14T03:53:17.994" v="9"/>
          <ac:spMkLst>
            <pc:docMk/>
            <pc:sldMk cId="3951829586" sldId="303"/>
            <ac:spMk id="23" creationId="{FCC90AF3-14A7-4DA2-0DFF-F309B3877609}"/>
          </ac:spMkLst>
        </pc:spChg>
        <pc:spChg chg="add mod">
          <ac:chgData name="Manish Sharma" userId="b799adb9ba789c8f" providerId="LiveId" clId="{FB82825B-264A-4BB0-9192-2BBF1B0C6848}" dt="2022-11-14T03:53:36.281" v="10"/>
          <ac:spMkLst>
            <pc:docMk/>
            <pc:sldMk cId="3951829586" sldId="303"/>
            <ac:spMk id="25" creationId="{9734C9AC-1203-55E4-3503-BFC771F1D694}"/>
          </ac:spMkLst>
        </pc:spChg>
        <pc:spChg chg="add mod">
          <ac:chgData name="Manish Sharma" userId="b799adb9ba789c8f" providerId="LiveId" clId="{FB82825B-264A-4BB0-9192-2BBF1B0C6848}" dt="2022-11-14T03:53:36.281" v="10"/>
          <ac:spMkLst>
            <pc:docMk/>
            <pc:sldMk cId="3951829586" sldId="303"/>
            <ac:spMk id="26" creationId="{9419A475-E50E-29C6-505B-3B3A738E0598}"/>
          </ac:spMkLst>
        </pc:spChg>
        <pc:spChg chg="mod">
          <ac:chgData name="Manish Sharma" userId="b799adb9ba789c8f" providerId="LiveId" clId="{FB82825B-264A-4BB0-9192-2BBF1B0C6848}" dt="2022-11-14T03:53:36.281" v="10"/>
          <ac:spMkLst>
            <pc:docMk/>
            <pc:sldMk cId="3951829586" sldId="303"/>
            <ac:spMk id="28" creationId="{7A030B30-E907-56CD-5575-83786BE58ED2}"/>
          </ac:spMkLst>
        </pc:spChg>
        <pc:spChg chg="mod">
          <ac:chgData name="Manish Sharma" userId="b799adb9ba789c8f" providerId="LiveId" clId="{FB82825B-264A-4BB0-9192-2BBF1B0C6848}" dt="2022-11-14T03:53:36.281" v="10"/>
          <ac:spMkLst>
            <pc:docMk/>
            <pc:sldMk cId="3951829586" sldId="303"/>
            <ac:spMk id="29" creationId="{18152D00-4C00-B234-BE41-6640FA7E3D40}"/>
          </ac:spMkLst>
        </pc:spChg>
        <pc:grpChg chg="add mod">
          <ac:chgData name="Manish Sharma" userId="b799adb9ba789c8f" providerId="LiveId" clId="{FB82825B-264A-4BB0-9192-2BBF1B0C6848}" dt="2022-11-14T03:52:42.166" v="6"/>
          <ac:grpSpMkLst>
            <pc:docMk/>
            <pc:sldMk cId="3951829586" sldId="303"/>
            <ac:grpSpMk id="5" creationId="{B3BE81D1-1278-820C-3A35-C1B5E78F64FF}"/>
          </ac:grpSpMkLst>
        </pc:grpChg>
        <pc:grpChg chg="add mod">
          <ac:chgData name="Manish Sharma" userId="b799adb9ba789c8f" providerId="LiveId" clId="{FB82825B-264A-4BB0-9192-2BBF1B0C6848}" dt="2022-11-14T03:52:42.166" v="6"/>
          <ac:grpSpMkLst>
            <pc:docMk/>
            <pc:sldMk cId="3951829586" sldId="303"/>
            <ac:grpSpMk id="8" creationId="{49F98051-C31E-A383-9384-ADA9D525E863}"/>
          </ac:grpSpMkLst>
        </pc:grpChg>
        <pc:grpChg chg="add mod">
          <ac:chgData name="Manish Sharma" userId="b799adb9ba789c8f" providerId="LiveId" clId="{FB82825B-264A-4BB0-9192-2BBF1B0C6848}" dt="2022-11-14T03:53:36.281" v="10"/>
          <ac:grpSpMkLst>
            <pc:docMk/>
            <pc:sldMk cId="3951829586" sldId="303"/>
            <ac:grpSpMk id="27" creationId="{2A5B6110-1CF0-17E8-EA12-66EDD5702379}"/>
          </ac:grpSpMkLst>
        </pc:grpChg>
        <pc:cxnChg chg="add mod">
          <ac:chgData name="Manish Sharma" userId="b799adb9ba789c8f" providerId="LiveId" clId="{FB82825B-264A-4BB0-9192-2BBF1B0C6848}" dt="2022-11-14T03:52:42.166" v="6"/>
          <ac:cxnSpMkLst>
            <pc:docMk/>
            <pc:sldMk cId="3951829586" sldId="303"/>
            <ac:cxnSpMk id="3" creationId="{B8FFDE46-6E4E-0008-7086-5064A2EF4953}"/>
          </ac:cxnSpMkLst>
        </pc:cxnChg>
        <pc:cxnChg chg="add mod">
          <ac:chgData name="Manish Sharma" userId="b799adb9ba789c8f" providerId="LiveId" clId="{FB82825B-264A-4BB0-9192-2BBF1B0C6848}" dt="2022-11-14T03:52:42.166" v="6"/>
          <ac:cxnSpMkLst>
            <pc:docMk/>
            <pc:sldMk cId="3951829586" sldId="303"/>
            <ac:cxnSpMk id="4" creationId="{20B3F66A-9881-BA26-F4CE-E3D21A0F7DFE}"/>
          </ac:cxnSpMkLst>
        </pc:cxnChg>
        <pc:cxnChg chg="add mod">
          <ac:chgData name="Manish Sharma" userId="b799adb9ba789c8f" providerId="LiveId" clId="{FB82825B-264A-4BB0-9192-2BBF1B0C6848}" dt="2022-11-14T03:52:42.166" v="6"/>
          <ac:cxnSpMkLst>
            <pc:docMk/>
            <pc:sldMk cId="3951829586" sldId="303"/>
            <ac:cxnSpMk id="11" creationId="{841ECB85-5E71-2389-7A0A-6E10E8AF2BB2}"/>
          </ac:cxnSpMkLst>
        </pc:cxnChg>
        <pc:cxnChg chg="add mod">
          <ac:chgData name="Manish Sharma" userId="b799adb9ba789c8f" providerId="LiveId" clId="{FB82825B-264A-4BB0-9192-2BBF1B0C6848}" dt="2022-11-14T03:52:42.166" v="6"/>
          <ac:cxnSpMkLst>
            <pc:docMk/>
            <pc:sldMk cId="3951829586" sldId="303"/>
            <ac:cxnSpMk id="13" creationId="{B4CAF573-C0F0-C0F8-822A-751763D2F638}"/>
          </ac:cxnSpMkLst>
        </pc:cxnChg>
        <pc:cxnChg chg="add mod">
          <ac:chgData name="Manish Sharma" userId="b799adb9ba789c8f" providerId="LiveId" clId="{FB82825B-264A-4BB0-9192-2BBF1B0C6848}" dt="2022-11-14T03:52:42.166" v="6"/>
          <ac:cxnSpMkLst>
            <pc:docMk/>
            <pc:sldMk cId="3951829586" sldId="303"/>
            <ac:cxnSpMk id="15" creationId="{0DF6C912-8909-5C74-8A95-8E4760C5D420}"/>
          </ac:cxnSpMkLst>
        </pc:cxnChg>
        <pc:cxnChg chg="add mod">
          <ac:chgData name="Manish Sharma" userId="b799adb9ba789c8f" providerId="LiveId" clId="{FB82825B-264A-4BB0-9192-2BBF1B0C6848}" dt="2022-11-14T03:53:36.281" v="10"/>
          <ac:cxnSpMkLst>
            <pc:docMk/>
            <pc:sldMk cId="3951829586" sldId="303"/>
            <ac:cxnSpMk id="24" creationId="{8E52A247-3FFE-8BDE-CA8D-9D39300F9245}"/>
          </ac:cxnSpMkLst>
        </pc:cxnChg>
        <pc:cxnChg chg="add mod">
          <ac:chgData name="Manish Sharma" userId="b799adb9ba789c8f" providerId="LiveId" clId="{FB82825B-264A-4BB0-9192-2BBF1B0C6848}" dt="2022-11-14T03:53:36.281" v="10"/>
          <ac:cxnSpMkLst>
            <pc:docMk/>
            <pc:sldMk cId="3951829586" sldId="303"/>
            <ac:cxnSpMk id="30" creationId="{22582326-C81F-F193-ED33-F008442ED07D}"/>
          </ac:cxnSpMkLst>
        </pc:cxnChg>
      </pc:sldChg>
      <pc:sldChg chg="del">
        <pc:chgData name="Manish Sharma" userId="b799adb9ba789c8f" providerId="LiveId" clId="{FB82825B-264A-4BB0-9192-2BBF1B0C6848}" dt="2022-11-14T03:33:19.237" v="0" actId="47"/>
        <pc:sldMkLst>
          <pc:docMk/>
          <pc:sldMk cId="3302561693" sldId="304"/>
        </pc:sldMkLst>
      </pc:sldChg>
      <pc:sldChg chg="addSp delSp modSp new mod">
        <pc:chgData name="Manish Sharma" userId="b799adb9ba789c8f" providerId="LiveId" clId="{FB82825B-264A-4BB0-9192-2BBF1B0C6848}" dt="2022-11-14T03:56:12.297" v="22"/>
        <pc:sldMkLst>
          <pc:docMk/>
          <pc:sldMk cId="4263189834" sldId="304"/>
        </pc:sldMkLst>
        <pc:spChg chg="add mod">
          <ac:chgData name="Manish Sharma" userId="b799adb9ba789c8f" providerId="LiveId" clId="{FB82825B-264A-4BB0-9192-2BBF1B0C6848}" dt="2022-11-14T03:55:07.415" v="12"/>
          <ac:spMkLst>
            <pc:docMk/>
            <pc:sldMk cId="4263189834" sldId="304"/>
            <ac:spMk id="2" creationId="{32E79EC4-8F10-3B60-55F8-8951AF2CFEC7}"/>
          </ac:spMkLst>
        </pc:spChg>
        <pc:spChg chg="add mod">
          <ac:chgData name="Manish Sharma" userId="b799adb9ba789c8f" providerId="LiveId" clId="{FB82825B-264A-4BB0-9192-2BBF1B0C6848}" dt="2022-11-14T03:55:07.415" v="12"/>
          <ac:spMkLst>
            <pc:docMk/>
            <pc:sldMk cId="4263189834" sldId="304"/>
            <ac:spMk id="5" creationId="{E37B6976-AD0B-0EBD-28A6-5629B2D26EF9}"/>
          </ac:spMkLst>
        </pc:spChg>
        <pc:spChg chg="mod">
          <ac:chgData name="Manish Sharma" userId="b799adb9ba789c8f" providerId="LiveId" clId="{FB82825B-264A-4BB0-9192-2BBF1B0C6848}" dt="2022-11-14T03:55:07.415" v="12"/>
          <ac:spMkLst>
            <pc:docMk/>
            <pc:sldMk cId="4263189834" sldId="304"/>
            <ac:spMk id="7" creationId="{83701AE9-AE57-C048-7A6A-71C8DD39AB3E}"/>
          </ac:spMkLst>
        </pc:spChg>
        <pc:spChg chg="mod">
          <ac:chgData name="Manish Sharma" userId="b799adb9ba789c8f" providerId="LiveId" clId="{FB82825B-264A-4BB0-9192-2BBF1B0C6848}" dt="2022-11-14T03:55:07.415" v="12"/>
          <ac:spMkLst>
            <pc:docMk/>
            <pc:sldMk cId="4263189834" sldId="304"/>
            <ac:spMk id="8" creationId="{21DADB95-5CFE-EEEE-ECEF-B90768433399}"/>
          </ac:spMkLst>
        </pc:spChg>
        <pc:spChg chg="mod">
          <ac:chgData name="Manish Sharma" userId="b799adb9ba789c8f" providerId="LiveId" clId="{FB82825B-264A-4BB0-9192-2BBF1B0C6848}" dt="2022-11-14T03:55:07.415" v="12"/>
          <ac:spMkLst>
            <pc:docMk/>
            <pc:sldMk cId="4263189834" sldId="304"/>
            <ac:spMk id="10" creationId="{E913871B-5EF7-1CA4-AC69-C66EE9AF8B09}"/>
          </ac:spMkLst>
        </pc:spChg>
        <pc:spChg chg="mod">
          <ac:chgData name="Manish Sharma" userId="b799adb9ba789c8f" providerId="LiveId" clId="{FB82825B-264A-4BB0-9192-2BBF1B0C6848}" dt="2022-11-14T03:55:07.415" v="12"/>
          <ac:spMkLst>
            <pc:docMk/>
            <pc:sldMk cId="4263189834" sldId="304"/>
            <ac:spMk id="11" creationId="{DE728F2D-B381-C9D1-5AB1-79FD18BD6E4E}"/>
          </ac:spMkLst>
        </pc:spChg>
        <pc:spChg chg="mod">
          <ac:chgData name="Manish Sharma" userId="b799adb9ba789c8f" providerId="LiveId" clId="{FB82825B-264A-4BB0-9192-2BBF1B0C6848}" dt="2022-11-14T03:55:07.415" v="12"/>
          <ac:spMkLst>
            <pc:docMk/>
            <pc:sldMk cId="4263189834" sldId="304"/>
            <ac:spMk id="13" creationId="{C14D4F3E-5239-7F41-0776-771112E058B1}"/>
          </ac:spMkLst>
        </pc:spChg>
        <pc:spChg chg="mod">
          <ac:chgData name="Manish Sharma" userId="b799adb9ba789c8f" providerId="LiveId" clId="{FB82825B-264A-4BB0-9192-2BBF1B0C6848}" dt="2022-11-14T03:55:07.415" v="12"/>
          <ac:spMkLst>
            <pc:docMk/>
            <pc:sldMk cId="4263189834" sldId="304"/>
            <ac:spMk id="14" creationId="{B01C25DD-C32D-3050-B537-CA8E80F4810A}"/>
          </ac:spMkLst>
        </pc:spChg>
        <pc:spChg chg="add mod">
          <ac:chgData name="Manish Sharma" userId="b799adb9ba789c8f" providerId="LiveId" clId="{FB82825B-264A-4BB0-9192-2BBF1B0C6848}" dt="2022-11-14T03:55:07.415" v="12"/>
          <ac:spMkLst>
            <pc:docMk/>
            <pc:sldMk cId="4263189834" sldId="304"/>
            <ac:spMk id="15" creationId="{BB6BAFEE-868D-6309-A1E2-042A09954B16}"/>
          </ac:spMkLst>
        </pc:spChg>
        <pc:spChg chg="add mod">
          <ac:chgData name="Manish Sharma" userId="b799adb9ba789c8f" providerId="LiveId" clId="{FB82825B-264A-4BB0-9192-2BBF1B0C6848}" dt="2022-11-14T03:55:07.415" v="12"/>
          <ac:spMkLst>
            <pc:docMk/>
            <pc:sldMk cId="4263189834" sldId="304"/>
            <ac:spMk id="17" creationId="{1C51433C-1949-D1B6-0664-8BFDF3633E00}"/>
          </ac:spMkLst>
        </pc:spChg>
        <pc:spChg chg="add mod">
          <ac:chgData name="Manish Sharma" userId="b799adb9ba789c8f" providerId="LiveId" clId="{FB82825B-264A-4BB0-9192-2BBF1B0C6848}" dt="2022-11-14T03:55:07.415" v="12"/>
          <ac:spMkLst>
            <pc:docMk/>
            <pc:sldMk cId="4263189834" sldId="304"/>
            <ac:spMk id="18" creationId="{1ECCF5F7-3104-320B-B70A-ABA0968198F2}"/>
          </ac:spMkLst>
        </pc:spChg>
        <pc:spChg chg="add mod">
          <ac:chgData name="Manish Sharma" userId="b799adb9ba789c8f" providerId="LiveId" clId="{FB82825B-264A-4BB0-9192-2BBF1B0C6848}" dt="2022-11-14T03:55:07.415" v="12"/>
          <ac:spMkLst>
            <pc:docMk/>
            <pc:sldMk cId="4263189834" sldId="304"/>
            <ac:spMk id="20" creationId="{525CDE1A-FEE3-C68E-D4FE-71E1F1DDA3B7}"/>
          </ac:spMkLst>
        </pc:spChg>
        <pc:spChg chg="add mod">
          <ac:chgData name="Manish Sharma" userId="b799adb9ba789c8f" providerId="LiveId" clId="{FB82825B-264A-4BB0-9192-2BBF1B0C6848}" dt="2022-11-14T03:55:07.415" v="12"/>
          <ac:spMkLst>
            <pc:docMk/>
            <pc:sldMk cId="4263189834" sldId="304"/>
            <ac:spMk id="22" creationId="{170BFDF1-F11F-0EEC-E54D-1C31749740D2}"/>
          </ac:spMkLst>
        </pc:spChg>
        <pc:spChg chg="add mod">
          <ac:chgData name="Manish Sharma" userId="b799adb9ba789c8f" providerId="LiveId" clId="{FB82825B-264A-4BB0-9192-2BBF1B0C6848}" dt="2022-11-14T03:55:21.876" v="13"/>
          <ac:spMkLst>
            <pc:docMk/>
            <pc:sldMk cId="4263189834" sldId="304"/>
            <ac:spMk id="23" creationId="{DA9D3047-2D64-3A7E-E864-2287BBA0439F}"/>
          </ac:spMkLst>
        </pc:spChg>
        <pc:spChg chg="add mod">
          <ac:chgData name="Manish Sharma" userId="b799adb9ba789c8f" providerId="LiveId" clId="{FB82825B-264A-4BB0-9192-2BBF1B0C6848}" dt="2022-11-14T03:55:21.876" v="13"/>
          <ac:spMkLst>
            <pc:docMk/>
            <pc:sldMk cId="4263189834" sldId="304"/>
            <ac:spMk id="24" creationId="{FD4E9E26-7D1C-289F-941C-545721566C07}"/>
          </ac:spMkLst>
        </pc:spChg>
        <pc:spChg chg="add mod">
          <ac:chgData name="Manish Sharma" userId="b799adb9ba789c8f" providerId="LiveId" clId="{FB82825B-264A-4BB0-9192-2BBF1B0C6848}" dt="2022-11-14T03:55:21.876" v="13"/>
          <ac:spMkLst>
            <pc:docMk/>
            <pc:sldMk cId="4263189834" sldId="304"/>
            <ac:spMk id="25" creationId="{5E6CDCDE-D6B7-4B2A-F9CD-3BAB958D78A1}"/>
          </ac:spMkLst>
        </pc:spChg>
        <pc:spChg chg="add mod">
          <ac:chgData name="Manish Sharma" userId="b799adb9ba789c8f" providerId="LiveId" clId="{FB82825B-264A-4BB0-9192-2BBF1B0C6848}" dt="2022-11-14T03:55:21.876" v="13"/>
          <ac:spMkLst>
            <pc:docMk/>
            <pc:sldMk cId="4263189834" sldId="304"/>
            <ac:spMk id="26" creationId="{D36E98F2-B49D-3C9E-26A1-C446618F74B6}"/>
          </ac:spMkLst>
        </pc:spChg>
        <pc:spChg chg="add mod">
          <ac:chgData name="Manish Sharma" userId="b799adb9ba789c8f" providerId="LiveId" clId="{FB82825B-264A-4BB0-9192-2BBF1B0C6848}" dt="2022-11-14T03:55:21.876" v="13"/>
          <ac:spMkLst>
            <pc:docMk/>
            <pc:sldMk cId="4263189834" sldId="304"/>
            <ac:spMk id="27" creationId="{8CD37773-E0B4-72BC-0176-ED5F99FA5776}"/>
          </ac:spMkLst>
        </pc:spChg>
        <pc:spChg chg="add mod">
          <ac:chgData name="Manish Sharma" userId="b799adb9ba789c8f" providerId="LiveId" clId="{FB82825B-264A-4BB0-9192-2BBF1B0C6848}" dt="2022-11-14T03:55:36.746" v="14"/>
          <ac:spMkLst>
            <pc:docMk/>
            <pc:sldMk cId="4263189834" sldId="304"/>
            <ac:spMk id="30" creationId="{9ED39917-BC29-BBD1-D1C2-093D6F5A1490}"/>
          </ac:spMkLst>
        </pc:spChg>
        <pc:spChg chg="add mod">
          <ac:chgData name="Manish Sharma" userId="b799adb9ba789c8f" providerId="LiveId" clId="{FB82825B-264A-4BB0-9192-2BBF1B0C6848}" dt="2022-11-14T03:55:36.746" v="14"/>
          <ac:spMkLst>
            <pc:docMk/>
            <pc:sldMk cId="4263189834" sldId="304"/>
            <ac:spMk id="31" creationId="{E5C87080-E410-70EF-CC27-DDBAE86411E7}"/>
          </ac:spMkLst>
        </pc:spChg>
        <pc:spChg chg="add del mod">
          <ac:chgData name="Manish Sharma" userId="b799adb9ba789c8f" providerId="LiveId" clId="{FB82825B-264A-4BB0-9192-2BBF1B0C6848}" dt="2022-11-14T03:55:52.055" v="16"/>
          <ac:spMkLst>
            <pc:docMk/>
            <pc:sldMk cId="4263189834" sldId="304"/>
            <ac:spMk id="32" creationId="{976EEE1F-F0E3-23BE-6980-BE44FEEBD221}"/>
          </ac:spMkLst>
        </pc:spChg>
        <pc:spChg chg="add del mod">
          <ac:chgData name="Manish Sharma" userId="b799adb9ba789c8f" providerId="LiveId" clId="{FB82825B-264A-4BB0-9192-2BBF1B0C6848}" dt="2022-11-14T03:55:58.477" v="18"/>
          <ac:spMkLst>
            <pc:docMk/>
            <pc:sldMk cId="4263189834" sldId="304"/>
            <ac:spMk id="33" creationId="{6DEB9290-088B-3BEE-43E2-0EDBE2AD05F0}"/>
          </ac:spMkLst>
        </pc:spChg>
        <pc:spChg chg="add mod">
          <ac:chgData name="Manish Sharma" userId="b799adb9ba789c8f" providerId="LiveId" clId="{FB82825B-264A-4BB0-9192-2BBF1B0C6848}" dt="2022-11-14T03:56:12.297" v="22"/>
          <ac:spMkLst>
            <pc:docMk/>
            <pc:sldMk cId="4263189834" sldId="304"/>
            <ac:spMk id="36" creationId="{7BB0F361-68D8-78AE-84F8-178C84C9C245}"/>
          </ac:spMkLst>
        </pc:spChg>
        <pc:spChg chg="mod">
          <ac:chgData name="Manish Sharma" userId="b799adb9ba789c8f" providerId="LiveId" clId="{FB82825B-264A-4BB0-9192-2BBF1B0C6848}" dt="2022-11-14T03:56:12.297" v="22"/>
          <ac:spMkLst>
            <pc:docMk/>
            <pc:sldMk cId="4263189834" sldId="304"/>
            <ac:spMk id="38" creationId="{1A572AD5-19DA-3F7B-4CEA-562CB16D5EA6}"/>
          </ac:spMkLst>
        </pc:spChg>
        <pc:spChg chg="mod">
          <ac:chgData name="Manish Sharma" userId="b799adb9ba789c8f" providerId="LiveId" clId="{FB82825B-264A-4BB0-9192-2BBF1B0C6848}" dt="2022-11-14T03:56:12.297" v="22"/>
          <ac:spMkLst>
            <pc:docMk/>
            <pc:sldMk cId="4263189834" sldId="304"/>
            <ac:spMk id="39" creationId="{B0CD77DE-64D7-1DB2-5376-9D3DD9F57A3E}"/>
          </ac:spMkLst>
        </pc:spChg>
        <pc:grpChg chg="add mod">
          <ac:chgData name="Manish Sharma" userId="b799adb9ba789c8f" providerId="LiveId" clId="{FB82825B-264A-4BB0-9192-2BBF1B0C6848}" dt="2022-11-14T03:55:07.415" v="12"/>
          <ac:grpSpMkLst>
            <pc:docMk/>
            <pc:sldMk cId="4263189834" sldId="304"/>
            <ac:grpSpMk id="6" creationId="{707561A1-A056-DEEE-E197-0CACA47B2334}"/>
          </ac:grpSpMkLst>
        </pc:grpChg>
        <pc:grpChg chg="add mod">
          <ac:chgData name="Manish Sharma" userId="b799adb9ba789c8f" providerId="LiveId" clId="{FB82825B-264A-4BB0-9192-2BBF1B0C6848}" dt="2022-11-14T03:55:07.415" v="12"/>
          <ac:grpSpMkLst>
            <pc:docMk/>
            <pc:sldMk cId="4263189834" sldId="304"/>
            <ac:grpSpMk id="9" creationId="{9C313E09-0B11-9A53-A745-368728F32BAD}"/>
          </ac:grpSpMkLst>
        </pc:grpChg>
        <pc:grpChg chg="add mod">
          <ac:chgData name="Manish Sharma" userId="b799adb9ba789c8f" providerId="LiveId" clId="{FB82825B-264A-4BB0-9192-2BBF1B0C6848}" dt="2022-11-14T03:55:07.415" v="12"/>
          <ac:grpSpMkLst>
            <pc:docMk/>
            <pc:sldMk cId="4263189834" sldId="304"/>
            <ac:grpSpMk id="12" creationId="{A88E5320-1F36-8B98-365F-915FE479C9FD}"/>
          </ac:grpSpMkLst>
        </pc:grpChg>
        <pc:grpChg chg="add mod">
          <ac:chgData name="Manish Sharma" userId="b799adb9ba789c8f" providerId="LiveId" clId="{FB82825B-264A-4BB0-9192-2BBF1B0C6848}" dt="2022-11-14T03:56:12.297" v="22"/>
          <ac:grpSpMkLst>
            <pc:docMk/>
            <pc:sldMk cId="4263189834" sldId="304"/>
            <ac:grpSpMk id="37" creationId="{81129A78-AFD0-4BE7-EC98-D0927B3A50B0}"/>
          </ac:grpSpMkLst>
        </pc:grpChg>
        <pc:picChg chg="add mod">
          <ac:chgData name="Manish Sharma" userId="b799adb9ba789c8f" providerId="LiveId" clId="{FB82825B-264A-4BB0-9192-2BBF1B0C6848}" dt="2022-11-14T03:56:06.644" v="21" actId="1076"/>
          <ac:picMkLst>
            <pc:docMk/>
            <pc:sldMk cId="4263189834" sldId="304"/>
            <ac:picMk id="35" creationId="{CA5669B2-1C94-5B88-D2B1-04FDD22287C8}"/>
          </ac:picMkLst>
        </pc:picChg>
        <pc:cxnChg chg="add mod">
          <ac:chgData name="Manish Sharma" userId="b799adb9ba789c8f" providerId="LiveId" clId="{FB82825B-264A-4BB0-9192-2BBF1B0C6848}" dt="2022-11-14T03:55:07.415" v="12"/>
          <ac:cxnSpMkLst>
            <pc:docMk/>
            <pc:sldMk cId="4263189834" sldId="304"/>
            <ac:cxnSpMk id="3" creationId="{1686AFCD-4B82-1E30-44E1-06BD5510EE02}"/>
          </ac:cxnSpMkLst>
        </pc:cxnChg>
        <pc:cxnChg chg="add mod">
          <ac:chgData name="Manish Sharma" userId="b799adb9ba789c8f" providerId="LiveId" clId="{FB82825B-264A-4BB0-9192-2BBF1B0C6848}" dt="2022-11-14T03:55:07.415" v="12"/>
          <ac:cxnSpMkLst>
            <pc:docMk/>
            <pc:sldMk cId="4263189834" sldId="304"/>
            <ac:cxnSpMk id="4" creationId="{733EDBEA-8074-61AA-11D2-A172E6F50CF7}"/>
          </ac:cxnSpMkLst>
        </pc:cxnChg>
        <pc:cxnChg chg="add mod">
          <ac:chgData name="Manish Sharma" userId="b799adb9ba789c8f" providerId="LiveId" clId="{FB82825B-264A-4BB0-9192-2BBF1B0C6848}" dt="2022-11-14T03:55:07.415" v="12"/>
          <ac:cxnSpMkLst>
            <pc:docMk/>
            <pc:sldMk cId="4263189834" sldId="304"/>
            <ac:cxnSpMk id="16" creationId="{E3330CF9-DBF1-F0FB-5EDE-314D9C686906}"/>
          </ac:cxnSpMkLst>
        </pc:cxnChg>
        <pc:cxnChg chg="add mod">
          <ac:chgData name="Manish Sharma" userId="b799adb9ba789c8f" providerId="LiveId" clId="{FB82825B-264A-4BB0-9192-2BBF1B0C6848}" dt="2022-11-14T03:55:07.415" v="12"/>
          <ac:cxnSpMkLst>
            <pc:docMk/>
            <pc:sldMk cId="4263189834" sldId="304"/>
            <ac:cxnSpMk id="19" creationId="{F7CF39BA-1362-6852-804D-C100FA6B6E5C}"/>
          </ac:cxnSpMkLst>
        </pc:cxnChg>
        <pc:cxnChg chg="add mod">
          <ac:chgData name="Manish Sharma" userId="b799adb9ba789c8f" providerId="LiveId" clId="{FB82825B-264A-4BB0-9192-2BBF1B0C6848}" dt="2022-11-14T03:55:07.415" v="12"/>
          <ac:cxnSpMkLst>
            <pc:docMk/>
            <pc:sldMk cId="4263189834" sldId="304"/>
            <ac:cxnSpMk id="21" creationId="{EDE94BF9-19F2-F0A7-B804-2C1E5B58CE95}"/>
          </ac:cxnSpMkLst>
        </pc:cxnChg>
        <pc:cxnChg chg="add mod">
          <ac:chgData name="Manish Sharma" userId="b799adb9ba789c8f" providerId="LiveId" clId="{FB82825B-264A-4BB0-9192-2BBF1B0C6848}" dt="2022-11-14T03:55:36.746" v="14"/>
          <ac:cxnSpMkLst>
            <pc:docMk/>
            <pc:sldMk cId="4263189834" sldId="304"/>
            <ac:cxnSpMk id="28" creationId="{CF0C62C6-9843-BF7C-006B-1A9569C58E5E}"/>
          </ac:cxnSpMkLst>
        </pc:cxnChg>
        <pc:cxnChg chg="add mod">
          <ac:chgData name="Manish Sharma" userId="b799adb9ba789c8f" providerId="LiveId" clId="{FB82825B-264A-4BB0-9192-2BBF1B0C6848}" dt="2022-11-14T03:55:36.746" v="14"/>
          <ac:cxnSpMkLst>
            <pc:docMk/>
            <pc:sldMk cId="4263189834" sldId="304"/>
            <ac:cxnSpMk id="29" creationId="{050DC621-872E-4633-75BD-FB5BAD0D40AA}"/>
          </ac:cxnSpMkLst>
        </pc:cxnChg>
        <pc:cxnChg chg="add del mod">
          <ac:chgData name="Manish Sharma" userId="b799adb9ba789c8f" providerId="LiveId" clId="{FB82825B-264A-4BB0-9192-2BBF1B0C6848}" dt="2022-11-14T03:55:58.477" v="18"/>
          <ac:cxnSpMkLst>
            <pc:docMk/>
            <pc:sldMk cId="4263189834" sldId="304"/>
            <ac:cxnSpMk id="34" creationId="{DD171A40-FC57-82BF-59E0-BB1EF029151A}"/>
          </ac:cxnSpMkLst>
        </pc:cxnChg>
      </pc:sldChg>
      <pc:sldChg chg="addSp modSp new mod">
        <pc:chgData name="Manish Sharma" userId="b799adb9ba789c8f" providerId="LiveId" clId="{FB82825B-264A-4BB0-9192-2BBF1B0C6848}" dt="2022-11-14T04:00:51.561" v="65" actId="20577"/>
        <pc:sldMkLst>
          <pc:docMk/>
          <pc:sldMk cId="306992718" sldId="305"/>
        </pc:sldMkLst>
        <pc:spChg chg="add mod">
          <ac:chgData name="Manish Sharma" userId="b799adb9ba789c8f" providerId="LiveId" clId="{FB82825B-264A-4BB0-9192-2BBF1B0C6848}" dt="2022-11-14T03:58:24.721" v="24"/>
          <ac:spMkLst>
            <pc:docMk/>
            <pc:sldMk cId="306992718" sldId="305"/>
            <ac:spMk id="2" creationId="{4616ADAF-C25C-B406-7DF6-B937F606A1FA}"/>
          </ac:spMkLst>
        </pc:spChg>
        <pc:spChg chg="add mod">
          <ac:chgData name="Manish Sharma" userId="b799adb9ba789c8f" providerId="LiveId" clId="{FB82825B-264A-4BB0-9192-2BBF1B0C6848}" dt="2022-11-14T03:58:24.721" v="24"/>
          <ac:spMkLst>
            <pc:docMk/>
            <pc:sldMk cId="306992718" sldId="305"/>
            <ac:spMk id="3" creationId="{DC548A34-70CB-23F7-3114-7EDB9E6C3986}"/>
          </ac:spMkLst>
        </pc:spChg>
        <pc:spChg chg="add mod">
          <ac:chgData name="Manish Sharma" userId="b799adb9ba789c8f" providerId="LiveId" clId="{FB82825B-264A-4BB0-9192-2BBF1B0C6848}" dt="2022-11-14T03:58:24.721" v="24"/>
          <ac:spMkLst>
            <pc:docMk/>
            <pc:sldMk cId="306992718" sldId="305"/>
            <ac:spMk id="4" creationId="{59AE4963-47DD-4ADF-446D-0B8924B5706C}"/>
          </ac:spMkLst>
        </pc:spChg>
        <pc:spChg chg="mod">
          <ac:chgData name="Manish Sharma" userId="b799adb9ba789c8f" providerId="LiveId" clId="{FB82825B-264A-4BB0-9192-2BBF1B0C6848}" dt="2022-11-14T03:58:24.721" v="24"/>
          <ac:spMkLst>
            <pc:docMk/>
            <pc:sldMk cId="306992718" sldId="305"/>
            <ac:spMk id="6" creationId="{4928C5F5-132E-C4A1-6117-0D5DEADD3A2D}"/>
          </ac:spMkLst>
        </pc:spChg>
        <pc:spChg chg="mod">
          <ac:chgData name="Manish Sharma" userId="b799adb9ba789c8f" providerId="LiveId" clId="{FB82825B-264A-4BB0-9192-2BBF1B0C6848}" dt="2022-11-14T03:58:24.721" v="24"/>
          <ac:spMkLst>
            <pc:docMk/>
            <pc:sldMk cId="306992718" sldId="305"/>
            <ac:spMk id="7" creationId="{CB3E4E5A-8893-29D0-A18D-18C0ED51BDA2}"/>
          </ac:spMkLst>
        </pc:spChg>
        <pc:spChg chg="mod">
          <ac:chgData name="Manish Sharma" userId="b799adb9ba789c8f" providerId="LiveId" clId="{FB82825B-264A-4BB0-9192-2BBF1B0C6848}" dt="2022-11-14T03:58:24.721" v="24"/>
          <ac:spMkLst>
            <pc:docMk/>
            <pc:sldMk cId="306992718" sldId="305"/>
            <ac:spMk id="9" creationId="{9E0C08A3-5B7B-735C-6F79-67825FCD4F4E}"/>
          </ac:spMkLst>
        </pc:spChg>
        <pc:spChg chg="mod">
          <ac:chgData name="Manish Sharma" userId="b799adb9ba789c8f" providerId="LiveId" clId="{FB82825B-264A-4BB0-9192-2BBF1B0C6848}" dt="2022-11-14T03:58:24.721" v="24"/>
          <ac:spMkLst>
            <pc:docMk/>
            <pc:sldMk cId="306992718" sldId="305"/>
            <ac:spMk id="10" creationId="{5C6288DB-0D84-7D94-AE1F-1BA3637D6701}"/>
          </ac:spMkLst>
        </pc:spChg>
        <pc:spChg chg="mod">
          <ac:chgData name="Manish Sharma" userId="b799adb9ba789c8f" providerId="LiveId" clId="{FB82825B-264A-4BB0-9192-2BBF1B0C6848}" dt="2022-11-14T03:58:24.721" v="24"/>
          <ac:spMkLst>
            <pc:docMk/>
            <pc:sldMk cId="306992718" sldId="305"/>
            <ac:spMk id="12" creationId="{4769ED16-77B9-719F-9921-F0004E6C321B}"/>
          </ac:spMkLst>
        </pc:spChg>
        <pc:spChg chg="mod">
          <ac:chgData name="Manish Sharma" userId="b799adb9ba789c8f" providerId="LiveId" clId="{FB82825B-264A-4BB0-9192-2BBF1B0C6848}" dt="2022-11-14T03:58:24.721" v="24"/>
          <ac:spMkLst>
            <pc:docMk/>
            <pc:sldMk cId="306992718" sldId="305"/>
            <ac:spMk id="13" creationId="{8D5839FB-AE47-A8FE-603B-FFE3EF98652E}"/>
          </ac:spMkLst>
        </pc:spChg>
        <pc:spChg chg="add mod">
          <ac:chgData name="Manish Sharma" userId="b799adb9ba789c8f" providerId="LiveId" clId="{FB82825B-264A-4BB0-9192-2BBF1B0C6848}" dt="2022-11-14T03:58:24.721" v="24"/>
          <ac:spMkLst>
            <pc:docMk/>
            <pc:sldMk cId="306992718" sldId="305"/>
            <ac:spMk id="15" creationId="{CC29DD59-B48F-15FF-33CB-22AEC41AFF82}"/>
          </ac:spMkLst>
        </pc:spChg>
        <pc:spChg chg="add mod">
          <ac:chgData name="Manish Sharma" userId="b799adb9ba789c8f" providerId="LiveId" clId="{FB82825B-264A-4BB0-9192-2BBF1B0C6848}" dt="2022-11-14T03:58:24.721" v="24"/>
          <ac:spMkLst>
            <pc:docMk/>
            <pc:sldMk cId="306992718" sldId="305"/>
            <ac:spMk id="16" creationId="{54E94636-D99F-8D52-9C88-378C83D55AAC}"/>
          </ac:spMkLst>
        </pc:spChg>
        <pc:spChg chg="add mod">
          <ac:chgData name="Manish Sharma" userId="b799adb9ba789c8f" providerId="LiveId" clId="{FB82825B-264A-4BB0-9192-2BBF1B0C6848}" dt="2022-11-14T03:58:24.721" v="24"/>
          <ac:spMkLst>
            <pc:docMk/>
            <pc:sldMk cId="306992718" sldId="305"/>
            <ac:spMk id="18" creationId="{EBFAE34B-C805-31FA-2CED-34BB8DEEBEE5}"/>
          </ac:spMkLst>
        </pc:spChg>
        <pc:spChg chg="add mod">
          <ac:chgData name="Manish Sharma" userId="b799adb9ba789c8f" providerId="LiveId" clId="{FB82825B-264A-4BB0-9192-2BBF1B0C6848}" dt="2022-11-14T03:58:24.721" v="24"/>
          <ac:spMkLst>
            <pc:docMk/>
            <pc:sldMk cId="306992718" sldId="305"/>
            <ac:spMk id="19" creationId="{E8BB9CCB-5EE9-43FA-CA00-96D7197526F5}"/>
          </ac:spMkLst>
        </pc:spChg>
        <pc:spChg chg="add mod">
          <ac:chgData name="Manish Sharma" userId="b799adb9ba789c8f" providerId="LiveId" clId="{FB82825B-264A-4BB0-9192-2BBF1B0C6848}" dt="2022-11-14T03:58:46.193" v="26"/>
          <ac:spMkLst>
            <pc:docMk/>
            <pc:sldMk cId="306992718" sldId="305"/>
            <ac:spMk id="21" creationId="{D815F2F7-6463-C3C6-84B8-39830874E7AB}"/>
          </ac:spMkLst>
        </pc:spChg>
        <pc:spChg chg="add mod">
          <ac:chgData name="Manish Sharma" userId="b799adb9ba789c8f" providerId="LiveId" clId="{FB82825B-264A-4BB0-9192-2BBF1B0C6848}" dt="2022-11-14T03:58:46.193" v="26"/>
          <ac:spMkLst>
            <pc:docMk/>
            <pc:sldMk cId="306992718" sldId="305"/>
            <ac:spMk id="22" creationId="{AA37EF3D-E2BB-A521-0E4A-8930CA53BFB4}"/>
          </ac:spMkLst>
        </pc:spChg>
        <pc:spChg chg="add mod">
          <ac:chgData name="Manish Sharma" userId="b799adb9ba789c8f" providerId="LiveId" clId="{FB82825B-264A-4BB0-9192-2BBF1B0C6848}" dt="2022-11-14T03:58:46.193" v="26"/>
          <ac:spMkLst>
            <pc:docMk/>
            <pc:sldMk cId="306992718" sldId="305"/>
            <ac:spMk id="23" creationId="{A6DD5DCD-0508-5EFD-5186-572000E53353}"/>
          </ac:spMkLst>
        </pc:spChg>
        <pc:spChg chg="add mod">
          <ac:chgData name="Manish Sharma" userId="b799adb9ba789c8f" providerId="LiveId" clId="{FB82825B-264A-4BB0-9192-2BBF1B0C6848}" dt="2022-11-14T03:58:46.193" v="26"/>
          <ac:spMkLst>
            <pc:docMk/>
            <pc:sldMk cId="306992718" sldId="305"/>
            <ac:spMk id="24" creationId="{28F08A48-FA6B-FDD1-F64E-038D9413B64D}"/>
          </ac:spMkLst>
        </pc:spChg>
        <pc:spChg chg="add mod">
          <ac:chgData name="Manish Sharma" userId="b799adb9ba789c8f" providerId="LiveId" clId="{FB82825B-264A-4BB0-9192-2BBF1B0C6848}" dt="2022-11-14T03:58:46.193" v="26"/>
          <ac:spMkLst>
            <pc:docMk/>
            <pc:sldMk cId="306992718" sldId="305"/>
            <ac:spMk id="25" creationId="{B7B07125-2937-5965-A8FE-AC479BD61863}"/>
          </ac:spMkLst>
        </pc:spChg>
        <pc:spChg chg="add mod">
          <ac:chgData name="Manish Sharma" userId="b799adb9ba789c8f" providerId="LiveId" clId="{FB82825B-264A-4BB0-9192-2BBF1B0C6848}" dt="2022-11-14T03:59:04.689" v="27"/>
          <ac:spMkLst>
            <pc:docMk/>
            <pc:sldMk cId="306992718" sldId="305"/>
            <ac:spMk id="26" creationId="{AFBC3B29-89D8-849B-E035-196FF685ACFA}"/>
          </ac:spMkLst>
        </pc:spChg>
        <pc:spChg chg="add mod">
          <ac:chgData name="Manish Sharma" userId="b799adb9ba789c8f" providerId="LiveId" clId="{FB82825B-264A-4BB0-9192-2BBF1B0C6848}" dt="2022-11-14T03:59:04.689" v="27"/>
          <ac:spMkLst>
            <pc:docMk/>
            <pc:sldMk cId="306992718" sldId="305"/>
            <ac:spMk id="28" creationId="{3DCA2D10-6177-4AD3-E02C-5F39B026BECA}"/>
          </ac:spMkLst>
        </pc:spChg>
        <pc:spChg chg="add mod">
          <ac:chgData name="Manish Sharma" userId="b799adb9ba789c8f" providerId="LiveId" clId="{FB82825B-264A-4BB0-9192-2BBF1B0C6848}" dt="2022-11-14T03:59:04.689" v="27"/>
          <ac:spMkLst>
            <pc:docMk/>
            <pc:sldMk cId="306992718" sldId="305"/>
            <ac:spMk id="30" creationId="{7CE90552-08C8-A90F-4557-230AAA87B688}"/>
          </ac:spMkLst>
        </pc:spChg>
        <pc:spChg chg="add mod">
          <ac:chgData name="Manish Sharma" userId="b799adb9ba789c8f" providerId="LiveId" clId="{FB82825B-264A-4BB0-9192-2BBF1B0C6848}" dt="2022-11-14T03:59:04.689" v="27"/>
          <ac:spMkLst>
            <pc:docMk/>
            <pc:sldMk cId="306992718" sldId="305"/>
            <ac:spMk id="31" creationId="{D1D3997C-05BB-5406-CC34-354CF808CA47}"/>
          </ac:spMkLst>
        </pc:spChg>
        <pc:spChg chg="add mod">
          <ac:chgData name="Manish Sharma" userId="b799adb9ba789c8f" providerId="LiveId" clId="{FB82825B-264A-4BB0-9192-2BBF1B0C6848}" dt="2022-11-14T03:59:04.689" v="27"/>
          <ac:spMkLst>
            <pc:docMk/>
            <pc:sldMk cId="306992718" sldId="305"/>
            <ac:spMk id="32" creationId="{AAD0F53D-DEE9-78D7-1C7F-9DD05BF46859}"/>
          </ac:spMkLst>
        </pc:spChg>
        <pc:spChg chg="add mod">
          <ac:chgData name="Manish Sharma" userId="b799adb9ba789c8f" providerId="LiveId" clId="{FB82825B-264A-4BB0-9192-2BBF1B0C6848}" dt="2022-11-14T03:59:34.712" v="28"/>
          <ac:spMkLst>
            <pc:docMk/>
            <pc:sldMk cId="306992718" sldId="305"/>
            <ac:spMk id="35" creationId="{92EB9D83-8DBE-A253-8828-5ECFC284A4D0}"/>
          </ac:spMkLst>
        </pc:spChg>
        <pc:spChg chg="add mod">
          <ac:chgData name="Manish Sharma" userId="b799adb9ba789c8f" providerId="LiveId" clId="{FB82825B-264A-4BB0-9192-2BBF1B0C6848}" dt="2022-11-14T03:59:42.021" v="29"/>
          <ac:spMkLst>
            <pc:docMk/>
            <pc:sldMk cId="306992718" sldId="305"/>
            <ac:spMk id="36" creationId="{C8F9FA62-B445-0B6A-1EC4-C2D07DB696BE}"/>
          </ac:spMkLst>
        </pc:spChg>
        <pc:spChg chg="add mod">
          <ac:chgData name="Manish Sharma" userId="b799adb9ba789c8f" providerId="LiveId" clId="{FB82825B-264A-4BB0-9192-2BBF1B0C6848}" dt="2022-11-14T04:00:04.075" v="32"/>
          <ac:spMkLst>
            <pc:docMk/>
            <pc:sldMk cId="306992718" sldId="305"/>
            <ac:spMk id="38" creationId="{734D0180-36E9-3917-A34B-E156DFDCA2E5}"/>
          </ac:spMkLst>
        </pc:spChg>
        <pc:spChg chg="add mod">
          <ac:chgData name="Manish Sharma" userId="b799adb9ba789c8f" providerId="LiveId" clId="{FB82825B-264A-4BB0-9192-2BBF1B0C6848}" dt="2022-11-14T04:00:51.561" v="65" actId="20577"/>
          <ac:spMkLst>
            <pc:docMk/>
            <pc:sldMk cId="306992718" sldId="305"/>
            <ac:spMk id="39" creationId="{479CD250-C4E8-019F-6C43-765E932AA87E}"/>
          </ac:spMkLst>
        </pc:spChg>
        <pc:grpChg chg="add mod">
          <ac:chgData name="Manish Sharma" userId="b799adb9ba789c8f" providerId="LiveId" clId="{FB82825B-264A-4BB0-9192-2BBF1B0C6848}" dt="2022-11-14T03:58:24.721" v="24"/>
          <ac:grpSpMkLst>
            <pc:docMk/>
            <pc:sldMk cId="306992718" sldId="305"/>
            <ac:grpSpMk id="5" creationId="{C1EFEA6A-3DAC-DAEE-6602-6A33CA8F7C83}"/>
          </ac:grpSpMkLst>
        </pc:grpChg>
        <pc:grpChg chg="add mod">
          <ac:chgData name="Manish Sharma" userId="b799adb9ba789c8f" providerId="LiveId" clId="{FB82825B-264A-4BB0-9192-2BBF1B0C6848}" dt="2022-11-14T03:58:24.721" v="24"/>
          <ac:grpSpMkLst>
            <pc:docMk/>
            <pc:sldMk cId="306992718" sldId="305"/>
            <ac:grpSpMk id="8" creationId="{B30B663A-F874-9453-687B-886080007A1C}"/>
          </ac:grpSpMkLst>
        </pc:grpChg>
        <pc:grpChg chg="add mod">
          <ac:chgData name="Manish Sharma" userId="b799adb9ba789c8f" providerId="LiveId" clId="{FB82825B-264A-4BB0-9192-2BBF1B0C6848}" dt="2022-11-14T03:58:24.721" v="24"/>
          <ac:grpSpMkLst>
            <pc:docMk/>
            <pc:sldMk cId="306992718" sldId="305"/>
            <ac:grpSpMk id="11" creationId="{F818B3A8-3E48-380C-81EB-E283717EC457}"/>
          </ac:grpSpMkLst>
        </pc:grpChg>
        <pc:picChg chg="add mod">
          <ac:chgData name="Manish Sharma" userId="b799adb9ba789c8f" providerId="LiveId" clId="{FB82825B-264A-4BB0-9192-2BBF1B0C6848}" dt="2022-11-14T03:59:48.804" v="31" actId="1076"/>
          <ac:picMkLst>
            <pc:docMk/>
            <pc:sldMk cId="306992718" sldId="305"/>
            <ac:picMk id="37" creationId="{B6080FC0-3829-0C0C-3CE6-B1859473AFB2}"/>
          </ac:picMkLst>
        </pc:picChg>
        <pc:cxnChg chg="add mod">
          <ac:chgData name="Manish Sharma" userId="b799adb9ba789c8f" providerId="LiveId" clId="{FB82825B-264A-4BB0-9192-2BBF1B0C6848}" dt="2022-11-14T03:58:24.721" v="24"/>
          <ac:cxnSpMkLst>
            <pc:docMk/>
            <pc:sldMk cId="306992718" sldId="305"/>
            <ac:cxnSpMk id="14" creationId="{E05B072D-6CEE-4494-E0E4-547E94073B6F}"/>
          </ac:cxnSpMkLst>
        </pc:cxnChg>
        <pc:cxnChg chg="add mod">
          <ac:chgData name="Manish Sharma" userId="b799adb9ba789c8f" providerId="LiveId" clId="{FB82825B-264A-4BB0-9192-2BBF1B0C6848}" dt="2022-11-14T03:58:24.721" v="24"/>
          <ac:cxnSpMkLst>
            <pc:docMk/>
            <pc:sldMk cId="306992718" sldId="305"/>
            <ac:cxnSpMk id="17" creationId="{D718F545-A708-0871-5FDE-2526664ECDE4}"/>
          </ac:cxnSpMkLst>
        </pc:cxnChg>
        <pc:cxnChg chg="add mod">
          <ac:chgData name="Manish Sharma" userId="b799adb9ba789c8f" providerId="LiveId" clId="{FB82825B-264A-4BB0-9192-2BBF1B0C6848}" dt="2022-11-14T03:58:37.790" v="25"/>
          <ac:cxnSpMkLst>
            <pc:docMk/>
            <pc:sldMk cId="306992718" sldId="305"/>
            <ac:cxnSpMk id="20" creationId="{05A5DAE4-4A3A-AF48-A601-4ADCFCC2D88D}"/>
          </ac:cxnSpMkLst>
        </pc:cxnChg>
        <pc:cxnChg chg="add mod">
          <ac:chgData name="Manish Sharma" userId="b799adb9ba789c8f" providerId="LiveId" clId="{FB82825B-264A-4BB0-9192-2BBF1B0C6848}" dt="2022-11-14T03:59:04.689" v="27"/>
          <ac:cxnSpMkLst>
            <pc:docMk/>
            <pc:sldMk cId="306992718" sldId="305"/>
            <ac:cxnSpMk id="27" creationId="{F478DB4B-FC5A-B0F3-155A-747D7398473F}"/>
          </ac:cxnSpMkLst>
        </pc:cxnChg>
        <pc:cxnChg chg="add mod">
          <ac:chgData name="Manish Sharma" userId="b799adb9ba789c8f" providerId="LiveId" clId="{FB82825B-264A-4BB0-9192-2BBF1B0C6848}" dt="2022-11-14T03:59:04.689" v="27"/>
          <ac:cxnSpMkLst>
            <pc:docMk/>
            <pc:sldMk cId="306992718" sldId="305"/>
            <ac:cxnSpMk id="29" creationId="{9D1D9C2F-84B0-42B8-F0E4-E1B0DBEF747C}"/>
          </ac:cxnSpMkLst>
        </pc:cxnChg>
        <pc:cxnChg chg="add mod">
          <ac:chgData name="Manish Sharma" userId="b799adb9ba789c8f" providerId="LiveId" clId="{FB82825B-264A-4BB0-9192-2BBF1B0C6848}" dt="2022-11-14T03:59:04.689" v="27"/>
          <ac:cxnSpMkLst>
            <pc:docMk/>
            <pc:sldMk cId="306992718" sldId="305"/>
            <ac:cxnSpMk id="33" creationId="{CA2B2448-32A7-F54A-B4F5-F6B7CD9E4258}"/>
          </ac:cxnSpMkLst>
        </pc:cxnChg>
        <pc:cxnChg chg="add mod">
          <ac:chgData name="Manish Sharma" userId="b799adb9ba789c8f" providerId="LiveId" clId="{FB82825B-264A-4BB0-9192-2BBF1B0C6848}" dt="2022-11-14T03:59:04.689" v="27"/>
          <ac:cxnSpMkLst>
            <pc:docMk/>
            <pc:sldMk cId="306992718" sldId="305"/>
            <ac:cxnSpMk id="34" creationId="{25262B97-0073-7237-FD73-40FEC36922F2}"/>
          </ac:cxnSpMkLst>
        </pc:cxnChg>
      </pc:sldChg>
      <pc:sldChg chg="del">
        <pc:chgData name="Manish Sharma" userId="b799adb9ba789c8f" providerId="LiveId" clId="{FB82825B-264A-4BB0-9192-2BBF1B0C6848}" dt="2022-11-14T03:33:19.237" v="0" actId="47"/>
        <pc:sldMkLst>
          <pc:docMk/>
          <pc:sldMk cId="1229907135" sldId="305"/>
        </pc:sldMkLst>
      </pc:sldChg>
      <pc:sldChg chg="addSp delSp modSp add mod">
        <pc:chgData name="Manish Sharma" userId="b799adb9ba789c8f" providerId="LiveId" clId="{FB82825B-264A-4BB0-9192-2BBF1B0C6848}" dt="2022-11-14T04:01:56.595" v="68"/>
        <pc:sldMkLst>
          <pc:docMk/>
          <pc:sldMk cId="2483117199" sldId="306"/>
        </pc:sldMkLst>
        <pc:spChg chg="del">
          <ac:chgData name="Manish Sharma" userId="b799adb9ba789c8f" providerId="LiveId" clId="{FB82825B-264A-4BB0-9192-2BBF1B0C6848}" dt="2022-11-14T04:01:36.403" v="67" actId="478"/>
          <ac:spMkLst>
            <pc:docMk/>
            <pc:sldMk cId="2483117199" sldId="306"/>
            <ac:spMk id="26" creationId="{AFBC3B29-89D8-849B-E035-196FF685ACFA}"/>
          </ac:spMkLst>
        </pc:spChg>
        <pc:spChg chg="del">
          <ac:chgData name="Manish Sharma" userId="b799adb9ba789c8f" providerId="LiveId" clId="{FB82825B-264A-4BB0-9192-2BBF1B0C6848}" dt="2022-11-14T04:01:36.403" v="67" actId="478"/>
          <ac:spMkLst>
            <pc:docMk/>
            <pc:sldMk cId="2483117199" sldId="306"/>
            <ac:spMk id="28" creationId="{3DCA2D10-6177-4AD3-E02C-5F39B026BECA}"/>
          </ac:spMkLst>
        </pc:spChg>
        <pc:spChg chg="del">
          <ac:chgData name="Manish Sharma" userId="b799adb9ba789c8f" providerId="LiveId" clId="{FB82825B-264A-4BB0-9192-2BBF1B0C6848}" dt="2022-11-14T04:01:36.403" v="67" actId="478"/>
          <ac:spMkLst>
            <pc:docMk/>
            <pc:sldMk cId="2483117199" sldId="306"/>
            <ac:spMk id="30" creationId="{7CE90552-08C8-A90F-4557-230AAA87B688}"/>
          </ac:spMkLst>
        </pc:spChg>
        <pc:spChg chg="del">
          <ac:chgData name="Manish Sharma" userId="b799adb9ba789c8f" providerId="LiveId" clId="{FB82825B-264A-4BB0-9192-2BBF1B0C6848}" dt="2022-11-14T04:01:36.403" v="67" actId="478"/>
          <ac:spMkLst>
            <pc:docMk/>
            <pc:sldMk cId="2483117199" sldId="306"/>
            <ac:spMk id="31" creationId="{D1D3997C-05BB-5406-CC34-354CF808CA47}"/>
          </ac:spMkLst>
        </pc:spChg>
        <pc:spChg chg="del">
          <ac:chgData name="Manish Sharma" userId="b799adb9ba789c8f" providerId="LiveId" clId="{FB82825B-264A-4BB0-9192-2BBF1B0C6848}" dt="2022-11-14T04:01:36.403" v="67" actId="478"/>
          <ac:spMkLst>
            <pc:docMk/>
            <pc:sldMk cId="2483117199" sldId="306"/>
            <ac:spMk id="32" creationId="{AAD0F53D-DEE9-78D7-1C7F-9DD05BF46859}"/>
          </ac:spMkLst>
        </pc:spChg>
        <pc:spChg chg="add mod">
          <ac:chgData name="Manish Sharma" userId="b799adb9ba789c8f" providerId="LiveId" clId="{FB82825B-264A-4BB0-9192-2BBF1B0C6848}" dt="2022-11-14T04:01:56.595" v="68"/>
          <ac:spMkLst>
            <pc:docMk/>
            <pc:sldMk cId="2483117199" sldId="306"/>
            <ac:spMk id="40" creationId="{8352ED37-8436-CCD6-333E-6988B9A4E8E8}"/>
          </ac:spMkLst>
        </pc:spChg>
        <pc:spChg chg="add mod">
          <ac:chgData name="Manish Sharma" userId="b799adb9ba789c8f" providerId="LiveId" clId="{FB82825B-264A-4BB0-9192-2BBF1B0C6848}" dt="2022-11-14T04:01:56.595" v="68"/>
          <ac:spMkLst>
            <pc:docMk/>
            <pc:sldMk cId="2483117199" sldId="306"/>
            <ac:spMk id="43" creationId="{FF9DCA28-BD7C-4120-621A-D432A095D918}"/>
          </ac:spMkLst>
        </pc:spChg>
        <pc:spChg chg="add mod">
          <ac:chgData name="Manish Sharma" userId="b799adb9ba789c8f" providerId="LiveId" clId="{FB82825B-264A-4BB0-9192-2BBF1B0C6848}" dt="2022-11-14T04:01:56.595" v="68"/>
          <ac:spMkLst>
            <pc:docMk/>
            <pc:sldMk cId="2483117199" sldId="306"/>
            <ac:spMk id="44" creationId="{74830912-E2A8-947F-F6E5-32C2C2CEFA92}"/>
          </ac:spMkLst>
        </pc:spChg>
        <pc:spChg chg="mod">
          <ac:chgData name="Manish Sharma" userId="b799adb9ba789c8f" providerId="LiveId" clId="{FB82825B-264A-4BB0-9192-2BBF1B0C6848}" dt="2022-11-14T04:01:56.595" v="68"/>
          <ac:spMkLst>
            <pc:docMk/>
            <pc:sldMk cId="2483117199" sldId="306"/>
            <ac:spMk id="46" creationId="{1310F7EC-3B1D-DB57-DD80-D0FE79140154}"/>
          </ac:spMkLst>
        </pc:spChg>
        <pc:spChg chg="mod">
          <ac:chgData name="Manish Sharma" userId="b799adb9ba789c8f" providerId="LiveId" clId="{FB82825B-264A-4BB0-9192-2BBF1B0C6848}" dt="2022-11-14T04:01:56.595" v="68"/>
          <ac:spMkLst>
            <pc:docMk/>
            <pc:sldMk cId="2483117199" sldId="306"/>
            <ac:spMk id="47" creationId="{8A743536-0D0D-08D3-BE68-5582C4A9B6CB}"/>
          </ac:spMkLst>
        </pc:spChg>
        <pc:spChg chg="mod">
          <ac:chgData name="Manish Sharma" userId="b799adb9ba789c8f" providerId="LiveId" clId="{FB82825B-264A-4BB0-9192-2BBF1B0C6848}" dt="2022-11-14T04:01:56.595" v="68"/>
          <ac:spMkLst>
            <pc:docMk/>
            <pc:sldMk cId="2483117199" sldId="306"/>
            <ac:spMk id="48" creationId="{4AD5914E-DDE3-520B-62AF-596CB327BEDB}"/>
          </ac:spMkLst>
        </pc:spChg>
        <pc:spChg chg="mod">
          <ac:chgData name="Manish Sharma" userId="b799adb9ba789c8f" providerId="LiveId" clId="{FB82825B-264A-4BB0-9192-2BBF1B0C6848}" dt="2022-11-14T04:01:56.595" v="68"/>
          <ac:spMkLst>
            <pc:docMk/>
            <pc:sldMk cId="2483117199" sldId="306"/>
            <ac:spMk id="50" creationId="{80DB7CA2-2F7A-6E0B-E8FE-9597576F350A}"/>
          </ac:spMkLst>
        </pc:spChg>
        <pc:spChg chg="mod">
          <ac:chgData name="Manish Sharma" userId="b799adb9ba789c8f" providerId="LiveId" clId="{FB82825B-264A-4BB0-9192-2BBF1B0C6848}" dt="2022-11-14T04:01:56.595" v="68"/>
          <ac:spMkLst>
            <pc:docMk/>
            <pc:sldMk cId="2483117199" sldId="306"/>
            <ac:spMk id="51" creationId="{5AA70339-862F-0535-8D30-09135240235A}"/>
          </ac:spMkLst>
        </pc:spChg>
        <pc:spChg chg="mod">
          <ac:chgData name="Manish Sharma" userId="b799adb9ba789c8f" providerId="LiveId" clId="{FB82825B-264A-4BB0-9192-2BBF1B0C6848}" dt="2022-11-14T04:01:56.595" v="68"/>
          <ac:spMkLst>
            <pc:docMk/>
            <pc:sldMk cId="2483117199" sldId="306"/>
            <ac:spMk id="52" creationId="{4335DC41-16BD-F8DD-A23B-8FAB2C88EB32}"/>
          </ac:spMkLst>
        </pc:spChg>
        <pc:spChg chg="mod">
          <ac:chgData name="Manish Sharma" userId="b799adb9ba789c8f" providerId="LiveId" clId="{FB82825B-264A-4BB0-9192-2BBF1B0C6848}" dt="2022-11-14T04:01:56.595" v="68"/>
          <ac:spMkLst>
            <pc:docMk/>
            <pc:sldMk cId="2483117199" sldId="306"/>
            <ac:spMk id="54" creationId="{E61158EB-F0E4-C1FC-C2CE-8CC57BF053D9}"/>
          </ac:spMkLst>
        </pc:spChg>
        <pc:spChg chg="mod">
          <ac:chgData name="Manish Sharma" userId="b799adb9ba789c8f" providerId="LiveId" clId="{FB82825B-264A-4BB0-9192-2BBF1B0C6848}" dt="2022-11-14T04:01:56.595" v="68"/>
          <ac:spMkLst>
            <pc:docMk/>
            <pc:sldMk cId="2483117199" sldId="306"/>
            <ac:spMk id="55" creationId="{EE403B1B-EA8B-24A2-7A23-2F4D0E7ECC56}"/>
          </ac:spMkLst>
        </pc:spChg>
        <pc:spChg chg="mod">
          <ac:chgData name="Manish Sharma" userId="b799adb9ba789c8f" providerId="LiveId" clId="{FB82825B-264A-4BB0-9192-2BBF1B0C6848}" dt="2022-11-14T04:01:56.595" v="68"/>
          <ac:spMkLst>
            <pc:docMk/>
            <pc:sldMk cId="2483117199" sldId="306"/>
            <ac:spMk id="56" creationId="{8D7BD300-C110-B46A-E7A7-4FB88B378537}"/>
          </ac:spMkLst>
        </pc:spChg>
        <pc:grpChg chg="add mod">
          <ac:chgData name="Manish Sharma" userId="b799adb9ba789c8f" providerId="LiveId" clId="{FB82825B-264A-4BB0-9192-2BBF1B0C6848}" dt="2022-11-14T04:01:56.595" v="68"/>
          <ac:grpSpMkLst>
            <pc:docMk/>
            <pc:sldMk cId="2483117199" sldId="306"/>
            <ac:grpSpMk id="45" creationId="{FEB207E2-C5DB-F655-38BB-D7A74AF28CF0}"/>
          </ac:grpSpMkLst>
        </pc:grpChg>
        <pc:grpChg chg="add mod">
          <ac:chgData name="Manish Sharma" userId="b799adb9ba789c8f" providerId="LiveId" clId="{FB82825B-264A-4BB0-9192-2BBF1B0C6848}" dt="2022-11-14T04:01:56.595" v="68"/>
          <ac:grpSpMkLst>
            <pc:docMk/>
            <pc:sldMk cId="2483117199" sldId="306"/>
            <ac:grpSpMk id="49" creationId="{C24F0E5D-8375-AFC7-03CD-12B6DD57FF36}"/>
          </ac:grpSpMkLst>
        </pc:grpChg>
        <pc:grpChg chg="add mod">
          <ac:chgData name="Manish Sharma" userId="b799adb9ba789c8f" providerId="LiveId" clId="{FB82825B-264A-4BB0-9192-2BBF1B0C6848}" dt="2022-11-14T04:01:56.595" v="68"/>
          <ac:grpSpMkLst>
            <pc:docMk/>
            <pc:sldMk cId="2483117199" sldId="306"/>
            <ac:grpSpMk id="53" creationId="{D84A3E38-972D-1219-9B8B-72E46BADC1C9}"/>
          </ac:grpSpMkLst>
        </pc:grpChg>
        <pc:cxnChg chg="del">
          <ac:chgData name="Manish Sharma" userId="b799adb9ba789c8f" providerId="LiveId" clId="{FB82825B-264A-4BB0-9192-2BBF1B0C6848}" dt="2022-11-14T04:01:36.403" v="67" actId="478"/>
          <ac:cxnSpMkLst>
            <pc:docMk/>
            <pc:sldMk cId="2483117199" sldId="306"/>
            <ac:cxnSpMk id="27" creationId="{F478DB4B-FC5A-B0F3-155A-747D7398473F}"/>
          </ac:cxnSpMkLst>
        </pc:cxnChg>
        <pc:cxnChg chg="del">
          <ac:chgData name="Manish Sharma" userId="b799adb9ba789c8f" providerId="LiveId" clId="{FB82825B-264A-4BB0-9192-2BBF1B0C6848}" dt="2022-11-14T04:01:36.403" v="67" actId="478"/>
          <ac:cxnSpMkLst>
            <pc:docMk/>
            <pc:sldMk cId="2483117199" sldId="306"/>
            <ac:cxnSpMk id="29" creationId="{9D1D9C2F-84B0-42B8-F0E4-E1B0DBEF747C}"/>
          </ac:cxnSpMkLst>
        </pc:cxnChg>
        <pc:cxnChg chg="del">
          <ac:chgData name="Manish Sharma" userId="b799adb9ba789c8f" providerId="LiveId" clId="{FB82825B-264A-4BB0-9192-2BBF1B0C6848}" dt="2022-11-14T04:01:36.403" v="67" actId="478"/>
          <ac:cxnSpMkLst>
            <pc:docMk/>
            <pc:sldMk cId="2483117199" sldId="306"/>
            <ac:cxnSpMk id="33" creationId="{CA2B2448-32A7-F54A-B4F5-F6B7CD9E4258}"/>
          </ac:cxnSpMkLst>
        </pc:cxnChg>
        <pc:cxnChg chg="del">
          <ac:chgData name="Manish Sharma" userId="b799adb9ba789c8f" providerId="LiveId" clId="{FB82825B-264A-4BB0-9192-2BBF1B0C6848}" dt="2022-11-14T04:01:36.403" v="67" actId="478"/>
          <ac:cxnSpMkLst>
            <pc:docMk/>
            <pc:sldMk cId="2483117199" sldId="306"/>
            <ac:cxnSpMk id="34" creationId="{25262B97-0073-7237-FD73-40FEC36922F2}"/>
          </ac:cxnSpMkLst>
        </pc:cxnChg>
        <pc:cxnChg chg="add mod">
          <ac:chgData name="Manish Sharma" userId="b799adb9ba789c8f" providerId="LiveId" clId="{FB82825B-264A-4BB0-9192-2BBF1B0C6848}" dt="2022-11-14T04:01:56.595" v="68"/>
          <ac:cxnSpMkLst>
            <pc:docMk/>
            <pc:sldMk cId="2483117199" sldId="306"/>
            <ac:cxnSpMk id="41" creationId="{6A9F321E-2CAE-1181-D803-8D3DD200108F}"/>
          </ac:cxnSpMkLst>
        </pc:cxnChg>
        <pc:cxnChg chg="add mod">
          <ac:chgData name="Manish Sharma" userId="b799adb9ba789c8f" providerId="LiveId" clId="{FB82825B-264A-4BB0-9192-2BBF1B0C6848}" dt="2022-11-14T04:01:56.595" v="68"/>
          <ac:cxnSpMkLst>
            <pc:docMk/>
            <pc:sldMk cId="2483117199" sldId="306"/>
            <ac:cxnSpMk id="42" creationId="{6AA36AC3-75DF-B5AF-6063-9336D02EBFAA}"/>
          </ac:cxnSpMkLst>
        </pc:cxnChg>
        <pc:cxnChg chg="add mod">
          <ac:chgData name="Manish Sharma" userId="b799adb9ba789c8f" providerId="LiveId" clId="{FB82825B-264A-4BB0-9192-2BBF1B0C6848}" dt="2022-11-14T04:01:56.595" v="68"/>
          <ac:cxnSpMkLst>
            <pc:docMk/>
            <pc:sldMk cId="2483117199" sldId="306"/>
            <ac:cxnSpMk id="57" creationId="{28BB6E5D-820C-F4A4-F047-2F9B6AC5577D}"/>
          </ac:cxnSpMkLst>
        </pc:cxnChg>
        <pc:cxnChg chg="add mod">
          <ac:chgData name="Manish Sharma" userId="b799adb9ba789c8f" providerId="LiveId" clId="{FB82825B-264A-4BB0-9192-2BBF1B0C6848}" dt="2022-11-14T04:01:56.595" v="68"/>
          <ac:cxnSpMkLst>
            <pc:docMk/>
            <pc:sldMk cId="2483117199" sldId="306"/>
            <ac:cxnSpMk id="58" creationId="{B2D18CBB-F57F-3DF1-BE4D-5F5AA9C113AD}"/>
          </ac:cxnSpMkLst>
        </pc:cxnChg>
        <pc:cxnChg chg="add mod">
          <ac:chgData name="Manish Sharma" userId="b799adb9ba789c8f" providerId="LiveId" clId="{FB82825B-264A-4BB0-9192-2BBF1B0C6848}" dt="2022-11-14T04:01:56.595" v="68"/>
          <ac:cxnSpMkLst>
            <pc:docMk/>
            <pc:sldMk cId="2483117199" sldId="306"/>
            <ac:cxnSpMk id="59" creationId="{EA37EDE6-D210-10FB-5C98-5CC95E79A7E0}"/>
          </ac:cxnSpMkLst>
        </pc:cxnChg>
      </pc:sldChg>
      <pc:sldChg chg="del">
        <pc:chgData name="Manish Sharma" userId="b799adb9ba789c8f" providerId="LiveId" clId="{FB82825B-264A-4BB0-9192-2BBF1B0C6848}" dt="2022-11-14T03:33:19.237" v="0" actId="47"/>
        <pc:sldMkLst>
          <pc:docMk/>
          <pc:sldMk cId="4023201532" sldId="306"/>
        </pc:sldMkLst>
      </pc:sldChg>
      <pc:sldChg chg="del">
        <pc:chgData name="Manish Sharma" userId="b799adb9ba789c8f" providerId="LiveId" clId="{FB82825B-264A-4BB0-9192-2BBF1B0C6848}" dt="2022-11-14T03:33:19.237" v="0" actId="47"/>
        <pc:sldMkLst>
          <pc:docMk/>
          <pc:sldMk cId="994408488" sldId="307"/>
        </pc:sldMkLst>
      </pc:sldChg>
      <pc:sldChg chg="del">
        <pc:chgData name="Manish Sharma" userId="b799adb9ba789c8f" providerId="LiveId" clId="{FB82825B-264A-4BB0-9192-2BBF1B0C6848}" dt="2022-11-14T03:33:19.237" v="0" actId="47"/>
        <pc:sldMkLst>
          <pc:docMk/>
          <pc:sldMk cId="3677526686" sldId="308"/>
        </pc:sldMkLst>
      </pc:sldChg>
      <pc:sldChg chg="del">
        <pc:chgData name="Manish Sharma" userId="b799adb9ba789c8f" providerId="LiveId" clId="{FB82825B-264A-4BB0-9192-2BBF1B0C6848}" dt="2022-11-14T03:33:19.237" v="0" actId="47"/>
        <pc:sldMkLst>
          <pc:docMk/>
          <pc:sldMk cId="1667525347" sldId="309"/>
        </pc:sldMkLst>
      </pc:sldChg>
      <pc:sldChg chg="del">
        <pc:chgData name="Manish Sharma" userId="b799adb9ba789c8f" providerId="LiveId" clId="{FB82825B-264A-4BB0-9192-2BBF1B0C6848}" dt="2022-11-14T03:33:19.237" v="0" actId="47"/>
        <pc:sldMkLst>
          <pc:docMk/>
          <pc:sldMk cId="591519305" sldId="310"/>
        </pc:sldMkLst>
      </pc:sldChg>
      <pc:sldChg chg="del">
        <pc:chgData name="Manish Sharma" userId="b799adb9ba789c8f" providerId="LiveId" clId="{FB82825B-264A-4BB0-9192-2BBF1B0C6848}" dt="2022-11-14T03:33:19.237" v="0" actId="47"/>
        <pc:sldMkLst>
          <pc:docMk/>
          <pc:sldMk cId="2864504468" sldId="311"/>
        </pc:sldMkLst>
      </pc:sldChg>
      <pc:sldChg chg="add del">
        <pc:chgData name="Manish Sharma" userId="b799adb9ba789c8f" providerId="LiveId" clId="{FB82825B-264A-4BB0-9192-2BBF1B0C6848}" dt="2022-11-14T04:48:17.363" v="277"/>
        <pc:sldMkLst>
          <pc:docMk/>
          <pc:sldMk cId="1222050639" sldId="312"/>
        </pc:sldMkLst>
      </pc:sldChg>
      <pc:sldChg chg="add del">
        <pc:chgData name="Manish Sharma" userId="b799adb9ba789c8f" providerId="LiveId" clId="{FB82825B-264A-4BB0-9192-2BBF1B0C6848}" dt="2022-11-14T04:48:17.363" v="277"/>
        <pc:sldMkLst>
          <pc:docMk/>
          <pc:sldMk cId="3578941083" sldId="329"/>
        </pc:sldMkLst>
      </pc:sldChg>
      <pc:sldChg chg="del">
        <pc:chgData name="Manish Sharma" userId="b799adb9ba789c8f" providerId="LiveId" clId="{FB82825B-264A-4BB0-9192-2BBF1B0C6848}" dt="2022-11-14T03:33:19.237" v="0" actId="47"/>
        <pc:sldMkLst>
          <pc:docMk/>
          <pc:sldMk cId="3518928511" sldId="330"/>
        </pc:sldMkLst>
      </pc:sldChg>
      <pc:sldChg chg="add del">
        <pc:chgData name="Manish Sharma" userId="b799adb9ba789c8f" providerId="LiveId" clId="{FB82825B-264A-4BB0-9192-2BBF1B0C6848}" dt="2022-11-14T06:43:13.376" v="296"/>
        <pc:sldMkLst>
          <pc:docMk/>
          <pc:sldMk cId="1148456520" sldId="331"/>
        </pc:sldMkLst>
      </pc:sldChg>
      <pc:sldChg chg="add del">
        <pc:chgData name="Manish Sharma" userId="b799adb9ba789c8f" providerId="LiveId" clId="{FB82825B-264A-4BB0-9192-2BBF1B0C6848}" dt="2022-11-17T09:25:44.668" v="2241"/>
        <pc:sldMkLst>
          <pc:docMk/>
          <pc:sldMk cId="3305788119" sldId="334"/>
        </pc:sldMkLst>
      </pc:sldChg>
      <pc:sldChg chg="add del">
        <pc:chgData name="Manish Sharma" userId="b799adb9ba789c8f" providerId="LiveId" clId="{FB82825B-264A-4BB0-9192-2BBF1B0C6848}" dt="2022-11-17T11:17:05.147" v="2278"/>
        <pc:sldMkLst>
          <pc:docMk/>
          <pc:sldMk cId="599601856" sldId="336"/>
        </pc:sldMkLst>
      </pc:sldChg>
      <pc:sldChg chg="add del">
        <pc:chgData name="Manish Sharma" userId="b799adb9ba789c8f" providerId="LiveId" clId="{FB82825B-264A-4BB0-9192-2BBF1B0C6848}" dt="2022-11-15T10:51:57.547" v="2091"/>
        <pc:sldMkLst>
          <pc:docMk/>
          <pc:sldMk cId="2737212266" sldId="340"/>
        </pc:sldMkLst>
      </pc:sldChg>
      <pc:sldChg chg="add del">
        <pc:chgData name="Manish Sharma" userId="b799adb9ba789c8f" providerId="LiveId" clId="{FB82825B-264A-4BB0-9192-2BBF1B0C6848}" dt="2022-11-15T10:51:57.547" v="2091"/>
        <pc:sldMkLst>
          <pc:docMk/>
          <pc:sldMk cId="1876232458" sldId="341"/>
        </pc:sldMkLst>
      </pc:sldChg>
      <pc:sldChg chg="add del">
        <pc:chgData name="Manish Sharma" userId="b799adb9ba789c8f" providerId="LiveId" clId="{FB82825B-264A-4BB0-9192-2BBF1B0C6848}" dt="2022-11-15T10:51:57.547" v="2091"/>
        <pc:sldMkLst>
          <pc:docMk/>
          <pc:sldMk cId="1083906838" sldId="344"/>
        </pc:sldMkLst>
      </pc:sldChg>
      <pc:sldChg chg="add del">
        <pc:chgData name="Manish Sharma" userId="b799adb9ba789c8f" providerId="LiveId" clId="{FB82825B-264A-4BB0-9192-2BBF1B0C6848}" dt="2022-11-17T10:35:53.349" v="2276"/>
        <pc:sldMkLst>
          <pc:docMk/>
          <pc:sldMk cId="3543660359" sldId="354"/>
        </pc:sldMkLst>
      </pc:sldChg>
      <pc:sldChg chg="add del">
        <pc:chgData name="Manish Sharma" userId="b799adb9ba789c8f" providerId="LiveId" clId="{FB82825B-264A-4BB0-9192-2BBF1B0C6848}" dt="2022-11-14T09:46:19.706" v="739"/>
        <pc:sldMkLst>
          <pc:docMk/>
          <pc:sldMk cId="2514910419" sldId="379"/>
        </pc:sldMkLst>
      </pc:sldChg>
      <pc:sldChg chg="add del">
        <pc:chgData name="Manish Sharma" userId="b799adb9ba789c8f" providerId="LiveId" clId="{FB82825B-264A-4BB0-9192-2BBF1B0C6848}" dt="2022-11-15T05:43:58.392" v="1934"/>
        <pc:sldMkLst>
          <pc:docMk/>
          <pc:sldMk cId="486550458" sldId="383"/>
        </pc:sldMkLst>
      </pc:sldChg>
      <pc:sldChg chg="add del">
        <pc:chgData name="Manish Sharma" userId="b799adb9ba789c8f" providerId="LiveId" clId="{FB82825B-264A-4BB0-9192-2BBF1B0C6848}" dt="2022-11-15T05:43:58.392" v="1934"/>
        <pc:sldMkLst>
          <pc:docMk/>
          <pc:sldMk cId="1424805398" sldId="384"/>
        </pc:sldMkLst>
      </pc:sldChg>
      <pc:sldChg chg="del">
        <pc:chgData name="Manish Sharma" userId="b799adb9ba789c8f" providerId="LiveId" clId="{FB82825B-264A-4BB0-9192-2BBF1B0C6848}" dt="2022-11-14T03:33:19.237" v="0" actId="47"/>
        <pc:sldMkLst>
          <pc:docMk/>
          <pc:sldMk cId="1239693065" sldId="386"/>
        </pc:sldMkLst>
      </pc:sldChg>
      <pc:sldChg chg="del">
        <pc:chgData name="Manish Sharma" userId="b799adb9ba789c8f" providerId="LiveId" clId="{FB82825B-264A-4BB0-9192-2BBF1B0C6848}" dt="2022-11-14T03:33:19.237" v="0" actId="47"/>
        <pc:sldMkLst>
          <pc:docMk/>
          <pc:sldMk cId="2331089218" sldId="387"/>
        </pc:sldMkLst>
      </pc:sldChg>
      <pc:sldChg chg="del">
        <pc:chgData name="Manish Sharma" userId="b799adb9ba789c8f" providerId="LiveId" clId="{FB82825B-264A-4BB0-9192-2BBF1B0C6848}" dt="2022-11-14T03:33:19.237" v="0" actId="47"/>
        <pc:sldMkLst>
          <pc:docMk/>
          <pc:sldMk cId="940231496" sldId="388"/>
        </pc:sldMkLst>
      </pc:sldChg>
      <pc:sldChg chg="del">
        <pc:chgData name="Manish Sharma" userId="b799adb9ba789c8f" providerId="LiveId" clId="{FB82825B-264A-4BB0-9192-2BBF1B0C6848}" dt="2022-11-14T03:33:19.237" v="0" actId="47"/>
        <pc:sldMkLst>
          <pc:docMk/>
          <pc:sldMk cId="3313300973" sldId="391"/>
        </pc:sldMkLst>
      </pc:sldChg>
      <pc:sldChg chg="modSp add del mod">
        <pc:chgData name="Manish Sharma" userId="b799adb9ba789c8f" providerId="LiveId" clId="{FB82825B-264A-4BB0-9192-2BBF1B0C6848}" dt="2022-11-16T04:49:12.206" v="2095" actId="113"/>
        <pc:sldMkLst>
          <pc:docMk/>
          <pc:sldMk cId="2204562738" sldId="392"/>
        </pc:sldMkLst>
        <pc:spChg chg="mod">
          <ac:chgData name="Manish Sharma" userId="b799adb9ba789c8f" providerId="LiveId" clId="{FB82825B-264A-4BB0-9192-2BBF1B0C6848}" dt="2022-11-16T04:49:12.206" v="2095" actId="113"/>
          <ac:spMkLst>
            <pc:docMk/>
            <pc:sldMk cId="2204562738" sldId="392"/>
            <ac:spMk id="7" creationId="{C5E1EA91-49C5-441A-993A-671E1B898930}"/>
          </ac:spMkLst>
        </pc:spChg>
      </pc:sldChg>
      <pc:sldChg chg="add del">
        <pc:chgData name="Manish Sharma" userId="b799adb9ba789c8f" providerId="LiveId" clId="{FB82825B-264A-4BB0-9192-2BBF1B0C6848}" dt="2022-11-15T10:51:57.547" v="2091"/>
        <pc:sldMkLst>
          <pc:docMk/>
          <pc:sldMk cId="23709531" sldId="393"/>
        </pc:sldMkLst>
      </pc:sldChg>
      <pc:sldChg chg="del">
        <pc:chgData name="Manish Sharma" userId="b799adb9ba789c8f" providerId="LiveId" clId="{FB82825B-264A-4BB0-9192-2BBF1B0C6848}" dt="2022-11-14T03:33:19.237" v="0" actId="47"/>
        <pc:sldMkLst>
          <pc:docMk/>
          <pc:sldMk cId="694169232" sldId="395"/>
        </pc:sldMkLst>
      </pc:sldChg>
      <pc:sldChg chg="del">
        <pc:chgData name="Manish Sharma" userId="b799adb9ba789c8f" providerId="LiveId" clId="{FB82825B-264A-4BB0-9192-2BBF1B0C6848}" dt="2022-11-14T03:33:19.237" v="0" actId="47"/>
        <pc:sldMkLst>
          <pc:docMk/>
          <pc:sldMk cId="3920928659" sldId="396"/>
        </pc:sldMkLst>
      </pc:sldChg>
      <pc:sldChg chg="add del">
        <pc:chgData name="Manish Sharma" userId="b799adb9ba789c8f" providerId="LiveId" clId="{FB82825B-264A-4BB0-9192-2BBF1B0C6848}" dt="2022-11-17T06:20:04.735" v="2216"/>
        <pc:sldMkLst>
          <pc:docMk/>
          <pc:sldMk cId="3923253326" sldId="399"/>
        </pc:sldMkLst>
      </pc:sldChg>
      <pc:sldChg chg="add del">
        <pc:chgData name="Manish Sharma" userId="b799adb9ba789c8f" providerId="LiveId" clId="{FB82825B-264A-4BB0-9192-2BBF1B0C6848}" dt="2022-11-17T06:20:04.735" v="2216"/>
        <pc:sldMkLst>
          <pc:docMk/>
          <pc:sldMk cId="1859098652" sldId="400"/>
        </pc:sldMkLst>
      </pc:sldChg>
      <pc:sldChg chg="add del">
        <pc:chgData name="Manish Sharma" userId="b799adb9ba789c8f" providerId="LiveId" clId="{FB82825B-264A-4BB0-9192-2BBF1B0C6848}" dt="2022-11-17T06:20:04.735" v="2216"/>
        <pc:sldMkLst>
          <pc:docMk/>
          <pc:sldMk cId="2486780815" sldId="401"/>
        </pc:sldMkLst>
      </pc:sldChg>
      <pc:sldChg chg="add del">
        <pc:chgData name="Manish Sharma" userId="b799adb9ba789c8f" providerId="LiveId" clId="{FB82825B-264A-4BB0-9192-2BBF1B0C6848}" dt="2022-11-17T06:26:26.029" v="2217"/>
        <pc:sldMkLst>
          <pc:docMk/>
          <pc:sldMk cId="2478318775" sldId="402"/>
        </pc:sldMkLst>
      </pc:sldChg>
      <pc:sldChg chg="add del">
        <pc:chgData name="Manish Sharma" userId="b799adb9ba789c8f" providerId="LiveId" clId="{FB82825B-264A-4BB0-9192-2BBF1B0C6848}" dt="2022-11-17T09:25:44.668" v="2241"/>
        <pc:sldMkLst>
          <pc:docMk/>
          <pc:sldMk cId="2909444576" sldId="404"/>
        </pc:sldMkLst>
      </pc:sldChg>
      <pc:sldChg chg="add del">
        <pc:chgData name="Manish Sharma" userId="b799adb9ba789c8f" providerId="LiveId" clId="{FB82825B-264A-4BB0-9192-2BBF1B0C6848}" dt="2022-11-17T09:25:44.668" v="2241"/>
        <pc:sldMkLst>
          <pc:docMk/>
          <pc:sldMk cId="1747891241" sldId="405"/>
        </pc:sldMkLst>
      </pc:sldChg>
      <pc:sldChg chg="add del">
        <pc:chgData name="Manish Sharma" userId="b799adb9ba789c8f" providerId="LiveId" clId="{FB82825B-264A-4BB0-9192-2BBF1B0C6848}" dt="2022-11-14T06:43:13.376" v="296"/>
        <pc:sldMkLst>
          <pc:docMk/>
          <pc:sldMk cId="1426255416" sldId="419"/>
        </pc:sldMkLst>
      </pc:sldChg>
      <pc:sldChg chg="modSp add del mod">
        <pc:chgData name="Manish Sharma" userId="b799adb9ba789c8f" providerId="LiveId" clId="{FB82825B-264A-4BB0-9192-2BBF1B0C6848}" dt="2022-11-14T06:43:18.889" v="297" actId="15"/>
        <pc:sldMkLst>
          <pc:docMk/>
          <pc:sldMk cId="1148228370" sldId="420"/>
        </pc:sldMkLst>
        <pc:spChg chg="mod">
          <ac:chgData name="Manish Sharma" userId="b799adb9ba789c8f" providerId="LiveId" clId="{FB82825B-264A-4BB0-9192-2BBF1B0C6848}" dt="2022-11-14T06:43:18.889" v="297" actId="15"/>
          <ac:spMkLst>
            <pc:docMk/>
            <pc:sldMk cId="1148228370" sldId="420"/>
            <ac:spMk id="3" creationId="{04EDB561-5318-4813-960C-529175045C7F}"/>
          </ac:spMkLst>
        </pc:spChg>
      </pc:sldChg>
      <pc:sldChg chg="add del">
        <pc:chgData name="Manish Sharma" userId="b799adb9ba789c8f" providerId="LiveId" clId="{FB82825B-264A-4BB0-9192-2BBF1B0C6848}" dt="2022-11-14T09:46:19.706" v="739"/>
        <pc:sldMkLst>
          <pc:docMk/>
          <pc:sldMk cId="2543228366" sldId="422"/>
        </pc:sldMkLst>
      </pc:sldChg>
      <pc:sldChg chg="add del">
        <pc:chgData name="Manish Sharma" userId="b799adb9ba789c8f" providerId="LiveId" clId="{FB82825B-264A-4BB0-9192-2BBF1B0C6848}" dt="2022-11-14T09:46:19.706" v="739"/>
        <pc:sldMkLst>
          <pc:docMk/>
          <pc:sldMk cId="2451827515" sldId="423"/>
        </pc:sldMkLst>
      </pc:sldChg>
      <pc:sldChg chg="del">
        <pc:chgData name="Manish Sharma" userId="b799adb9ba789c8f" providerId="LiveId" clId="{FB82825B-264A-4BB0-9192-2BBF1B0C6848}" dt="2022-11-14T03:33:19.237" v="0" actId="47"/>
        <pc:sldMkLst>
          <pc:docMk/>
          <pc:sldMk cId="3238796746" sldId="424"/>
        </pc:sldMkLst>
      </pc:sldChg>
      <pc:sldChg chg="del">
        <pc:chgData name="Manish Sharma" userId="b799adb9ba789c8f" providerId="LiveId" clId="{FB82825B-264A-4BB0-9192-2BBF1B0C6848}" dt="2022-11-14T03:33:19.237" v="0" actId="47"/>
        <pc:sldMkLst>
          <pc:docMk/>
          <pc:sldMk cId="2866300543" sldId="425"/>
        </pc:sldMkLst>
      </pc:sldChg>
      <pc:sldChg chg="del">
        <pc:chgData name="Manish Sharma" userId="b799adb9ba789c8f" providerId="LiveId" clId="{FB82825B-264A-4BB0-9192-2BBF1B0C6848}" dt="2022-11-14T03:33:19.237" v="0" actId="47"/>
        <pc:sldMkLst>
          <pc:docMk/>
          <pc:sldMk cId="1043698762" sldId="426"/>
        </pc:sldMkLst>
      </pc:sldChg>
      <pc:sldChg chg="del">
        <pc:chgData name="Manish Sharma" userId="b799adb9ba789c8f" providerId="LiveId" clId="{FB82825B-264A-4BB0-9192-2BBF1B0C6848}" dt="2022-11-14T03:33:19.237" v="0" actId="47"/>
        <pc:sldMkLst>
          <pc:docMk/>
          <pc:sldMk cId="3267737871" sldId="427"/>
        </pc:sldMkLst>
      </pc:sldChg>
      <pc:sldChg chg="del">
        <pc:chgData name="Manish Sharma" userId="b799adb9ba789c8f" providerId="LiveId" clId="{FB82825B-264A-4BB0-9192-2BBF1B0C6848}" dt="2022-11-14T03:33:19.237" v="0" actId="47"/>
        <pc:sldMkLst>
          <pc:docMk/>
          <pc:sldMk cId="3577636926" sldId="428"/>
        </pc:sldMkLst>
      </pc:sldChg>
      <pc:sldChg chg="del">
        <pc:chgData name="Manish Sharma" userId="b799adb9ba789c8f" providerId="LiveId" clId="{FB82825B-264A-4BB0-9192-2BBF1B0C6848}" dt="2022-11-14T03:33:19.237" v="0" actId="47"/>
        <pc:sldMkLst>
          <pc:docMk/>
          <pc:sldMk cId="1411139689" sldId="429"/>
        </pc:sldMkLst>
      </pc:sldChg>
      <pc:sldChg chg="del">
        <pc:chgData name="Manish Sharma" userId="b799adb9ba789c8f" providerId="LiveId" clId="{FB82825B-264A-4BB0-9192-2BBF1B0C6848}" dt="2022-11-14T03:33:19.237" v="0" actId="47"/>
        <pc:sldMkLst>
          <pc:docMk/>
          <pc:sldMk cId="1052071299" sldId="430"/>
        </pc:sldMkLst>
      </pc:sldChg>
      <pc:sldChg chg="del">
        <pc:chgData name="Manish Sharma" userId="b799adb9ba789c8f" providerId="LiveId" clId="{FB82825B-264A-4BB0-9192-2BBF1B0C6848}" dt="2022-11-14T03:33:19.237" v="0" actId="47"/>
        <pc:sldMkLst>
          <pc:docMk/>
          <pc:sldMk cId="1557044070" sldId="431"/>
        </pc:sldMkLst>
      </pc:sldChg>
      <pc:sldChg chg="add del">
        <pc:chgData name="Manish Sharma" userId="b799adb9ba789c8f" providerId="LiveId" clId="{FB82825B-264A-4BB0-9192-2BBF1B0C6848}" dt="2022-11-16T10:53:40.182" v="2213"/>
        <pc:sldMkLst>
          <pc:docMk/>
          <pc:sldMk cId="1063568358" sldId="433"/>
        </pc:sldMkLst>
      </pc:sldChg>
      <pc:sldChg chg="add del">
        <pc:chgData name="Manish Sharma" userId="b799adb9ba789c8f" providerId="LiveId" clId="{FB82825B-264A-4BB0-9192-2BBF1B0C6848}" dt="2022-11-16T11:17:43.820" v="2214"/>
        <pc:sldMkLst>
          <pc:docMk/>
          <pc:sldMk cId="1482665698" sldId="434"/>
        </pc:sldMkLst>
      </pc:sldChg>
      <pc:sldChg chg="add del">
        <pc:chgData name="Manish Sharma" userId="b799adb9ba789c8f" providerId="LiveId" clId="{FB82825B-264A-4BB0-9192-2BBF1B0C6848}" dt="2022-11-16T11:18:46.781" v="2215"/>
        <pc:sldMkLst>
          <pc:docMk/>
          <pc:sldMk cId="952090625" sldId="435"/>
        </pc:sldMkLst>
      </pc:sldChg>
      <pc:sldChg chg="del">
        <pc:chgData name="Manish Sharma" userId="b799adb9ba789c8f" providerId="LiveId" clId="{FB82825B-264A-4BB0-9192-2BBF1B0C6848}" dt="2022-11-14T03:33:19.237" v="0" actId="47"/>
        <pc:sldMkLst>
          <pc:docMk/>
          <pc:sldMk cId="2637513665" sldId="436"/>
        </pc:sldMkLst>
      </pc:sldChg>
      <pc:sldChg chg="del">
        <pc:chgData name="Manish Sharma" userId="b799adb9ba789c8f" providerId="LiveId" clId="{FB82825B-264A-4BB0-9192-2BBF1B0C6848}" dt="2022-11-14T03:33:19.237" v="0" actId="47"/>
        <pc:sldMkLst>
          <pc:docMk/>
          <pc:sldMk cId="2511821346" sldId="437"/>
        </pc:sldMkLst>
      </pc:sldChg>
      <pc:sldChg chg="add del">
        <pc:chgData name="Manish Sharma" userId="b799adb9ba789c8f" providerId="LiveId" clId="{FB82825B-264A-4BB0-9192-2BBF1B0C6848}" dt="2022-11-16T07:11:31.093" v="2097"/>
        <pc:sldMkLst>
          <pc:docMk/>
          <pc:sldMk cId="2424590513" sldId="438"/>
        </pc:sldMkLst>
      </pc:sldChg>
      <pc:sldChg chg="del">
        <pc:chgData name="Manish Sharma" userId="b799adb9ba789c8f" providerId="LiveId" clId="{FB82825B-264A-4BB0-9192-2BBF1B0C6848}" dt="2022-11-14T03:33:19.237" v="0" actId="47"/>
        <pc:sldMkLst>
          <pc:docMk/>
          <pc:sldMk cId="1849639710" sldId="439"/>
        </pc:sldMkLst>
      </pc:sldChg>
      <pc:sldChg chg="del">
        <pc:chgData name="Manish Sharma" userId="b799adb9ba789c8f" providerId="LiveId" clId="{FB82825B-264A-4BB0-9192-2BBF1B0C6848}" dt="2022-11-14T03:33:19.237" v="0" actId="47"/>
        <pc:sldMkLst>
          <pc:docMk/>
          <pc:sldMk cId="1705730532" sldId="440"/>
        </pc:sldMkLst>
      </pc:sldChg>
      <pc:sldChg chg="del">
        <pc:chgData name="Manish Sharma" userId="b799adb9ba789c8f" providerId="LiveId" clId="{FB82825B-264A-4BB0-9192-2BBF1B0C6848}" dt="2022-11-14T03:33:19.237" v="0" actId="47"/>
        <pc:sldMkLst>
          <pc:docMk/>
          <pc:sldMk cId="345498940" sldId="441"/>
        </pc:sldMkLst>
      </pc:sldChg>
      <pc:sldChg chg="add del">
        <pc:chgData name="Manish Sharma" userId="b799adb9ba789c8f" providerId="LiveId" clId="{FB82825B-264A-4BB0-9192-2BBF1B0C6848}" dt="2022-11-17T11:17:05.147" v="2278"/>
        <pc:sldMkLst>
          <pc:docMk/>
          <pc:sldMk cId="716795003" sldId="442"/>
        </pc:sldMkLst>
      </pc:sldChg>
      <pc:sldChg chg="modSp add del mod">
        <pc:chgData name="Manish Sharma" userId="b799adb9ba789c8f" providerId="LiveId" clId="{FB82825B-264A-4BB0-9192-2BBF1B0C6848}" dt="2022-11-17T11:18:07.015" v="2322" actId="20577"/>
        <pc:sldMkLst>
          <pc:docMk/>
          <pc:sldMk cId="4182215369" sldId="443"/>
        </pc:sldMkLst>
        <pc:spChg chg="mod">
          <ac:chgData name="Manish Sharma" userId="b799adb9ba789c8f" providerId="LiveId" clId="{FB82825B-264A-4BB0-9192-2BBF1B0C6848}" dt="2022-11-17T11:18:07.015" v="2322" actId="20577"/>
          <ac:spMkLst>
            <pc:docMk/>
            <pc:sldMk cId="4182215369" sldId="443"/>
            <ac:spMk id="4" creationId="{EBCA41C2-6D74-43C0-8E07-850BC84B43B9}"/>
          </ac:spMkLst>
        </pc:spChg>
      </pc:sldChg>
      <pc:sldChg chg="add del">
        <pc:chgData name="Manish Sharma" userId="b799adb9ba789c8f" providerId="LiveId" clId="{FB82825B-264A-4BB0-9192-2BBF1B0C6848}" dt="2022-11-17T11:17:05.147" v="2278"/>
        <pc:sldMkLst>
          <pc:docMk/>
          <pc:sldMk cId="1412042572" sldId="444"/>
        </pc:sldMkLst>
      </pc:sldChg>
      <pc:sldChg chg="add del">
        <pc:chgData name="Manish Sharma" userId="b799adb9ba789c8f" providerId="LiveId" clId="{FB82825B-264A-4BB0-9192-2BBF1B0C6848}" dt="2022-11-17T11:19:53.752" v="2323" actId="47"/>
        <pc:sldMkLst>
          <pc:docMk/>
          <pc:sldMk cId="603927035" sldId="445"/>
        </pc:sldMkLst>
      </pc:sldChg>
      <pc:sldChg chg="add del">
        <pc:chgData name="Manish Sharma" userId="b799adb9ba789c8f" providerId="LiveId" clId="{FB82825B-264A-4BB0-9192-2BBF1B0C6848}" dt="2022-11-17T11:17:05.147" v="2278"/>
        <pc:sldMkLst>
          <pc:docMk/>
          <pc:sldMk cId="1755021175" sldId="446"/>
        </pc:sldMkLst>
      </pc:sldChg>
      <pc:sldChg chg="add">
        <pc:chgData name="Manish Sharma" userId="b799adb9ba789c8f" providerId="LiveId" clId="{FB82825B-264A-4BB0-9192-2BBF1B0C6848}" dt="2022-11-14T04:03:00.006" v="69"/>
        <pc:sldMkLst>
          <pc:docMk/>
          <pc:sldMk cId="2232520977" sldId="451"/>
        </pc:sldMkLst>
      </pc:sldChg>
      <pc:sldChg chg="add">
        <pc:chgData name="Manish Sharma" userId="b799adb9ba789c8f" providerId="LiveId" clId="{FB82825B-264A-4BB0-9192-2BBF1B0C6848}" dt="2022-11-14T04:03:33.679" v="70"/>
        <pc:sldMkLst>
          <pc:docMk/>
          <pc:sldMk cId="721619654" sldId="453"/>
        </pc:sldMkLst>
      </pc:sldChg>
      <pc:sldChg chg="addSp delSp modSp add mod setBg delDesignElem">
        <pc:chgData name="Manish Sharma" userId="b799adb9ba789c8f" providerId="LiveId" clId="{FB82825B-264A-4BB0-9192-2BBF1B0C6848}" dt="2022-11-14T04:10:24.279" v="81" actId="26606"/>
        <pc:sldMkLst>
          <pc:docMk/>
          <pc:sldMk cId="778852520" sldId="454"/>
        </pc:sldMkLst>
        <pc:spChg chg="add del">
          <ac:chgData name="Manish Sharma" userId="b799adb9ba789c8f" providerId="LiveId" clId="{FB82825B-264A-4BB0-9192-2BBF1B0C6848}" dt="2022-11-14T04:10:24.275" v="80" actId="26606"/>
          <ac:spMkLst>
            <pc:docMk/>
            <pc:sldMk cId="778852520" sldId="454"/>
            <ac:spMk id="2052" creationId="{32BC26D8-82FB-445E-AA49-62A77D7C1EE0}"/>
          </ac:spMkLst>
        </pc:spChg>
        <pc:spChg chg="add del">
          <ac:chgData name="Manish Sharma" userId="b799adb9ba789c8f" providerId="LiveId" clId="{FB82825B-264A-4BB0-9192-2BBF1B0C6848}" dt="2022-11-14T04:10:24.275" v="80" actId="26606"/>
          <ac:spMkLst>
            <pc:docMk/>
            <pc:sldMk cId="778852520" sldId="454"/>
            <ac:spMk id="2053" creationId="{CB44330D-EA18-4254-AA95-EB49948539B8}"/>
          </ac:spMkLst>
        </pc:spChg>
        <pc:spChg chg="del">
          <ac:chgData name="Manish Sharma" userId="b799adb9ba789c8f" providerId="LiveId" clId="{FB82825B-264A-4BB0-9192-2BBF1B0C6848}" dt="2022-11-14T04:09:18.391" v="78"/>
          <ac:spMkLst>
            <pc:docMk/>
            <pc:sldMk cId="778852520" sldId="454"/>
            <ac:spMk id="2055" creationId="{AB8C311F-7253-4AED-9701-7FC0708C41C7}"/>
          </ac:spMkLst>
        </pc:spChg>
        <pc:spChg chg="add">
          <ac:chgData name="Manish Sharma" userId="b799adb9ba789c8f" providerId="LiveId" clId="{FB82825B-264A-4BB0-9192-2BBF1B0C6848}" dt="2022-11-14T04:10:24.279" v="81" actId="26606"/>
          <ac:spMkLst>
            <pc:docMk/>
            <pc:sldMk cId="778852520" sldId="454"/>
            <ac:spMk id="2056" creationId="{AB8C311F-7253-4AED-9701-7FC0708C41C7}"/>
          </ac:spMkLst>
        </pc:spChg>
        <pc:spChg chg="del">
          <ac:chgData name="Manish Sharma" userId="b799adb9ba789c8f" providerId="LiveId" clId="{FB82825B-264A-4BB0-9192-2BBF1B0C6848}" dt="2022-11-14T04:09:18.391" v="78"/>
          <ac:spMkLst>
            <pc:docMk/>
            <pc:sldMk cId="778852520" sldId="454"/>
            <ac:spMk id="2057" creationId="{E2384209-CB15-4CDF-9D31-C44FD9A3F20D}"/>
          </ac:spMkLst>
        </pc:spChg>
        <pc:spChg chg="add">
          <ac:chgData name="Manish Sharma" userId="b799adb9ba789c8f" providerId="LiveId" clId="{FB82825B-264A-4BB0-9192-2BBF1B0C6848}" dt="2022-11-14T04:10:24.279" v="81" actId="26606"/>
          <ac:spMkLst>
            <pc:docMk/>
            <pc:sldMk cId="778852520" sldId="454"/>
            <ac:spMk id="2058" creationId="{E2384209-CB15-4CDF-9D31-C44FD9A3F20D}"/>
          </ac:spMkLst>
        </pc:spChg>
        <pc:spChg chg="del">
          <ac:chgData name="Manish Sharma" userId="b799adb9ba789c8f" providerId="LiveId" clId="{FB82825B-264A-4BB0-9192-2BBF1B0C6848}" dt="2022-11-14T04:09:18.391" v="78"/>
          <ac:spMkLst>
            <pc:docMk/>
            <pc:sldMk cId="778852520" sldId="454"/>
            <ac:spMk id="2059" creationId="{2633B3B5-CC90-43F0-8714-D31D1F3F0209}"/>
          </ac:spMkLst>
        </pc:spChg>
        <pc:spChg chg="add">
          <ac:chgData name="Manish Sharma" userId="b799adb9ba789c8f" providerId="LiveId" clId="{FB82825B-264A-4BB0-9192-2BBF1B0C6848}" dt="2022-11-14T04:10:24.279" v="81" actId="26606"/>
          <ac:spMkLst>
            <pc:docMk/>
            <pc:sldMk cId="778852520" sldId="454"/>
            <ac:spMk id="2060" creationId="{2633B3B5-CC90-43F0-8714-D31D1F3F0209}"/>
          </ac:spMkLst>
        </pc:spChg>
        <pc:spChg chg="del">
          <ac:chgData name="Manish Sharma" userId="b799adb9ba789c8f" providerId="LiveId" clId="{FB82825B-264A-4BB0-9192-2BBF1B0C6848}" dt="2022-11-14T04:09:18.391" v="78"/>
          <ac:spMkLst>
            <pc:docMk/>
            <pc:sldMk cId="778852520" sldId="454"/>
            <ac:spMk id="2061" creationId="{A8D57A06-A426-446D-B02C-A2DC6B62E45E}"/>
          </ac:spMkLst>
        </pc:spChg>
        <pc:spChg chg="add">
          <ac:chgData name="Manish Sharma" userId="b799adb9ba789c8f" providerId="LiveId" clId="{FB82825B-264A-4BB0-9192-2BBF1B0C6848}" dt="2022-11-14T04:10:24.279" v="81" actId="26606"/>
          <ac:spMkLst>
            <pc:docMk/>
            <pc:sldMk cId="778852520" sldId="454"/>
            <ac:spMk id="2062" creationId="{A8D57A06-A426-446D-B02C-A2DC6B62E45E}"/>
          </ac:spMkLst>
        </pc:spChg>
        <pc:picChg chg="mod">
          <ac:chgData name="Manish Sharma" userId="b799adb9ba789c8f" providerId="LiveId" clId="{FB82825B-264A-4BB0-9192-2BBF1B0C6848}" dt="2022-11-14T04:10:24.275" v="80" actId="26606"/>
          <ac:picMkLst>
            <pc:docMk/>
            <pc:sldMk cId="778852520" sldId="454"/>
            <ac:picMk id="2050" creationId="{517107C1-1A66-842A-CC26-C0699A5431D5}"/>
          </ac:picMkLst>
        </pc:picChg>
      </pc:sldChg>
      <pc:sldChg chg="new del">
        <pc:chgData name="Manish Sharma" userId="b799adb9ba789c8f" providerId="LiveId" clId="{FB82825B-264A-4BB0-9192-2BBF1B0C6848}" dt="2022-11-14T04:08:11.366" v="75" actId="47"/>
        <pc:sldMkLst>
          <pc:docMk/>
          <pc:sldMk cId="4138495933" sldId="454"/>
        </pc:sldMkLst>
      </pc:sldChg>
      <pc:sldChg chg="new del">
        <pc:chgData name="Manish Sharma" userId="b799adb9ba789c8f" providerId="LiveId" clId="{FB82825B-264A-4BB0-9192-2BBF1B0C6848}" dt="2022-11-14T04:08:11.366" v="75" actId="47"/>
        <pc:sldMkLst>
          <pc:docMk/>
          <pc:sldMk cId="1305592110" sldId="455"/>
        </pc:sldMkLst>
      </pc:sldChg>
      <pc:sldChg chg="addSp delSp modSp add mod setBg delDesignElem">
        <pc:chgData name="Manish Sharma" userId="b799adb9ba789c8f" providerId="LiveId" clId="{FB82825B-264A-4BB0-9192-2BBF1B0C6848}" dt="2022-11-14T04:08:30.100" v="76" actId="26606"/>
        <pc:sldMkLst>
          <pc:docMk/>
          <pc:sldMk cId="2662589359" sldId="456"/>
        </pc:sldMkLst>
        <pc:spChg chg="mod">
          <ac:chgData name="Manish Sharma" userId="b799adb9ba789c8f" providerId="LiveId" clId="{FB82825B-264A-4BB0-9192-2BBF1B0C6848}" dt="2022-11-14T04:08:30.100" v="76" actId="26606"/>
          <ac:spMkLst>
            <pc:docMk/>
            <pc:sldMk cId="2662589359" sldId="456"/>
            <ac:spMk id="2" creationId="{92344086-22FE-8975-105C-22E303C16A92}"/>
          </ac:spMkLst>
        </pc:spChg>
        <pc:spChg chg="mod">
          <ac:chgData name="Manish Sharma" userId="b799adb9ba789c8f" providerId="LiveId" clId="{FB82825B-264A-4BB0-9192-2BBF1B0C6848}" dt="2022-11-14T04:08:30.100" v="76" actId="26606"/>
          <ac:spMkLst>
            <pc:docMk/>
            <pc:sldMk cId="2662589359" sldId="456"/>
            <ac:spMk id="3" creationId="{8B504747-86D6-B622-356E-2E2BD157B137}"/>
          </ac:spMkLst>
        </pc:spChg>
        <pc:spChg chg="add">
          <ac:chgData name="Manish Sharma" userId="b799adb9ba789c8f" providerId="LiveId" clId="{FB82825B-264A-4BB0-9192-2BBF1B0C6848}" dt="2022-11-14T04:08:30.100" v="76" actId="26606"/>
          <ac:spMkLst>
            <pc:docMk/>
            <pc:sldMk cId="2662589359" sldId="456"/>
            <ac:spMk id="8" creationId="{907EF6B7-1338-4443-8C46-6A318D952DFD}"/>
          </ac:spMkLst>
        </pc:spChg>
        <pc:spChg chg="add">
          <ac:chgData name="Manish Sharma" userId="b799adb9ba789c8f" providerId="LiveId" clId="{FB82825B-264A-4BB0-9192-2BBF1B0C6848}" dt="2022-11-14T04:08:30.100" v="76" actId="26606"/>
          <ac:spMkLst>
            <pc:docMk/>
            <pc:sldMk cId="2662589359" sldId="456"/>
            <ac:spMk id="10" creationId="{DAAE4CDD-124C-4DCF-9584-B6033B545DD5}"/>
          </ac:spMkLst>
        </pc:spChg>
        <pc:spChg chg="add">
          <ac:chgData name="Manish Sharma" userId="b799adb9ba789c8f" providerId="LiveId" clId="{FB82825B-264A-4BB0-9192-2BBF1B0C6848}" dt="2022-11-14T04:08:30.100" v="76" actId="26606"/>
          <ac:spMkLst>
            <pc:docMk/>
            <pc:sldMk cId="2662589359" sldId="456"/>
            <ac:spMk id="12" creationId="{081E4A58-353D-44AE-B2FC-2A74E2E400F7}"/>
          </ac:spMkLst>
        </pc:spChg>
        <pc:spChg chg="del">
          <ac:chgData name="Manish Sharma" userId="b799adb9ba789c8f" providerId="LiveId" clId="{FB82825B-264A-4BB0-9192-2BBF1B0C6848}" dt="2022-11-14T04:08:04.285" v="74"/>
          <ac:spMkLst>
            <pc:docMk/>
            <pc:sldMk cId="2662589359" sldId="456"/>
            <ac:spMk id="15" creationId="{B775CD93-9DF2-48CB-9F57-1BCA9A46C7FA}"/>
          </ac:spMkLst>
        </pc:spChg>
        <pc:spChg chg="del">
          <ac:chgData name="Manish Sharma" userId="b799adb9ba789c8f" providerId="LiveId" clId="{FB82825B-264A-4BB0-9192-2BBF1B0C6848}" dt="2022-11-14T04:08:04.285" v="74"/>
          <ac:spMkLst>
            <pc:docMk/>
            <pc:sldMk cId="2662589359" sldId="456"/>
            <ac:spMk id="17" creationId="{6166C6D1-23AC-49C4-BA07-238E4E9F8CEB}"/>
          </ac:spMkLst>
        </pc:spChg>
        <pc:spChg chg="del">
          <ac:chgData name="Manish Sharma" userId="b799adb9ba789c8f" providerId="LiveId" clId="{FB82825B-264A-4BB0-9192-2BBF1B0C6848}" dt="2022-11-14T04:08:04.285" v="74"/>
          <ac:spMkLst>
            <pc:docMk/>
            <pc:sldMk cId="2662589359" sldId="456"/>
            <ac:spMk id="19" creationId="{1C091803-41C2-48E0-9228-5148460C7479}"/>
          </ac:spMkLst>
        </pc:spChg>
      </pc:sldChg>
      <pc:sldChg chg="add">
        <pc:chgData name="Manish Sharma" userId="b799adb9ba789c8f" providerId="LiveId" clId="{FB82825B-264A-4BB0-9192-2BBF1B0C6848}" dt="2022-11-14T04:29:17.648" v="82"/>
        <pc:sldMkLst>
          <pc:docMk/>
          <pc:sldMk cId="448720223" sldId="501"/>
        </pc:sldMkLst>
      </pc:sldChg>
      <pc:sldChg chg="add">
        <pc:chgData name="Manish Sharma" userId="b799adb9ba789c8f" providerId="LiveId" clId="{FB82825B-264A-4BB0-9192-2BBF1B0C6848}" dt="2022-11-14T04:29:17.648" v="82"/>
        <pc:sldMkLst>
          <pc:docMk/>
          <pc:sldMk cId="766788346" sldId="503"/>
        </pc:sldMkLst>
      </pc:sldChg>
      <pc:sldChg chg="addSp delSp modSp new mod">
        <pc:chgData name="Manish Sharma" userId="b799adb9ba789c8f" providerId="LiveId" clId="{FB82825B-264A-4BB0-9192-2BBF1B0C6848}" dt="2022-11-14T04:34:01.643" v="97"/>
        <pc:sldMkLst>
          <pc:docMk/>
          <pc:sldMk cId="1685372495" sldId="504"/>
        </pc:sldMkLst>
        <pc:spChg chg="del">
          <ac:chgData name="Manish Sharma" userId="b799adb9ba789c8f" providerId="LiveId" clId="{FB82825B-264A-4BB0-9192-2BBF1B0C6848}" dt="2022-11-14T04:31:01.130" v="84" actId="478"/>
          <ac:spMkLst>
            <pc:docMk/>
            <pc:sldMk cId="1685372495" sldId="504"/>
            <ac:spMk id="2" creationId="{76F11F0A-19F2-C8C7-BD99-C617B3927E73}"/>
          </ac:spMkLst>
        </pc:spChg>
        <pc:spChg chg="del">
          <ac:chgData name="Manish Sharma" userId="b799adb9ba789c8f" providerId="LiveId" clId="{FB82825B-264A-4BB0-9192-2BBF1B0C6848}" dt="2022-11-14T04:31:01.130" v="84" actId="478"/>
          <ac:spMkLst>
            <pc:docMk/>
            <pc:sldMk cId="1685372495" sldId="504"/>
            <ac:spMk id="3" creationId="{C918C9CB-31A3-EE8A-D85D-6986EBB99DBA}"/>
          </ac:spMkLst>
        </pc:spChg>
        <pc:spChg chg="add mod">
          <ac:chgData name="Manish Sharma" userId="b799adb9ba789c8f" providerId="LiveId" clId="{FB82825B-264A-4BB0-9192-2BBF1B0C6848}" dt="2022-11-14T04:33:18.305" v="92" actId="164"/>
          <ac:spMkLst>
            <pc:docMk/>
            <pc:sldMk cId="1685372495" sldId="504"/>
            <ac:spMk id="4" creationId="{6FEBEFAC-648D-C323-83BA-C3BADB4D621D}"/>
          </ac:spMkLst>
        </pc:spChg>
        <pc:spChg chg="add mod">
          <ac:chgData name="Manish Sharma" userId="b799adb9ba789c8f" providerId="LiveId" clId="{FB82825B-264A-4BB0-9192-2BBF1B0C6848}" dt="2022-11-14T04:33:18.305" v="92" actId="164"/>
          <ac:spMkLst>
            <pc:docMk/>
            <pc:sldMk cId="1685372495" sldId="504"/>
            <ac:spMk id="5" creationId="{FCA11407-9A75-C03A-73DD-718D9ABABE88}"/>
          </ac:spMkLst>
        </pc:spChg>
        <pc:spChg chg="add mod">
          <ac:chgData name="Manish Sharma" userId="b799adb9ba789c8f" providerId="LiveId" clId="{FB82825B-264A-4BB0-9192-2BBF1B0C6848}" dt="2022-11-14T04:33:18.305" v="92" actId="164"/>
          <ac:spMkLst>
            <pc:docMk/>
            <pc:sldMk cId="1685372495" sldId="504"/>
            <ac:spMk id="6" creationId="{14DA31B9-70A5-267C-9121-D0670AAC46DD}"/>
          </ac:spMkLst>
        </pc:spChg>
        <pc:spChg chg="add mod">
          <ac:chgData name="Manish Sharma" userId="b799adb9ba789c8f" providerId="LiveId" clId="{FB82825B-264A-4BB0-9192-2BBF1B0C6848}" dt="2022-11-14T04:33:18.305" v="92" actId="164"/>
          <ac:spMkLst>
            <pc:docMk/>
            <pc:sldMk cId="1685372495" sldId="504"/>
            <ac:spMk id="7" creationId="{0B4F5725-47D6-D65B-BC5A-B3F650FA0B4D}"/>
          </ac:spMkLst>
        </pc:spChg>
        <pc:spChg chg="add mod">
          <ac:chgData name="Manish Sharma" userId="b799adb9ba789c8f" providerId="LiveId" clId="{FB82825B-264A-4BB0-9192-2BBF1B0C6848}" dt="2022-11-14T04:33:18.305" v="92" actId="164"/>
          <ac:spMkLst>
            <pc:docMk/>
            <pc:sldMk cId="1685372495" sldId="504"/>
            <ac:spMk id="9" creationId="{99E63814-374A-DBBD-A2A1-D292D727A039}"/>
          </ac:spMkLst>
        </pc:spChg>
        <pc:spChg chg="add mod">
          <ac:chgData name="Manish Sharma" userId="b799adb9ba789c8f" providerId="LiveId" clId="{FB82825B-264A-4BB0-9192-2BBF1B0C6848}" dt="2022-11-14T04:33:18.305" v="92" actId="164"/>
          <ac:spMkLst>
            <pc:docMk/>
            <pc:sldMk cId="1685372495" sldId="504"/>
            <ac:spMk id="14" creationId="{3B1BA336-FAA4-84D8-9E8A-E2B9D049A42D}"/>
          </ac:spMkLst>
        </pc:spChg>
        <pc:spChg chg="add mod ord">
          <ac:chgData name="Manish Sharma" userId="b799adb9ba789c8f" providerId="LiveId" clId="{FB82825B-264A-4BB0-9192-2BBF1B0C6848}" dt="2022-11-14T04:33:18.305" v="92" actId="164"/>
          <ac:spMkLst>
            <pc:docMk/>
            <pc:sldMk cId="1685372495" sldId="504"/>
            <ac:spMk id="15" creationId="{2BCD75AD-AF3C-9DB9-AEE6-53198539A532}"/>
          </ac:spMkLst>
        </pc:spChg>
        <pc:spChg chg="mod">
          <ac:chgData name="Manish Sharma" userId="b799adb9ba789c8f" providerId="LiveId" clId="{FB82825B-264A-4BB0-9192-2BBF1B0C6848}" dt="2022-11-14T04:33:21.394" v="93"/>
          <ac:spMkLst>
            <pc:docMk/>
            <pc:sldMk cId="1685372495" sldId="504"/>
            <ac:spMk id="18" creationId="{A30C62C7-929A-F706-46CB-27B65E22FC11}"/>
          </ac:spMkLst>
        </pc:spChg>
        <pc:spChg chg="mod">
          <ac:chgData name="Manish Sharma" userId="b799adb9ba789c8f" providerId="LiveId" clId="{FB82825B-264A-4BB0-9192-2BBF1B0C6848}" dt="2022-11-14T04:33:21.394" v="93"/>
          <ac:spMkLst>
            <pc:docMk/>
            <pc:sldMk cId="1685372495" sldId="504"/>
            <ac:spMk id="19" creationId="{055D7231-E1D3-D1CA-8D56-C2948EB51DD4}"/>
          </ac:spMkLst>
        </pc:spChg>
        <pc:spChg chg="mod">
          <ac:chgData name="Manish Sharma" userId="b799adb9ba789c8f" providerId="LiveId" clId="{FB82825B-264A-4BB0-9192-2BBF1B0C6848}" dt="2022-11-14T04:33:21.394" v="93"/>
          <ac:spMkLst>
            <pc:docMk/>
            <pc:sldMk cId="1685372495" sldId="504"/>
            <ac:spMk id="20" creationId="{D04BE1B0-F8F1-6B67-01D4-DF249E84F236}"/>
          </ac:spMkLst>
        </pc:spChg>
        <pc:spChg chg="mod">
          <ac:chgData name="Manish Sharma" userId="b799adb9ba789c8f" providerId="LiveId" clId="{FB82825B-264A-4BB0-9192-2BBF1B0C6848}" dt="2022-11-14T04:33:21.394" v="93"/>
          <ac:spMkLst>
            <pc:docMk/>
            <pc:sldMk cId="1685372495" sldId="504"/>
            <ac:spMk id="21" creationId="{A11FCF53-3F98-873D-E52C-D14DAFC2F458}"/>
          </ac:spMkLst>
        </pc:spChg>
        <pc:spChg chg="mod">
          <ac:chgData name="Manish Sharma" userId="b799adb9ba789c8f" providerId="LiveId" clId="{FB82825B-264A-4BB0-9192-2BBF1B0C6848}" dt="2022-11-14T04:33:39.092" v="96" actId="20577"/>
          <ac:spMkLst>
            <pc:docMk/>
            <pc:sldMk cId="1685372495" sldId="504"/>
            <ac:spMk id="22" creationId="{6F99DC2F-699C-3987-209E-F786CB36A7B9}"/>
          </ac:spMkLst>
        </pc:spChg>
        <pc:spChg chg="mod">
          <ac:chgData name="Manish Sharma" userId="b799adb9ba789c8f" providerId="LiveId" clId="{FB82825B-264A-4BB0-9192-2BBF1B0C6848}" dt="2022-11-14T04:33:21.394" v="93"/>
          <ac:spMkLst>
            <pc:docMk/>
            <pc:sldMk cId="1685372495" sldId="504"/>
            <ac:spMk id="24" creationId="{8DB2DC1A-8BAA-A8D5-1886-FC545C1EFA5D}"/>
          </ac:spMkLst>
        </pc:spChg>
        <pc:spChg chg="mod">
          <ac:chgData name="Manish Sharma" userId="b799adb9ba789c8f" providerId="LiveId" clId="{FB82825B-264A-4BB0-9192-2BBF1B0C6848}" dt="2022-11-14T04:33:21.394" v="93"/>
          <ac:spMkLst>
            <pc:docMk/>
            <pc:sldMk cId="1685372495" sldId="504"/>
            <ac:spMk id="29" creationId="{C756B393-8677-C931-5BD0-22F0CDA09564}"/>
          </ac:spMkLst>
        </pc:spChg>
        <pc:spChg chg="add mod">
          <ac:chgData name="Manish Sharma" userId="b799adb9ba789c8f" providerId="LiveId" clId="{FB82825B-264A-4BB0-9192-2BBF1B0C6848}" dt="2022-11-14T04:34:01.643" v="97"/>
          <ac:spMkLst>
            <pc:docMk/>
            <pc:sldMk cId="1685372495" sldId="504"/>
            <ac:spMk id="31" creationId="{2976EF3C-7EE8-3C9F-3F23-DF0EA449E50A}"/>
          </ac:spMkLst>
        </pc:spChg>
        <pc:spChg chg="add mod">
          <ac:chgData name="Manish Sharma" userId="b799adb9ba789c8f" providerId="LiveId" clId="{FB82825B-264A-4BB0-9192-2BBF1B0C6848}" dt="2022-11-14T04:34:01.643" v="97"/>
          <ac:spMkLst>
            <pc:docMk/>
            <pc:sldMk cId="1685372495" sldId="504"/>
            <ac:spMk id="32" creationId="{12A17158-AF34-D8F2-F3F2-DFA0D7A2886F}"/>
          </ac:spMkLst>
        </pc:spChg>
        <pc:grpChg chg="add mod">
          <ac:chgData name="Manish Sharma" userId="b799adb9ba789c8f" providerId="LiveId" clId="{FB82825B-264A-4BB0-9192-2BBF1B0C6848}" dt="2022-11-14T04:33:18.305" v="92" actId="164"/>
          <ac:grpSpMkLst>
            <pc:docMk/>
            <pc:sldMk cId="1685372495" sldId="504"/>
            <ac:grpSpMk id="16" creationId="{09136A8C-1A78-0DB0-C57D-1424C1212F4C}"/>
          </ac:grpSpMkLst>
        </pc:grpChg>
        <pc:grpChg chg="add mod">
          <ac:chgData name="Manish Sharma" userId="b799adb9ba789c8f" providerId="LiveId" clId="{FB82825B-264A-4BB0-9192-2BBF1B0C6848}" dt="2022-11-14T04:33:27.182" v="94" actId="1076"/>
          <ac:grpSpMkLst>
            <pc:docMk/>
            <pc:sldMk cId="1685372495" sldId="504"/>
            <ac:grpSpMk id="17" creationId="{2A39B83B-62DE-92E9-B97A-C4FFBB30FE7E}"/>
          </ac:grpSpMkLst>
        </pc:grpChg>
        <pc:cxnChg chg="add mod">
          <ac:chgData name="Manish Sharma" userId="b799adb9ba789c8f" providerId="LiveId" clId="{FB82825B-264A-4BB0-9192-2BBF1B0C6848}" dt="2022-11-14T04:33:18.305" v="92" actId="164"/>
          <ac:cxnSpMkLst>
            <pc:docMk/>
            <pc:sldMk cId="1685372495" sldId="504"/>
            <ac:cxnSpMk id="8" creationId="{8247F408-6123-2B25-A50A-82C5ECB6569B}"/>
          </ac:cxnSpMkLst>
        </pc:cxnChg>
        <pc:cxnChg chg="add mod">
          <ac:chgData name="Manish Sharma" userId="b799adb9ba789c8f" providerId="LiveId" clId="{FB82825B-264A-4BB0-9192-2BBF1B0C6848}" dt="2022-11-14T04:33:18.305" v="92" actId="164"/>
          <ac:cxnSpMkLst>
            <pc:docMk/>
            <pc:sldMk cId="1685372495" sldId="504"/>
            <ac:cxnSpMk id="10" creationId="{CB9CD3E6-A57D-8339-4A55-C162887E6D72}"/>
          </ac:cxnSpMkLst>
        </pc:cxnChg>
        <pc:cxnChg chg="add mod">
          <ac:chgData name="Manish Sharma" userId="b799adb9ba789c8f" providerId="LiveId" clId="{FB82825B-264A-4BB0-9192-2BBF1B0C6848}" dt="2022-11-14T04:33:18.305" v="92" actId="164"/>
          <ac:cxnSpMkLst>
            <pc:docMk/>
            <pc:sldMk cId="1685372495" sldId="504"/>
            <ac:cxnSpMk id="11" creationId="{864FD897-7DD4-6DAB-5771-F64FFA7F6293}"/>
          </ac:cxnSpMkLst>
        </pc:cxnChg>
        <pc:cxnChg chg="add mod">
          <ac:chgData name="Manish Sharma" userId="b799adb9ba789c8f" providerId="LiveId" clId="{FB82825B-264A-4BB0-9192-2BBF1B0C6848}" dt="2022-11-14T04:33:18.305" v="92" actId="164"/>
          <ac:cxnSpMkLst>
            <pc:docMk/>
            <pc:sldMk cId="1685372495" sldId="504"/>
            <ac:cxnSpMk id="12" creationId="{91EB96C1-4209-ACF9-F063-14CF7187FA19}"/>
          </ac:cxnSpMkLst>
        </pc:cxnChg>
        <pc:cxnChg chg="add mod">
          <ac:chgData name="Manish Sharma" userId="b799adb9ba789c8f" providerId="LiveId" clId="{FB82825B-264A-4BB0-9192-2BBF1B0C6848}" dt="2022-11-14T04:33:18.305" v="92" actId="164"/>
          <ac:cxnSpMkLst>
            <pc:docMk/>
            <pc:sldMk cId="1685372495" sldId="504"/>
            <ac:cxnSpMk id="13" creationId="{04B3368F-028A-19D6-2CB7-02B3020EDA2E}"/>
          </ac:cxnSpMkLst>
        </pc:cxnChg>
        <pc:cxnChg chg="mod">
          <ac:chgData name="Manish Sharma" userId="b799adb9ba789c8f" providerId="LiveId" clId="{FB82825B-264A-4BB0-9192-2BBF1B0C6848}" dt="2022-11-14T04:33:21.394" v="93"/>
          <ac:cxnSpMkLst>
            <pc:docMk/>
            <pc:sldMk cId="1685372495" sldId="504"/>
            <ac:cxnSpMk id="23" creationId="{5458D32B-C90C-17F2-145D-D356D8327C46}"/>
          </ac:cxnSpMkLst>
        </pc:cxnChg>
        <pc:cxnChg chg="mod">
          <ac:chgData name="Manish Sharma" userId="b799adb9ba789c8f" providerId="LiveId" clId="{FB82825B-264A-4BB0-9192-2BBF1B0C6848}" dt="2022-11-14T04:33:21.394" v="93"/>
          <ac:cxnSpMkLst>
            <pc:docMk/>
            <pc:sldMk cId="1685372495" sldId="504"/>
            <ac:cxnSpMk id="25" creationId="{B0D323C7-2795-C67B-CEA7-1E9B8CAF5E14}"/>
          </ac:cxnSpMkLst>
        </pc:cxnChg>
        <pc:cxnChg chg="mod">
          <ac:chgData name="Manish Sharma" userId="b799adb9ba789c8f" providerId="LiveId" clId="{FB82825B-264A-4BB0-9192-2BBF1B0C6848}" dt="2022-11-14T04:33:21.394" v="93"/>
          <ac:cxnSpMkLst>
            <pc:docMk/>
            <pc:sldMk cId="1685372495" sldId="504"/>
            <ac:cxnSpMk id="26" creationId="{4597C2E9-7060-C22A-0E7D-FCD716E89249}"/>
          </ac:cxnSpMkLst>
        </pc:cxnChg>
        <pc:cxnChg chg="mod">
          <ac:chgData name="Manish Sharma" userId="b799adb9ba789c8f" providerId="LiveId" clId="{FB82825B-264A-4BB0-9192-2BBF1B0C6848}" dt="2022-11-14T04:33:21.394" v="93"/>
          <ac:cxnSpMkLst>
            <pc:docMk/>
            <pc:sldMk cId="1685372495" sldId="504"/>
            <ac:cxnSpMk id="27" creationId="{B7495EF0-B3A8-8A07-ACBE-6DA5EF8F49FE}"/>
          </ac:cxnSpMkLst>
        </pc:cxnChg>
        <pc:cxnChg chg="mod">
          <ac:chgData name="Manish Sharma" userId="b799adb9ba789c8f" providerId="LiveId" clId="{FB82825B-264A-4BB0-9192-2BBF1B0C6848}" dt="2022-11-14T04:33:21.394" v="93"/>
          <ac:cxnSpMkLst>
            <pc:docMk/>
            <pc:sldMk cId="1685372495" sldId="504"/>
            <ac:cxnSpMk id="28" creationId="{428B11B9-C26D-0DD9-3358-154257F22F10}"/>
          </ac:cxnSpMkLst>
        </pc:cxnChg>
        <pc:cxnChg chg="add mod">
          <ac:chgData name="Manish Sharma" userId="b799adb9ba789c8f" providerId="LiveId" clId="{FB82825B-264A-4BB0-9192-2BBF1B0C6848}" dt="2022-11-14T04:34:01.643" v="97"/>
          <ac:cxnSpMkLst>
            <pc:docMk/>
            <pc:sldMk cId="1685372495" sldId="504"/>
            <ac:cxnSpMk id="30" creationId="{0FCF5611-52AB-82D7-F24E-DBD4C2305587}"/>
          </ac:cxnSpMkLst>
        </pc:cxnChg>
      </pc:sldChg>
      <pc:sldChg chg="addSp delSp modSp new mod">
        <pc:chgData name="Manish Sharma" userId="b799adb9ba789c8f" providerId="LiveId" clId="{FB82825B-264A-4BB0-9192-2BBF1B0C6848}" dt="2022-11-14T04:44:30.596" v="260"/>
        <pc:sldMkLst>
          <pc:docMk/>
          <pc:sldMk cId="3860954950" sldId="505"/>
        </pc:sldMkLst>
        <pc:spChg chg="del">
          <ac:chgData name="Manish Sharma" userId="b799adb9ba789c8f" providerId="LiveId" clId="{FB82825B-264A-4BB0-9192-2BBF1B0C6848}" dt="2022-11-14T04:36:43.747" v="99" actId="478"/>
          <ac:spMkLst>
            <pc:docMk/>
            <pc:sldMk cId="3860954950" sldId="505"/>
            <ac:spMk id="2" creationId="{755EEED7-BA4F-E3AB-626B-BD122D5E7C9C}"/>
          </ac:spMkLst>
        </pc:spChg>
        <pc:spChg chg="del">
          <ac:chgData name="Manish Sharma" userId="b799adb9ba789c8f" providerId="LiveId" clId="{FB82825B-264A-4BB0-9192-2BBF1B0C6848}" dt="2022-11-14T04:36:43.747" v="99" actId="478"/>
          <ac:spMkLst>
            <pc:docMk/>
            <pc:sldMk cId="3860954950" sldId="505"/>
            <ac:spMk id="3" creationId="{DCD843F3-570E-D387-B059-389E535F5ED9}"/>
          </ac:spMkLst>
        </pc:spChg>
        <pc:spChg chg="add mod">
          <ac:chgData name="Manish Sharma" userId="b799adb9ba789c8f" providerId="LiveId" clId="{FB82825B-264A-4BB0-9192-2BBF1B0C6848}" dt="2022-11-14T04:39:02.434" v="256" actId="404"/>
          <ac:spMkLst>
            <pc:docMk/>
            <pc:sldMk cId="3860954950" sldId="505"/>
            <ac:spMk id="4" creationId="{552B3784-318B-DB88-4F49-543E24E56D73}"/>
          </ac:spMkLst>
        </pc:spChg>
        <pc:spChg chg="add mod">
          <ac:chgData name="Manish Sharma" userId="b799adb9ba789c8f" providerId="LiveId" clId="{FB82825B-264A-4BB0-9192-2BBF1B0C6848}" dt="2022-11-14T04:42:55.929" v="257"/>
          <ac:spMkLst>
            <pc:docMk/>
            <pc:sldMk cId="3860954950" sldId="505"/>
            <ac:spMk id="5" creationId="{B15FB5F1-A3BF-65BE-178F-67EDCF91BEEF}"/>
          </ac:spMkLst>
        </pc:spChg>
        <pc:spChg chg="add mod">
          <ac:chgData name="Manish Sharma" userId="b799adb9ba789c8f" providerId="LiveId" clId="{FB82825B-264A-4BB0-9192-2BBF1B0C6848}" dt="2022-11-14T04:43:28.448" v="258"/>
          <ac:spMkLst>
            <pc:docMk/>
            <pc:sldMk cId="3860954950" sldId="505"/>
            <ac:spMk id="7" creationId="{DACB535F-ADBF-7C0A-11D2-BB2F7AFF6FBB}"/>
          </ac:spMkLst>
        </pc:spChg>
        <pc:spChg chg="add mod">
          <ac:chgData name="Manish Sharma" userId="b799adb9ba789c8f" providerId="LiveId" clId="{FB82825B-264A-4BB0-9192-2BBF1B0C6848}" dt="2022-11-14T04:43:57.803" v="259"/>
          <ac:spMkLst>
            <pc:docMk/>
            <pc:sldMk cId="3860954950" sldId="505"/>
            <ac:spMk id="9" creationId="{D9919D3D-82E9-7E04-10B6-8F7113B0EFB9}"/>
          </ac:spMkLst>
        </pc:spChg>
        <pc:spChg chg="add mod">
          <ac:chgData name="Manish Sharma" userId="b799adb9ba789c8f" providerId="LiveId" clId="{FB82825B-264A-4BB0-9192-2BBF1B0C6848}" dt="2022-11-14T04:44:30.596" v="260"/>
          <ac:spMkLst>
            <pc:docMk/>
            <pc:sldMk cId="3860954950" sldId="505"/>
            <ac:spMk id="11" creationId="{7AD83421-DE76-0734-7A85-10053D6635C6}"/>
          </ac:spMkLst>
        </pc:spChg>
        <pc:cxnChg chg="add mod">
          <ac:chgData name="Manish Sharma" userId="b799adb9ba789c8f" providerId="LiveId" clId="{FB82825B-264A-4BB0-9192-2BBF1B0C6848}" dt="2022-11-14T04:42:55.929" v="257"/>
          <ac:cxnSpMkLst>
            <pc:docMk/>
            <pc:sldMk cId="3860954950" sldId="505"/>
            <ac:cxnSpMk id="6" creationId="{6DA5FE19-F10F-2F25-4DE7-48EE33C19FC7}"/>
          </ac:cxnSpMkLst>
        </pc:cxnChg>
        <pc:cxnChg chg="add mod">
          <ac:chgData name="Manish Sharma" userId="b799adb9ba789c8f" providerId="LiveId" clId="{FB82825B-264A-4BB0-9192-2BBF1B0C6848}" dt="2022-11-14T04:43:28.448" v="258"/>
          <ac:cxnSpMkLst>
            <pc:docMk/>
            <pc:sldMk cId="3860954950" sldId="505"/>
            <ac:cxnSpMk id="8" creationId="{61EAF93C-D7E3-B906-D370-46D2F61A7223}"/>
          </ac:cxnSpMkLst>
        </pc:cxnChg>
        <pc:cxnChg chg="add mod">
          <ac:chgData name="Manish Sharma" userId="b799adb9ba789c8f" providerId="LiveId" clId="{FB82825B-264A-4BB0-9192-2BBF1B0C6848}" dt="2022-11-14T04:43:57.803" v="259"/>
          <ac:cxnSpMkLst>
            <pc:docMk/>
            <pc:sldMk cId="3860954950" sldId="505"/>
            <ac:cxnSpMk id="10" creationId="{611EA203-14BC-BF73-98A2-D0B52C06CC8A}"/>
          </ac:cxnSpMkLst>
        </pc:cxnChg>
        <pc:cxnChg chg="add mod">
          <ac:chgData name="Manish Sharma" userId="b799adb9ba789c8f" providerId="LiveId" clId="{FB82825B-264A-4BB0-9192-2BBF1B0C6848}" dt="2022-11-14T04:44:30.596" v="260"/>
          <ac:cxnSpMkLst>
            <pc:docMk/>
            <pc:sldMk cId="3860954950" sldId="505"/>
            <ac:cxnSpMk id="12" creationId="{353E1EB6-4968-95BC-E58D-2D5C65A3D6BD}"/>
          </ac:cxnSpMkLst>
        </pc:cxnChg>
      </pc:sldChg>
      <pc:sldChg chg="addSp delSp modSp new mod">
        <pc:chgData name="Manish Sharma" userId="b799adb9ba789c8f" providerId="LiveId" clId="{FB82825B-264A-4BB0-9192-2BBF1B0C6848}" dt="2022-11-14T04:46:47.191" v="276"/>
        <pc:sldMkLst>
          <pc:docMk/>
          <pc:sldMk cId="4001459867" sldId="506"/>
        </pc:sldMkLst>
        <pc:spChg chg="mod">
          <ac:chgData name="Manish Sharma" userId="b799adb9ba789c8f" providerId="LiveId" clId="{FB82825B-264A-4BB0-9192-2BBF1B0C6848}" dt="2022-11-14T04:45:55.671" v="262"/>
          <ac:spMkLst>
            <pc:docMk/>
            <pc:sldMk cId="4001459867" sldId="506"/>
            <ac:spMk id="2" creationId="{C2397E77-A29A-8784-EAF6-CEA95FE48931}"/>
          </ac:spMkLst>
        </pc:spChg>
        <pc:spChg chg="del">
          <ac:chgData name="Manish Sharma" userId="b799adb9ba789c8f" providerId="LiveId" clId="{FB82825B-264A-4BB0-9192-2BBF1B0C6848}" dt="2022-11-14T04:46:01.936" v="263" actId="478"/>
          <ac:spMkLst>
            <pc:docMk/>
            <pc:sldMk cId="4001459867" sldId="506"/>
            <ac:spMk id="3" creationId="{6C985BA3-D5F7-7295-CD2F-98195B6F752B}"/>
          </ac:spMkLst>
        </pc:spChg>
        <pc:spChg chg="add mod">
          <ac:chgData name="Manish Sharma" userId="b799adb9ba789c8f" providerId="LiveId" clId="{FB82825B-264A-4BB0-9192-2BBF1B0C6848}" dt="2022-11-14T04:46:12.040" v="264"/>
          <ac:spMkLst>
            <pc:docMk/>
            <pc:sldMk cId="4001459867" sldId="506"/>
            <ac:spMk id="4" creationId="{A68202C0-FD0B-CD2D-0DC6-2E751D2C5062}"/>
          </ac:spMkLst>
        </pc:spChg>
        <pc:spChg chg="add mod">
          <ac:chgData name="Manish Sharma" userId="b799adb9ba789c8f" providerId="LiveId" clId="{FB82825B-264A-4BB0-9192-2BBF1B0C6848}" dt="2022-11-14T04:46:23.642" v="273" actId="6549"/>
          <ac:spMkLst>
            <pc:docMk/>
            <pc:sldMk cId="4001459867" sldId="506"/>
            <ac:spMk id="5" creationId="{DF76B341-60DE-8AC6-54BD-2B9339BA57E9}"/>
          </ac:spMkLst>
        </pc:spChg>
        <pc:spChg chg="add mod">
          <ac:chgData name="Manish Sharma" userId="b799adb9ba789c8f" providerId="LiveId" clId="{FB82825B-264A-4BB0-9192-2BBF1B0C6848}" dt="2022-11-14T04:46:30.745" v="274"/>
          <ac:spMkLst>
            <pc:docMk/>
            <pc:sldMk cId="4001459867" sldId="506"/>
            <ac:spMk id="6" creationId="{1652411A-5326-0000-D760-12BABDF8194C}"/>
          </ac:spMkLst>
        </pc:spChg>
        <pc:spChg chg="add mod">
          <ac:chgData name="Manish Sharma" userId="b799adb9ba789c8f" providerId="LiveId" clId="{FB82825B-264A-4BB0-9192-2BBF1B0C6848}" dt="2022-11-14T04:46:39.573" v="275"/>
          <ac:spMkLst>
            <pc:docMk/>
            <pc:sldMk cId="4001459867" sldId="506"/>
            <ac:spMk id="7" creationId="{692A2C30-81DF-4D06-ADAC-4CBB77C3F0E3}"/>
          </ac:spMkLst>
        </pc:spChg>
        <pc:spChg chg="add mod">
          <ac:chgData name="Manish Sharma" userId="b799adb9ba789c8f" providerId="LiveId" clId="{FB82825B-264A-4BB0-9192-2BBF1B0C6848}" dt="2022-11-14T04:46:39.573" v="275"/>
          <ac:spMkLst>
            <pc:docMk/>
            <pc:sldMk cId="4001459867" sldId="506"/>
            <ac:spMk id="8" creationId="{D0B5BB2A-8DBB-FBD1-3A08-1C927DC07375}"/>
          </ac:spMkLst>
        </pc:spChg>
        <pc:spChg chg="add mod">
          <ac:chgData name="Manish Sharma" userId="b799adb9ba789c8f" providerId="LiveId" clId="{FB82825B-264A-4BB0-9192-2BBF1B0C6848}" dt="2022-11-14T04:46:39.573" v="275"/>
          <ac:spMkLst>
            <pc:docMk/>
            <pc:sldMk cId="4001459867" sldId="506"/>
            <ac:spMk id="9" creationId="{19D0AAC7-81A0-0A4C-E1C1-EBE35FD9EDE8}"/>
          </ac:spMkLst>
        </pc:spChg>
        <pc:spChg chg="add mod">
          <ac:chgData name="Manish Sharma" userId="b799adb9ba789c8f" providerId="LiveId" clId="{FB82825B-264A-4BB0-9192-2BBF1B0C6848}" dt="2022-11-14T04:46:39.573" v="275"/>
          <ac:spMkLst>
            <pc:docMk/>
            <pc:sldMk cId="4001459867" sldId="506"/>
            <ac:spMk id="10" creationId="{47FCF1A2-B269-5AC4-C1E5-B1625B0989AE}"/>
          </ac:spMkLst>
        </pc:spChg>
        <pc:spChg chg="add mod">
          <ac:chgData name="Manish Sharma" userId="b799adb9ba789c8f" providerId="LiveId" clId="{FB82825B-264A-4BB0-9192-2BBF1B0C6848}" dt="2022-11-14T04:46:47.191" v="276"/>
          <ac:spMkLst>
            <pc:docMk/>
            <pc:sldMk cId="4001459867" sldId="506"/>
            <ac:spMk id="11" creationId="{02518C29-F1DF-23D8-4F9F-3D02CCF7C31A}"/>
          </ac:spMkLst>
        </pc:spChg>
        <pc:spChg chg="add mod">
          <ac:chgData name="Manish Sharma" userId="b799adb9ba789c8f" providerId="LiveId" clId="{FB82825B-264A-4BB0-9192-2BBF1B0C6848}" dt="2022-11-14T04:46:47.191" v="276"/>
          <ac:spMkLst>
            <pc:docMk/>
            <pc:sldMk cId="4001459867" sldId="506"/>
            <ac:spMk id="12" creationId="{23C49D78-A5C3-CA36-8A05-6AEB172D539A}"/>
          </ac:spMkLst>
        </pc:spChg>
        <pc:spChg chg="add mod">
          <ac:chgData name="Manish Sharma" userId="b799adb9ba789c8f" providerId="LiveId" clId="{FB82825B-264A-4BB0-9192-2BBF1B0C6848}" dt="2022-11-14T04:46:47.191" v="276"/>
          <ac:spMkLst>
            <pc:docMk/>
            <pc:sldMk cId="4001459867" sldId="506"/>
            <ac:spMk id="13" creationId="{A7B9E7F9-3E4A-63A6-D474-84F16DBBD0A7}"/>
          </ac:spMkLst>
        </pc:spChg>
        <pc:spChg chg="add mod">
          <ac:chgData name="Manish Sharma" userId="b799adb9ba789c8f" providerId="LiveId" clId="{FB82825B-264A-4BB0-9192-2BBF1B0C6848}" dt="2022-11-14T04:46:47.191" v="276"/>
          <ac:spMkLst>
            <pc:docMk/>
            <pc:sldMk cId="4001459867" sldId="506"/>
            <ac:spMk id="14" creationId="{9D5E9137-954C-D710-7578-AC3DFA147283}"/>
          </ac:spMkLst>
        </pc:spChg>
      </pc:sldChg>
      <pc:sldChg chg="addSp delSp modSp new mod">
        <pc:chgData name="Manish Sharma" userId="b799adb9ba789c8f" providerId="LiveId" clId="{FB82825B-264A-4BB0-9192-2BBF1B0C6848}" dt="2022-11-14T05:41:54.679" v="295"/>
        <pc:sldMkLst>
          <pc:docMk/>
          <pc:sldMk cId="3615401294" sldId="507"/>
        </pc:sldMkLst>
        <pc:spChg chg="del">
          <ac:chgData name="Manish Sharma" userId="b799adb9ba789c8f" providerId="LiveId" clId="{FB82825B-264A-4BB0-9192-2BBF1B0C6848}" dt="2022-11-14T05:33:25.591" v="279" actId="478"/>
          <ac:spMkLst>
            <pc:docMk/>
            <pc:sldMk cId="3615401294" sldId="507"/>
            <ac:spMk id="2" creationId="{6B841212-BAEB-C495-4506-0BC14EBD8D32}"/>
          </ac:spMkLst>
        </pc:spChg>
        <pc:spChg chg="del">
          <ac:chgData name="Manish Sharma" userId="b799adb9ba789c8f" providerId="LiveId" clId="{FB82825B-264A-4BB0-9192-2BBF1B0C6848}" dt="2022-11-14T05:33:25.591" v="279" actId="478"/>
          <ac:spMkLst>
            <pc:docMk/>
            <pc:sldMk cId="3615401294" sldId="507"/>
            <ac:spMk id="3" creationId="{D1AEF101-7764-132D-04BC-E9E91BFC1EBB}"/>
          </ac:spMkLst>
        </pc:spChg>
        <pc:spChg chg="add mod">
          <ac:chgData name="Manish Sharma" userId="b799adb9ba789c8f" providerId="LiveId" clId="{FB82825B-264A-4BB0-9192-2BBF1B0C6848}" dt="2022-11-14T05:33:42.714" v="280"/>
          <ac:spMkLst>
            <pc:docMk/>
            <pc:sldMk cId="3615401294" sldId="507"/>
            <ac:spMk id="4" creationId="{1385178F-52BC-0E0D-CB22-E92A07CD462E}"/>
          </ac:spMkLst>
        </pc:spChg>
        <pc:spChg chg="add mod">
          <ac:chgData name="Manish Sharma" userId="b799adb9ba789c8f" providerId="LiveId" clId="{FB82825B-264A-4BB0-9192-2BBF1B0C6848}" dt="2022-11-14T05:34:15.102" v="281"/>
          <ac:spMkLst>
            <pc:docMk/>
            <pc:sldMk cId="3615401294" sldId="507"/>
            <ac:spMk id="6" creationId="{4E38450B-4D9B-B4B6-3A8A-70D241271133}"/>
          </ac:spMkLst>
        </pc:spChg>
        <pc:spChg chg="add mod">
          <ac:chgData name="Manish Sharma" userId="b799adb9ba789c8f" providerId="LiveId" clId="{FB82825B-264A-4BB0-9192-2BBF1B0C6848}" dt="2022-11-14T05:34:15.102" v="281"/>
          <ac:spMkLst>
            <pc:docMk/>
            <pc:sldMk cId="3615401294" sldId="507"/>
            <ac:spMk id="7" creationId="{72C2F72A-F0D8-4F66-8515-600338E02189}"/>
          </ac:spMkLst>
        </pc:spChg>
        <pc:spChg chg="add mod">
          <ac:chgData name="Manish Sharma" userId="b799adb9ba789c8f" providerId="LiveId" clId="{FB82825B-264A-4BB0-9192-2BBF1B0C6848}" dt="2022-11-14T05:35:11.033" v="282"/>
          <ac:spMkLst>
            <pc:docMk/>
            <pc:sldMk cId="3615401294" sldId="507"/>
            <ac:spMk id="9" creationId="{0B92B7E6-8C7D-9743-416F-70DF72D59301}"/>
          </ac:spMkLst>
        </pc:spChg>
        <pc:spChg chg="add mod">
          <ac:chgData name="Manish Sharma" userId="b799adb9ba789c8f" providerId="LiveId" clId="{FB82825B-264A-4BB0-9192-2BBF1B0C6848}" dt="2022-11-14T05:35:11.033" v="282"/>
          <ac:spMkLst>
            <pc:docMk/>
            <pc:sldMk cId="3615401294" sldId="507"/>
            <ac:spMk id="10" creationId="{F175C292-DFB6-FFF2-AD6E-117C9A0EB7CB}"/>
          </ac:spMkLst>
        </pc:spChg>
        <pc:spChg chg="add mod">
          <ac:chgData name="Manish Sharma" userId="b799adb9ba789c8f" providerId="LiveId" clId="{FB82825B-264A-4BB0-9192-2BBF1B0C6848}" dt="2022-11-14T05:35:23.928" v="283"/>
          <ac:spMkLst>
            <pc:docMk/>
            <pc:sldMk cId="3615401294" sldId="507"/>
            <ac:spMk id="12" creationId="{57F77E22-28C0-7011-666B-48A43D3542D7}"/>
          </ac:spMkLst>
        </pc:spChg>
        <pc:spChg chg="add mod">
          <ac:chgData name="Manish Sharma" userId="b799adb9ba789c8f" providerId="LiveId" clId="{FB82825B-264A-4BB0-9192-2BBF1B0C6848}" dt="2022-11-14T05:35:23.928" v="283"/>
          <ac:spMkLst>
            <pc:docMk/>
            <pc:sldMk cId="3615401294" sldId="507"/>
            <ac:spMk id="13" creationId="{685F254F-8ECC-3230-62C9-4EABCA7932C7}"/>
          </ac:spMkLst>
        </pc:spChg>
        <pc:spChg chg="add mod">
          <ac:chgData name="Manish Sharma" userId="b799adb9ba789c8f" providerId="LiveId" clId="{FB82825B-264A-4BB0-9192-2BBF1B0C6848}" dt="2022-11-14T05:35:32.385" v="284"/>
          <ac:spMkLst>
            <pc:docMk/>
            <pc:sldMk cId="3615401294" sldId="507"/>
            <ac:spMk id="14" creationId="{ED43699F-3471-565A-6F92-B2E0B618C6D0}"/>
          </ac:spMkLst>
        </pc:spChg>
        <pc:spChg chg="add mod">
          <ac:chgData name="Manish Sharma" userId="b799adb9ba789c8f" providerId="LiveId" clId="{FB82825B-264A-4BB0-9192-2BBF1B0C6848}" dt="2022-11-14T05:36:00.304" v="285"/>
          <ac:spMkLst>
            <pc:docMk/>
            <pc:sldMk cId="3615401294" sldId="507"/>
            <ac:spMk id="16" creationId="{42545A9C-53FB-7A7A-588A-D70DD6E7B096}"/>
          </ac:spMkLst>
        </pc:spChg>
        <pc:spChg chg="add mod">
          <ac:chgData name="Manish Sharma" userId="b799adb9ba789c8f" providerId="LiveId" clId="{FB82825B-264A-4BB0-9192-2BBF1B0C6848}" dt="2022-11-14T05:41:12.529" v="292" actId="113"/>
          <ac:spMkLst>
            <pc:docMk/>
            <pc:sldMk cId="3615401294" sldId="507"/>
            <ac:spMk id="17" creationId="{23046B33-AC50-5B6B-2B57-3AA675F38827}"/>
          </ac:spMkLst>
        </pc:spChg>
        <pc:spChg chg="add mod">
          <ac:chgData name="Manish Sharma" userId="b799adb9ba789c8f" providerId="LiveId" clId="{FB82825B-264A-4BB0-9192-2BBF1B0C6848}" dt="2022-11-14T05:36:11.606" v="286"/>
          <ac:spMkLst>
            <pc:docMk/>
            <pc:sldMk cId="3615401294" sldId="507"/>
            <ac:spMk id="18" creationId="{A7D548E9-1C32-688C-5565-64AC691A094D}"/>
          </ac:spMkLst>
        </pc:spChg>
        <pc:spChg chg="add mod">
          <ac:chgData name="Manish Sharma" userId="b799adb9ba789c8f" providerId="LiveId" clId="{FB82825B-264A-4BB0-9192-2BBF1B0C6848}" dt="2022-11-14T05:36:11.606" v="286"/>
          <ac:spMkLst>
            <pc:docMk/>
            <pc:sldMk cId="3615401294" sldId="507"/>
            <ac:spMk id="20" creationId="{3ABF8977-7CAC-3E7D-9152-7E0352FBCA4C}"/>
          </ac:spMkLst>
        </pc:spChg>
        <pc:spChg chg="add mod">
          <ac:chgData name="Manish Sharma" userId="b799adb9ba789c8f" providerId="LiveId" clId="{FB82825B-264A-4BB0-9192-2BBF1B0C6848}" dt="2022-11-14T05:36:26.727" v="287"/>
          <ac:spMkLst>
            <pc:docMk/>
            <pc:sldMk cId="3615401294" sldId="507"/>
            <ac:spMk id="21" creationId="{0698D5B6-54E2-365B-E861-6033CD6C2AF2}"/>
          </ac:spMkLst>
        </pc:spChg>
        <pc:spChg chg="add mod">
          <ac:chgData name="Manish Sharma" userId="b799adb9ba789c8f" providerId="LiveId" clId="{FB82825B-264A-4BB0-9192-2BBF1B0C6848}" dt="2022-11-14T05:41:07.598" v="291" actId="113"/>
          <ac:spMkLst>
            <pc:docMk/>
            <pc:sldMk cId="3615401294" sldId="507"/>
            <ac:spMk id="22" creationId="{C4C21937-207B-5FA2-ACC3-453CB8CD5BF3}"/>
          </ac:spMkLst>
        </pc:spChg>
        <pc:spChg chg="add mod">
          <ac:chgData name="Manish Sharma" userId="b799adb9ba789c8f" providerId="LiveId" clId="{FB82825B-264A-4BB0-9192-2BBF1B0C6848}" dt="2022-11-14T05:36:44.665" v="288"/>
          <ac:spMkLst>
            <pc:docMk/>
            <pc:sldMk cId="3615401294" sldId="507"/>
            <ac:spMk id="24" creationId="{B8F46C3E-EEEC-5AE3-6CD7-98312CAEFFD8}"/>
          </ac:spMkLst>
        </pc:spChg>
        <pc:spChg chg="add mod">
          <ac:chgData name="Manish Sharma" userId="b799adb9ba789c8f" providerId="LiveId" clId="{FB82825B-264A-4BB0-9192-2BBF1B0C6848}" dt="2022-11-14T05:36:49.634" v="289"/>
          <ac:spMkLst>
            <pc:docMk/>
            <pc:sldMk cId="3615401294" sldId="507"/>
            <ac:spMk id="28" creationId="{773FE069-7366-101E-40BF-28A0C9CEEC84}"/>
          </ac:spMkLst>
        </pc:spChg>
        <pc:spChg chg="add mod">
          <ac:chgData name="Manish Sharma" userId="b799adb9ba789c8f" providerId="LiveId" clId="{FB82825B-264A-4BB0-9192-2BBF1B0C6848}" dt="2022-11-14T05:37:15.522" v="290"/>
          <ac:spMkLst>
            <pc:docMk/>
            <pc:sldMk cId="3615401294" sldId="507"/>
            <ac:spMk id="29" creationId="{F7A21BCC-2310-56AB-222F-8D061B08F8AB}"/>
          </ac:spMkLst>
        </pc:spChg>
        <pc:spChg chg="add mod ord">
          <ac:chgData name="Manish Sharma" userId="b799adb9ba789c8f" providerId="LiveId" clId="{FB82825B-264A-4BB0-9192-2BBF1B0C6848}" dt="2022-11-14T05:41:49.886" v="294" actId="167"/>
          <ac:spMkLst>
            <pc:docMk/>
            <pc:sldMk cId="3615401294" sldId="507"/>
            <ac:spMk id="30" creationId="{FBA15B81-FD5D-8A55-D7C7-58E4FB43E19F}"/>
          </ac:spMkLst>
        </pc:spChg>
        <pc:spChg chg="add mod">
          <ac:chgData name="Manish Sharma" userId="b799adb9ba789c8f" providerId="LiveId" clId="{FB82825B-264A-4BB0-9192-2BBF1B0C6848}" dt="2022-11-14T05:41:54.679" v="295"/>
          <ac:spMkLst>
            <pc:docMk/>
            <pc:sldMk cId="3615401294" sldId="507"/>
            <ac:spMk id="31" creationId="{9E324B24-8618-3D0A-78C9-4E5E11407FB8}"/>
          </ac:spMkLst>
        </pc:spChg>
        <pc:cxnChg chg="add mod">
          <ac:chgData name="Manish Sharma" userId="b799adb9ba789c8f" providerId="LiveId" clId="{FB82825B-264A-4BB0-9192-2BBF1B0C6848}" dt="2022-11-14T05:34:15.102" v="281"/>
          <ac:cxnSpMkLst>
            <pc:docMk/>
            <pc:sldMk cId="3615401294" sldId="507"/>
            <ac:cxnSpMk id="5" creationId="{5215AC0C-1591-E10B-4A93-2E2A7C51E1B5}"/>
          </ac:cxnSpMkLst>
        </pc:cxnChg>
        <pc:cxnChg chg="add mod">
          <ac:chgData name="Manish Sharma" userId="b799adb9ba789c8f" providerId="LiveId" clId="{FB82825B-264A-4BB0-9192-2BBF1B0C6848}" dt="2022-11-14T05:35:11.033" v="282"/>
          <ac:cxnSpMkLst>
            <pc:docMk/>
            <pc:sldMk cId="3615401294" sldId="507"/>
            <ac:cxnSpMk id="8" creationId="{A68BC82A-AE38-9151-EFBC-9F4E6CA73560}"/>
          </ac:cxnSpMkLst>
        </pc:cxnChg>
        <pc:cxnChg chg="add mod">
          <ac:chgData name="Manish Sharma" userId="b799adb9ba789c8f" providerId="LiveId" clId="{FB82825B-264A-4BB0-9192-2BBF1B0C6848}" dt="2022-11-14T05:35:23.928" v="283"/>
          <ac:cxnSpMkLst>
            <pc:docMk/>
            <pc:sldMk cId="3615401294" sldId="507"/>
            <ac:cxnSpMk id="11" creationId="{D3A8758F-6ACE-638D-CCBC-6A9DB2EB92FF}"/>
          </ac:cxnSpMkLst>
        </pc:cxnChg>
        <pc:cxnChg chg="add mod">
          <ac:chgData name="Manish Sharma" userId="b799adb9ba789c8f" providerId="LiveId" clId="{FB82825B-264A-4BB0-9192-2BBF1B0C6848}" dt="2022-11-14T05:35:32.385" v="284"/>
          <ac:cxnSpMkLst>
            <pc:docMk/>
            <pc:sldMk cId="3615401294" sldId="507"/>
            <ac:cxnSpMk id="15" creationId="{5A9FCD6D-C074-9C30-9770-029D02705D02}"/>
          </ac:cxnSpMkLst>
        </pc:cxnChg>
        <pc:cxnChg chg="add mod">
          <ac:chgData name="Manish Sharma" userId="b799adb9ba789c8f" providerId="LiveId" clId="{FB82825B-264A-4BB0-9192-2BBF1B0C6848}" dt="2022-11-14T05:36:11.606" v="286"/>
          <ac:cxnSpMkLst>
            <pc:docMk/>
            <pc:sldMk cId="3615401294" sldId="507"/>
            <ac:cxnSpMk id="19" creationId="{AFFE7075-E19C-B33A-73EC-67A812BE8952}"/>
          </ac:cxnSpMkLst>
        </pc:cxnChg>
        <pc:cxnChg chg="add mod">
          <ac:chgData name="Manish Sharma" userId="b799adb9ba789c8f" providerId="LiveId" clId="{FB82825B-264A-4BB0-9192-2BBF1B0C6848}" dt="2022-11-14T05:36:26.727" v="287"/>
          <ac:cxnSpMkLst>
            <pc:docMk/>
            <pc:sldMk cId="3615401294" sldId="507"/>
            <ac:cxnSpMk id="23" creationId="{EDC29F46-29EE-4595-C09A-0E95B80B2FE2}"/>
          </ac:cxnSpMkLst>
        </pc:cxnChg>
        <pc:cxnChg chg="add mod">
          <ac:chgData name="Manish Sharma" userId="b799adb9ba789c8f" providerId="LiveId" clId="{FB82825B-264A-4BB0-9192-2BBF1B0C6848}" dt="2022-11-14T05:36:44.665" v="288"/>
          <ac:cxnSpMkLst>
            <pc:docMk/>
            <pc:sldMk cId="3615401294" sldId="507"/>
            <ac:cxnSpMk id="25" creationId="{B2FFC009-E2B2-F62F-0D04-A7772975A2F0}"/>
          </ac:cxnSpMkLst>
        </pc:cxnChg>
        <pc:cxnChg chg="add mod">
          <ac:chgData name="Manish Sharma" userId="b799adb9ba789c8f" providerId="LiveId" clId="{FB82825B-264A-4BB0-9192-2BBF1B0C6848}" dt="2022-11-14T05:36:44.665" v="288"/>
          <ac:cxnSpMkLst>
            <pc:docMk/>
            <pc:sldMk cId="3615401294" sldId="507"/>
            <ac:cxnSpMk id="26" creationId="{BC9196C3-0C59-1F39-5028-C98C518FDF2A}"/>
          </ac:cxnSpMkLst>
        </pc:cxnChg>
        <pc:cxnChg chg="add mod">
          <ac:chgData name="Manish Sharma" userId="b799adb9ba789c8f" providerId="LiveId" clId="{FB82825B-264A-4BB0-9192-2BBF1B0C6848}" dt="2022-11-14T05:36:44.665" v="288"/>
          <ac:cxnSpMkLst>
            <pc:docMk/>
            <pc:sldMk cId="3615401294" sldId="507"/>
            <ac:cxnSpMk id="27" creationId="{475FBE4A-AD00-4D3D-671C-77B3068CFCCC}"/>
          </ac:cxnSpMkLst>
        </pc:cxnChg>
      </pc:sldChg>
      <pc:sldChg chg="addSp delSp modSp new mod">
        <pc:chgData name="Manish Sharma" userId="b799adb9ba789c8f" providerId="LiveId" clId="{FB82825B-264A-4BB0-9192-2BBF1B0C6848}" dt="2022-11-14T08:07:34.930" v="486" actId="20577"/>
        <pc:sldMkLst>
          <pc:docMk/>
          <pc:sldMk cId="4198715547" sldId="508"/>
        </pc:sldMkLst>
        <pc:spChg chg="del">
          <ac:chgData name="Manish Sharma" userId="b799adb9ba789c8f" providerId="LiveId" clId="{FB82825B-264A-4BB0-9192-2BBF1B0C6848}" dt="2022-11-14T07:56:19.935" v="299" actId="478"/>
          <ac:spMkLst>
            <pc:docMk/>
            <pc:sldMk cId="4198715547" sldId="508"/>
            <ac:spMk id="2" creationId="{0D803DC4-C39C-A24D-A002-881842F60687}"/>
          </ac:spMkLst>
        </pc:spChg>
        <pc:spChg chg="del">
          <ac:chgData name="Manish Sharma" userId="b799adb9ba789c8f" providerId="LiveId" clId="{FB82825B-264A-4BB0-9192-2BBF1B0C6848}" dt="2022-11-14T07:56:19.935" v="299" actId="478"/>
          <ac:spMkLst>
            <pc:docMk/>
            <pc:sldMk cId="4198715547" sldId="508"/>
            <ac:spMk id="3" creationId="{0E173F08-FA59-2030-665A-AD325B855FA2}"/>
          </ac:spMkLst>
        </pc:spChg>
        <pc:spChg chg="add mod">
          <ac:chgData name="Manish Sharma" userId="b799adb9ba789c8f" providerId="LiveId" clId="{FB82825B-264A-4BB0-9192-2BBF1B0C6848}" dt="2022-11-14T07:56:34.619" v="308" actId="20577"/>
          <ac:spMkLst>
            <pc:docMk/>
            <pc:sldMk cId="4198715547" sldId="508"/>
            <ac:spMk id="4" creationId="{097FD1AE-678B-FFC1-D955-B0F82D899FFE}"/>
          </ac:spMkLst>
        </pc:spChg>
        <pc:spChg chg="add mod">
          <ac:chgData name="Manish Sharma" userId="b799adb9ba789c8f" providerId="LiveId" clId="{FB82825B-264A-4BB0-9192-2BBF1B0C6848}" dt="2022-11-14T07:56:47.758" v="314" actId="20577"/>
          <ac:spMkLst>
            <pc:docMk/>
            <pc:sldMk cId="4198715547" sldId="508"/>
            <ac:spMk id="5" creationId="{38E9DACC-A167-8D38-5A5B-A4ACB253FED7}"/>
          </ac:spMkLst>
        </pc:spChg>
        <pc:spChg chg="add mod">
          <ac:chgData name="Manish Sharma" userId="b799adb9ba789c8f" providerId="LiveId" clId="{FB82825B-264A-4BB0-9192-2BBF1B0C6848}" dt="2022-11-14T07:57:20.438" v="324" actId="1076"/>
          <ac:spMkLst>
            <pc:docMk/>
            <pc:sldMk cId="4198715547" sldId="508"/>
            <ac:spMk id="14" creationId="{B0FFD869-7334-A386-DBAE-67B5F7A9FC97}"/>
          </ac:spMkLst>
        </pc:spChg>
        <pc:spChg chg="add mod">
          <ac:chgData name="Manish Sharma" userId="b799adb9ba789c8f" providerId="LiveId" clId="{FB82825B-264A-4BB0-9192-2BBF1B0C6848}" dt="2022-11-14T07:58:58.514" v="338" actId="1076"/>
          <ac:spMkLst>
            <pc:docMk/>
            <pc:sldMk cId="4198715547" sldId="508"/>
            <ac:spMk id="19" creationId="{F16A44EB-590F-77A6-5C08-82AE621CE26B}"/>
          </ac:spMkLst>
        </pc:spChg>
        <pc:spChg chg="add mod">
          <ac:chgData name="Manish Sharma" userId="b799adb9ba789c8f" providerId="LiveId" clId="{FB82825B-264A-4BB0-9192-2BBF1B0C6848}" dt="2022-11-14T07:59:52.838" v="353" actId="1076"/>
          <ac:spMkLst>
            <pc:docMk/>
            <pc:sldMk cId="4198715547" sldId="508"/>
            <ac:spMk id="22" creationId="{FC5545EC-8F98-5855-B27F-C1B750917B34}"/>
          </ac:spMkLst>
        </pc:spChg>
        <pc:spChg chg="add mod">
          <ac:chgData name="Manish Sharma" userId="b799adb9ba789c8f" providerId="LiveId" clId="{FB82825B-264A-4BB0-9192-2BBF1B0C6848}" dt="2022-11-14T08:03:55.658" v="355" actId="1076"/>
          <ac:spMkLst>
            <pc:docMk/>
            <pc:sldMk cId="4198715547" sldId="508"/>
            <ac:spMk id="23" creationId="{1D16A268-CC47-20B8-E371-60CC9B932EE6}"/>
          </ac:spMkLst>
        </pc:spChg>
        <pc:spChg chg="add mod">
          <ac:chgData name="Manish Sharma" userId="b799adb9ba789c8f" providerId="LiveId" clId="{FB82825B-264A-4BB0-9192-2BBF1B0C6848}" dt="2022-11-14T08:03:55.658" v="355" actId="1076"/>
          <ac:spMkLst>
            <pc:docMk/>
            <pc:sldMk cId="4198715547" sldId="508"/>
            <ac:spMk id="24" creationId="{EC6E5E1F-7923-4241-AAD9-4966F54F4708}"/>
          </ac:spMkLst>
        </pc:spChg>
        <pc:spChg chg="add mod">
          <ac:chgData name="Manish Sharma" userId="b799adb9ba789c8f" providerId="LiveId" clId="{FB82825B-264A-4BB0-9192-2BBF1B0C6848}" dt="2022-11-14T08:03:55.658" v="355" actId="1076"/>
          <ac:spMkLst>
            <pc:docMk/>
            <pc:sldMk cId="4198715547" sldId="508"/>
            <ac:spMk id="29" creationId="{D3190299-86A0-100C-3C75-1670CB2442DB}"/>
          </ac:spMkLst>
        </pc:spChg>
        <pc:spChg chg="add mod">
          <ac:chgData name="Manish Sharma" userId="b799adb9ba789c8f" providerId="LiveId" clId="{FB82825B-264A-4BB0-9192-2BBF1B0C6848}" dt="2022-11-14T08:03:55.658" v="355" actId="1076"/>
          <ac:spMkLst>
            <pc:docMk/>
            <pc:sldMk cId="4198715547" sldId="508"/>
            <ac:spMk id="30" creationId="{742ED3C2-0B0E-9F7A-0DD2-FE540D0634FA}"/>
          </ac:spMkLst>
        </pc:spChg>
        <pc:spChg chg="add mod">
          <ac:chgData name="Manish Sharma" userId="b799adb9ba789c8f" providerId="LiveId" clId="{FB82825B-264A-4BB0-9192-2BBF1B0C6848}" dt="2022-11-14T08:04:06.278" v="364" actId="1076"/>
          <ac:spMkLst>
            <pc:docMk/>
            <pc:sldMk cId="4198715547" sldId="508"/>
            <ac:spMk id="32" creationId="{545BF6E9-1913-B573-6AD7-122305B5CB86}"/>
          </ac:spMkLst>
        </pc:spChg>
        <pc:spChg chg="add mod">
          <ac:chgData name="Manish Sharma" userId="b799adb9ba789c8f" providerId="LiveId" clId="{FB82825B-264A-4BB0-9192-2BBF1B0C6848}" dt="2022-11-14T08:04:51.091" v="430" actId="20577"/>
          <ac:spMkLst>
            <pc:docMk/>
            <pc:sldMk cId="4198715547" sldId="508"/>
            <ac:spMk id="33" creationId="{A0520869-41F9-DE46-8C5F-DF716A74586E}"/>
          </ac:spMkLst>
        </pc:spChg>
        <pc:spChg chg="add mod">
          <ac:chgData name="Manish Sharma" userId="b799adb9ba789c8f" providerId="LiveId" clId="{FB82825B-264A-4BB0-9192-2BBF1B0C6848}" dt="2022-11-14T08:04:39.022" v="404" actId="20577"/>
          <ac:spMkLst>
            <pc:docMk/>
            <pc:sldMk cId="4198715547" sldId="508"/>
            <ac:spMk id="34" creationId="{52A51117-5C88-D58E-64C6-9F638A128493}"/>
          </ac:spMkLst>
        </pc:spChg>
        <pc:spChg chg="add mod">
          <ac:chgData name="Manish Sharma" userId="b799adb9ba789c8f" providerId="LiveId" clId="{FB82825B-264A-4BB0-9192-2BBF1B0C6848}" dt="2022-11-14T08:07:34.930" v="486" actId="20577"/>
          <ac:spMkLst>
            <pc:docMk/>
            <pc:sldMk cId="4198715547" sldId="508"/>
            <ac:spMk id="35" creationId="{A38BC59E-461C-C9FE-CDDD-129D33F773C7}"/>
          </ac:spMkLst>
        </pc:spChg>
        <pc:cxnChg chg="add">
          <ac:chgData name="Manish Sharma" userId="b799adb9ba789c8f" providerId="LiveId" clId="{FB82825B-264A-4BB0-9192-2BBF1B0C6848}" dt="2022-11-14T07:56:52.795" v="315" actId="11529"/>
          <ac:cxnSpMkLst>
            <pc:docMk/>
            <pc:sldMk cId="4198715547" sldId="508"/>
            <ac:cxnSpMk id="7" creationId="{1BEFC962-5120-B2DB-3FA3-2F58E1218065}"/>
          </ac:cxnSpMkLst>
        </pc:cxnChg>
        <pc:cxnChg chg="add">
          <ac:chgData name="Manish Sharma" userId="b799adb9ba789c8f" providerId="LiveId" clId="{FB82825B-264A-4BB0-9192-2BBF1B0C6848}" dt="2022-11-14T07:56:58.496" v="316" actId="11529"/>
          <ac:cxnSpMkLst>
            <pc:docMk/>
            <pc:sldMk cId="4198715547" sldId="508"/>
            <ac:cxnSpMk id="9" creationId="{07331DE7-3F22-54BB-18E2-0CC3208507E3}"/>
          </ac:cxnSpMkLst>
        </pc:cxnChg>
        <pc:cxnChg chg="add">
          <ac:chgData name="Manish Sharma" userId="b799adb9ba789c8f" providerId="LiveId" clId="{FB82825B-264A-4BB0-9192-2BBF1B0C6848}" dt="2022-11-14T07:57:05.994" v="317" actId="11529"/>
          <ac:cxnSpMkLst>
            <pc:docMk/>
            <pc:sldMk cId="4198715547" sldId="508"/>
            <ac:cxnSpMk id="11" creationId="{64DA2E8D-4835-7D6E-21E0-095D2447274E}"/>
          </ac:cxnSpMkLst>
        </pc:cxnChg>
        <pc:cxnChg chg="add">
          <ac:chgData name="Manish Sharma" userId="b799adb9ba789c8f" providerId="LiveId" clId="{FB82825B-264A-4BB0-9192-2BBF1B0C6848}" dt="2022-11-14T07:57:11.085" v="318" actId="11529"/>
          <ac:cxnSpMkLst>
            <pc:docMk/>
            <pc:sldMk cId="4198715547" sldId="508"/>
            <ac:cxnSpMk id="13" creationId="{F3EFF4C7-42A1-964C-01A2-291DD3795B9C}"/>
          </ac:cxnSpMkLst>
        </pc:cxnChg>
        <pc:cxnChg chg="add">
          <ac:chgData name="Manish Sharma" userId="b799adb9ba789c8f" providerId="LiveId" clId="{FB82825B-264A-4BB0-9192-2BBF1B0C6848}" dt="2022-11-14T07:57:35.191" v="325" actId="11529"/>
          <ac:cxnSpMkLst>
            <pc:docMk/>
            <pc:sldMk cId="4198715547" sldId="508"/>
            <ac:cxnSpMk id="16" creationId="{1C92227A-A559-EC22-E6A0-F4A1234FB376}"/>
          </ac:cxnSpMkLst>
        </pc:cxnChg>
        <pc:cxnChg chg="add del">
          <ac:chgData name="Manish Sharma" userId="b799adb9ba789c8f" providerId="LiveId" clId="{FB82825B-264A-4BB0-9192-2BBF1B0C6848}" dt="2022-11-14T07:59:09.901" v="340" actId="478"/>
          <ac:cxnSpMkLst>
            <pc:docMk/>
            <pc:sldMk cId="4198715547" sldId="508"/>
            <ac:cxnSpMk id="18" creationId="{336247DE-4134-A333-A8A7-D12906563069}"/>
          </ac:cxnSpMkLst>
        </pc:cxnChg>
        <pc:cxnChg chg="add">
          <ac:chgData name="Manish Sharma" userId="b799adb9ba789c8f" providerId="LiveId" clId="{FB82825B-264A-4BB0-9192-2BBF1B0C6848}" dt="2022-11-14T07:59:05.999" v="339" actId="11529"/>
          <ac:cxnSpMkLst>
            <pc:docMk/>
            <pc:sldMk cId="4198715547" sldId="508"/>
            <ac:cxnSpMk id="21" creationId="{F9CAADAB-EA46-DB2D-0893-78A598848B9A}"/>
          </ac:cxnSpMkLst>
        </pc:cxnChg>
        <pc:cxnChg chg="add mod">
          <ac:chgData name="Manish Sharma" userId="b799adb9ba789c8f" providerId="LiveId" clId="{FB82825B-264A-4BB0-9192-2BBF1B0C6848}" dt="2022-11-14T08:03:55.658" v="355" actId="1076"/>
          <ac:cxnSpMkLst>
            <pc:docMk/>
            <pc:sldMk cId="4198715547" sldId="508"/>
            <ac:cxnSpMk id="25" creationId="{63514DFE-6C92-393C-B465-D5C046EC79FE}"/>
          </ac:cxnSpMkLst>
        </pc:cxnChg>
        <pc:cxnChg chg="add mod">
          <ac:chgData name="Manish Sharma" userId="b799adb9ba789c8f" providerId="LiveId" clId="{FB82825B-264A-4BB0-9192-2BBF1B0C6848}" dt="2022-11-14T08:03:55.658" v="355" actId="1076"/>
          <ac:cxnSpMkLst>
            <pc:docMk/>
            <pc:sldMk cId="4198715547" sldId="508"/>
            <ac:cxnSpMk id="26" creationId="{3B205113-D275-BCA7-7691-45525214DEB7}"/>
          </ac:cxnSpMkLst>
        </pc:cxnChg>
        <pc:cxnChg chg="add mod">
          <ac:chgData name="Manish Sharma" userId="b799adb9ba789c8f" providerId="LiveId" clId="{FB82825B-264A-4BB0-9192-2BBF1B0C6848}" dt="2022-11-14T08:03:55.658" v="355" actId="1076"/>
          <ac:cxnSpMkLst>
            <pc:docMk/>
            <pc:sldMk cId="4198715547" sldId="508"/>
            <ac:cxnSpMk id="27" creationId="{43D93AE1-02EE-91CD-580E-D5039CA37164}"/>
          </ac:cxnSpMkLst>
        </pc:cxnChg>
        <pc:cxnChg chg="add mod">
          <ac:chgData name="Manish Sharma" userId="b799adb9ba789c8f" providerId="LiveId" clId="{FB82825B-264A-4BB0-9192-2BBF1B0C6848}" dt="2022-11-14T08:03:55.658" v="355" actId="1076"/>
          <ac:cxnSpMkLst>
            <pc:docMk/>
            <pc:sldMk cId="4198715547" sldId="508"/>
            <ac:cxnSpMk id="28" creationId="{2BF3D874-A2C5-6CE3-27B1-938F8E1746C0}"/>
          </ac:cxnSpMkLst>
        </pc:cxnChg>
        <pc:cxnChg chg="add mod">
          <ac:chgData name="Manish Sharma" userId="b799adb9ba789c8f" providerId="LiveId" clId="{FB82825B-264A-4BB0-9192-2BBF1B0C6848}" dt="2022-11-14T08:03:55.658" v="355" actId="1076"/>
          <ac:cxnSpMkLst>
            <pc:docMk/>
            <pc:sldMk cId="4198715547" sldId="508"/>
            <ac:cxnSpMk id="31" creationId="{A7568BD8-1B60-4D19-4AEE-8BCE3563B44C}"/>
          </ac:cxnSpMkLst>
        </pc:cxnChg>
      </pc:sldChg>
      <pc:sldChg chg="addSp delSp modSp new mod">
        <pc:chgData name="Manish Sharma" userId="b799adb9ba789c8f" providerId="LiveId" clId="{FB82825B-264A-4BB0-9192-2BBF1B0C6848}" dt="2022-11-14T08:11:20.863" v="738" actId="20577"/>
        <pc:sldMkLst>
          <pc:docMk/>
          <pc:sldMk cId="2269930156" sldId="509"/>
        </pc:sldMkLst>
        <pc:spChg chg="del">
          <ac:chgData name="Manish Sharma" userId="b799adb9ba789c8f" providerId="LiveId" clId="{FB82825B-264A-4BB0-9192-2BBF1B0C6848}" dt="2022-11-14T08:09:01.361" v="488" actId="478"/>
          <ac:spMkLst>
            <pc:docMk/>
            <pc:sldMk cId="2269930156" sldId="509"/>
            <ac:spMk id="2" creationId="{A59537B9-A390-8E80-8989-01C51FC10830}"/>
          </ac:spMkLst>
        </pc:spChg>
        <pc:spChg chg="del">
          <ac:chgData name="Manish Sharma" userId="b799adb9ba789c8f" providerId="LiveId" clId="{FB82825B-264A-4BB0-9192-2BBF1B0C6848}" dt="2022-11-14T08:09:01.361" v="488" actId="478"/>
          <ac:spMkLst>
            <pc:docMk/>
            <pc:sldMk cId="2269930156" sldId="509"/>
            <ac:spMk id="3" creationId="{8C9E23F9-C475-0A6C-1DDB-4BC1743AE569}"/>
          </ac:spMkLst>
        </pc:spChg>
        <pc:spChg chg="add mod">
          <ac:chgData name="Manish Sharma" userId="b799adb9ba789c8f" providerId="LiveId" clId="{FB82825B-264A-4BB0-9192-2BBF1B0C6848}" dt="2022-11-14T08:09:21.734" v="591" actId="1036"/>
          <ac:spMkLst>
            <pc:docMk/>
            <pc:sldMk cId="2269930156" sldId="509"/>
            <ac:spMk id="4" creationId="{53404FF4-565D-964E-A3A0-52269A8A488E}"/>
          </ac:spMkLst>
        </pc:spChg>
        <pc:spChg chg="add mod">
          <ac:chgData name="Manish Sharma" userId="b799adb9ba789c8f" providerId="LiveId" clId="{FB82825B-264A-4BB0-9192-2BBF1B0C6848}" dt="2022-11-14T08:09:06.662" v="527" actId="1035"/>
          <ac:spMkLst>
            <pc:docMk/>
            <pc:sldMk cId="2269930156" sldId="509"/>
            <ac:spMk id="5" creationId="{3B799A30-5528-51D5-D7A4-6EE662E7539C}"/>
          </ac:spMkLst>
        </pc:spChg>
        <pc:spChg chg="add mod">
          <ac:chgData name="Manish Sharma" userId="b799adb9ba789c8f" providerId="LiveId" clId="{FB82825B-264A-4BB0-9192-2BBF1B0C6848}" dt="2022-11-14T08:09:06.662" v="527" actId="1035"/>
          <ac:spMkLst>
            <pc:docMk/>
            <pc:sldMk cId="2269930156" sldId="509"/>
            <ac:spMk id="10" creationId="{C278B533-79FE-D3AA-DE42-F9F6046F3CB3}"/>
          </ac:spMkLst>
        </pc:spChg>
        <pc:spChg chg="add mod">
          <ac:chgData name="Manish Sharma" userId="b799adb9ba789c8f" providerId="LiveId" clId="{FB82825B-264A-4BB0-9192-2BBF1B0C6848}" dt="2022-11-14T08:09:06.662" v="527" actId="1035"/>
          <ac:spMkLst>
            <pc:docMk/>
            <pc:sldMk cId="2269930156" sldId="509"/>
            <ac:spMk id="11" creationId="{D1FA29AE-B8D7-5339-ECBF-29219648D23F}"/>
          </ac:spMkLst>
        </pc:spChg>
        <pc:spChg chg="add mod">
          <ac:chgData name="Manish Sharma" userId="b799adb9ba789c8f" providerId="LiveId" clId="{FB82825B-264A-4BB0-9192-2BBF1B0C6848}" dt="2022-11-14T08:09:06.662" v="527" actId="1035"/>
          <ac:spMkLst>
            <pc:docMk/>
            <pc:sldMk cId="2269930156" sldId="509"/>
            <ac:spMk id="13" creationId="{ED44FED8-A313-AED0-5919-EDA9631C6987}"/>
          </ac:spMkLst>
        </pc:spChg>
        <pc:spChg chg="add mod">
          <ac:chgData name="Manish Sharma" userId="b799adb9ba789c8f" providerId="LiveId" clId="{FB82825B-264A-4BB0-9192-2BBF1B0C6848}" dt="2022-11-14T08:09:25.965" v="592" actId="1076"/>
          <ac:spMkLst>
            <pc:docMk/>
            <pc:sldMk cId="2269930156" sldId="509"/>
            <ac:spMk id="14" creationId="{6EBF0263-9EAA-9C14-4507-35294BD102A7}"/>
          </ac:spMkLst>
        </pc:spChg>
        <pc:spChg chg="add mod">
          <ac:chgData name="Manish Sharma" userId="b799adb9ba789c8f" providerId="LiveId" clId="{FB82825B-264A-4BB0-9192-2BBF1B0C6848}" dt="2022-11-14T08:09:33.021" v="598" actId="20577"/>
          <ac:spMkLst>
            <pc:docMk/>
            <pc:sldMk cId="2269930156" sldId="509"/>
            <ac:spMk id="15" creationId="{D2CD539B-7F8B-A4BE-BEF3-B6FF1086DA73}"/>
          </ac:spMkLst>
        </pc:spChg>
        <pc:spChg chg="add mod">
          <ac:chgData name="Manish Sharma" userId="b799adb9ba789c8f" providerId="LiveId" clId="{FB82825B-264A-4BB0-9192-2BBF1B0C6848}" dt="2022-11-14T08:11:20.863" v="738" actId="20577"/>
          <ac:spMkLst>
            <pc:docMk/>
            <pc:sldMk cId="2269930156" sldId="509"/>
            <ac:spMk id="16" creationId="{6079F2C4-5A6F-B44A-B2BE-4A403338C24A}"/>
          </ac:spMkLst>
        </pc:spChg>
        <pc:spChg chg="add mod">
          <ac:chgData name="Manish Sharma" userId="b799adb9ba789c8f" providerId="LiveId" clId="{FB82825B-264A-4BB0-9192-2BBF1B0C6848}" dt="2022-11-14T08:10:28.967" v="646" actId="20577"/>
          <ac:spMkLst>
            <pc:docMk/>
            <pc:sldMk cId="2269930156" sldId="509"/>
            <ac:spMk id="19" creationId="{23E5EAC1-756E-E55C-296E-C0F15B28448E}"/>
          </ac:spMkLst>
        </pc:spChg>
        <pc:spChg chg="add mod">
          <ac:chgData name="Manish Sharma" userId="b799adb9ba789c8f" providerId="LiveId" clId="{FB82825B-264A-4BB0-9192-2BBF1B0C6848}" dt="2022-11-14T08:10:44.322" v="653" actId="1076"/>
          <ac:spMkLst>
            <pc:docMk/>
            <pc:sldMk cId="2269930156" sldId="509"/>
            <ac:spMk id="22" creationId="{E3C050CD-1635-2AE8-3F26-BA89AAE4C4FC}"/>
          </ac:spMkLst>
        </pc:spChg>
        <pc:cxnChg chg="add mod">
          <ac:chgData name="Manish Sharma" userId="b799adb9ba789c8f" providerId="LiveId" clId="{FB82825B-264A-4BB0-9192-2BBF1B0C6848}" dt="2022-11-14T08:09:21.734" v="591" actId="1036"/>
          <ac:cxnSpMkLst>
            <pc:docMk/>
            <pc:sldMk cId="2269930156" sldId="509"/>
            <ac:cxnSpMk id="6" creationId="{3B64C439-71D0-FEB4-8AF6-3B0F8A1AF79D}"/>
          </ac:cxnSpMkLst>
        </pc:cxnChg>
        <pc:cxnChg chg="add mod">
          <ac:chgData name="Manish Sharma" userId="b799adb9ba789c8f" providerId="LiveId" clId="{FB82825B-264A-4BB0-9192-2BBF1B0C6848}" dt="2022-11-14T08:09:21.734" v="591" actId="1036"/>
          <ac:cxnSpMkLst>
            <pc:docMk/>
            <pc:sldMk cId="2269930156" sldId="509"/>
            <ac:cxnSpMk id="7" creationId="{97EFC002-F6C0-2B07-AA96-2020E9F24331}"/>
          </ac:cxnSpMkLst>
        </pc:cxnChg>
        <pc:cxnChg chg="add mod">
          <ac:chgData name="Manish Sharma" userId="b799adb9ba789c8f" providerId="LiveId" clId="{FB82825B-264A-4BB0-9192-2BBF1B0C6848}" dt="2022-11-14T08:09:06.662" v="527" actId="1035"/>
          <ac:cxnSpMkLst>
            <pc:docMk/>
            <pc:sldMk cId="2269930156" sldId="509"/>
            <ac:cxnSpMk id="8" creationId="{A67C80A1-D7AB-EE92-4F73-22401E191DEF}"/>
          </ac:cxnSpMkLst>
        </pc:cxnChg>
        <pc:cxnChg chg="add mod">
          <ac:chgData name="Manish Sharma" userId="b799adb9ba789c8f" providerId="LiveId" clId="{FB82825B-264A-4BB0-9192-2BBF1B0C6848}" dt="2022-11-14T08:09:06.662" v="527" actId="1035"/>
          <ac:cxnSpMkLst>
            <pc:docMk/>
            <pc:sldMk cId="2269930156" sldId="509"/>
            <ac:cxnSpMk id="9" creationId="{C44B20F5-D1ED-2631-BBE4-CBC7FF01A91E}"/>
          </ac:cxnSpMkLst>
        </pc:cxnChg>
        <pc:cxnChg chg="add mod">
          <ac:chgData name="Manish Sharma" userId="b799adb9ba789c8f" providerId="LiveId" clId="{FB82825B-264A-4BB0-9192-2BBF1B0C6848}" dt="2022-11-14T08:09:06.662" v="527" actId="1035"/>
          <ac:cxnSpMkLst>
            <pc:docMk/>
            <pc:sldMk cId="2269930156" sldId="509"/>
            <ac:cxnSpMk id="12" creationId="{357ED257-0261-992C-9660-052792386258}"/>
          </ac:cxnSpMkLst>
        </pc:cxnChg>
        <pc:cxnChg chg="add">
          <ac:chgData name="Manish Sharma" userId="b799adb9ba789c8f" providerId="LiveId" clId="{FB82825B-264A-4BB0-9192-2BBF1B0C6848}" dt="2022-11-14T08:10:17.152" v="634" actId="11529"/>
          <ac:cxnSpMkLst>
            <pc:docMk/>
            <pc:sldMk cId="2269930156" sldId="509"/>
            <ac:cxnSpMk id="18" creationId="{7AD6A59A-5707-2DEF-04A9-0EA84E6BD881}"/>
          </ac:cxnSpMkLst>
        </pc:cxnChg>
        <pc:cxnChg chg="add">
          <ac:chgData name="Manish Sharma" userId="b799adb9ba789c8f" providerId="LiveId" clId="{FB82825B-264A-4BB0-9192-2BBF1B0C6848}" dt="2022-11-14T08:10:36.165" v="647" actId="11529"/>
          <ac:cxnSpMkLst>
            <pc:docMk/>
            <pc:sldMk cId="2269930156" sldId="509"/>
            <ac:cxnSpMk id="21" creationId="{CC2382C6-707A-A148-D42A-BEF4AC81046C}"/>
          </ac:cxnSpMkLst>
        </pc:cxnChg>
      </pc:sldChg>
      <pc:sldChg chg="modSp new mod">
        <pc:chgData name="Manish Sharma" userId="b799adb9ba789c8f" providerId="LiveId" clId="{FB82825B-264A-4BB0-9192-2BBF1B0C6848}" dt="2022-11-14T10:13:52.721" v="804"/>
        <pc:sldMkLst>
          <pc:docMk/>
          <pc:sldMk cId="2392687645" sldId="510"/>
        </pc:sldMkLst>
        <pc:spChg chg="mod">
          <ac:chgData name="Manish Sharma" userId="b799adb9ba789c8f" providerId="LiveId" clId="{FB82825B-264A-4BB0-9192-2BBF1B0C6848}" dt="2022-11-14T10:13:52.721" v="804"/>
          <ac:spMkLst>
            <pc:docMk/>
            <pc:sldMk cId="2392687645" sldId="510"/>
            <ac:spMk id="2" creationId="{A3E0592E-F2E2-7496-1D8A-2164BA884DA8}"/>
          </ac:spMkLst>
        </pc:spChg>
        <pc:spChg chg="mod">
          <ac:chgData name="Manish Sharma" userId="b799adb9ba789c8f" providerId="LiveId" clId="{FB82825B-264A-4BB0-9192-2BBF1B0C6848}" dt="2022-11-14T10:12:55.257" v="803" actId="20577"/>
          <ac:spMkLst>
            <pc:docMk/>
            <pc:sldMk cId="2392687645" sldId="510"/>
            <ac:spMk id="3" creationId="{059EA7A7-2168-6CB0-C523-B7AAFBE99688}"/>
          </ac:spMkLst>
        </pc:spChg>
      </pc:sldChg>
      <pc:sldChg chg="addSp delSp modSp new mod">
        <pc:chgData name="Manish Sharma" userId="b799adb9ba789c8f" providerId="LiveId" clId="{FB82825B-264A-4BB0-9192-2BBF1B0C6848}" dt="2022-11-14T10:58:07.062" v="923"/>
        <pc:sldMkLst>
          <pc:docMk/>
          <pc:sldMk cId="2990161081" sldId="511"/>
        </pc:sldMkLst>
        <pc:spChg chg="mod">
          <ac:chgData name="Manish Sharma" userId="b799adb9ba789c8f" providerId="LiveId" clId="{FB82825B-264A-4BB0-9192-2BBF1B0C6848}" dt="2022-11-14T10:49:56.139" v="806"/>
          <ac:spMkLst>
            <pc:docMk/>
            <pc:sldMk cId="2990161081" sldId="511"/>
            <ac:spMk id="2" creationId="{E5FF5A10-6905-BC12-69FE-0BFE94DEE67A}"/>
          </ac:spMkLst>
        </pc:spChg>
        <pc:spChg chg="del">
          <ac:chgData name="Manish Sharma" userId="b799adb9ba789c8f" providerId="LiveId" clId="{FB82825B-264A-4BB0-9192-2BBF1B0C6848}" dt="2022-11-14T10:50:02.188" v="807" actId="478"/>
          <ac:spMkLst>
            <pc:docMk/>
            <pc:sldMk cId="2990161081" sldId="511"/>
            <ac:spMk id="3" creationId="{3B9A0BF2-BAE7-ED4C-D381-70DFB429B5F0}"/>
          </ac:spMkLst>
        </pc:spChg>
        <pc:spChg chg="add del mod">
          <ac:chgData name="Manish Sharma" userId="b799adb9ba789c8f" providerId="LiveId" clId="{FB82825B-264A-4BB0-9192-2BBF1B0C6848}" dt="2022-11-14T10:53:01.152" v="809" actId="478"/>
          <ac:spMkLst>
            <pc:docMk/>
            <pc:sldMk cId="2990161081" sldId="511"/>
            <ac:spMk id="4" creationId="{121CCE46-7D09-4960-6D8D-464A225E357D}"/>
          </ac:spMkLst>
        </pc:spChg>
        <pc:spChg chg="add del mod">
          <ac:chgData name="Manish Sharma" userId="b799adb9ba789c8f" providerId="LiveId" clId="{FB82825B-264A-4BB0-9192-2BBF1B0C6848}" dt="2022-11-14T10:55:11.920" v="915" actId="478"/>
          <ac:spMkLst>
            <pc:docMk/>
            <pc:sldMk cId="2990161081" sldId="511"/>
            <ac:spMk id="5" creationId="{17FDB67C-3454-D7DB-0BAA-DAF9C704CAED}"/>
          </ac:spMkLst>
        </pc:spChg>
        <pc:spChg chg="add mod">
          <ac:chgData name="Manish Sharma" userId="b799adb9ba789c8f" providerId="LiveId" clId="{FB82825B-264A-4BB0-9192-2BBF1B0C6848}" dt="2022-11-14T10:55:18.354" v="916"/>
          <ac:spMkLst>
            <pc:docMk/>
            <pc:sldMk cId="2990161081" sldId="511"/>
            <ac:spMk id="6" creationId="{77D3BD05-083D-D93A-3B7B-2721F6508F49}"/>
          </ac:spMkLst>
        </pc:spChg>
        <pc:spChg chg="add mod">
          <ac:chgData name="Manish Sharma" userId="b799adb9ba789c8f" providerId="LiveId" clId="{FB82825B-264A-4BB0-9192-2BBF1B0C6848}" dt="2022-11-14T10:55:22.925" v="917"/>
          <ac:spMkLst>
            <pc:docMk/>
            <pc:sldMk cId="2990161081" sldId="511"/>
            <ac:spMk id="8" creationId="{7FB404F0-D28F-68D1-06D6-130DFF686F7D}"/>
          </ac:spMkLst>
        </pc:spChg>
        <pc:spChg chg="add mod">
          <ac:chgData name="Manish Sharma" userId="b799adb9ba789c8f" providerId="LiveId" clId="{FB82825B-264A-4BB0-9192-2BBF1B0C6848}" dt="2022-11-14T10:55:41.145" v="918"/>
          <ac:spMkLst>
            <pc:docMk/>
            <pc:sldMk cId="2990161081" sldId="511"/>
            <ac:spMk id="9" creationId="{842705CB-DA11-44CC-EE54-5446EDD8FEC1}"/>
          </ac:spMkLst>
        </pc:spChg>
        <pc:spChg chg="add mod">
          <ac:chgData name="Manish Sharma" userId="b799adb9ba789c8f" providerId="LiveId" clId="{FB82825B-264A-4BB0-9192-2BBF1B0C6848}" dt="2022-11-14T10:55:46.498" v="919"/>
          <ac:spMkLst>
            <pc:docMk/>
            <pc:sldMk cId="2990161081" sldId="511"/>
            <ac:spMk id="11" creationId="{BFD46374-EDBB-2519-BA23-E038496A62F4}"/>
          </ac:spMkLst>
        </pc:spChg>
        <pc:spChg chg="add mod">
          <ac:chgData name="Manish Sharma" userId="b799adb9ba789c8f" providerId="LiveId" clId="{FB82825B-264A-4BB0-9192-2BBF1B0C6848}" dt="2022-11-14T10:57:15.398" v="920"/>
          <ac:spMkLst>
            <pc:docMk/>
            <pc:sldMk cId="2990161081" sldId="511"/>
            <ac:spMk id="13" creationId="{3D78DE64-9E7A-25D5-3278-458A699FA663}"/>
          </ac:spMkLst>
        </pc:spChg>
        <pc:spChg chg="add mod">
          <ac:chgData name="Manish Sharma" userId="b799adb9ba789c8f" providerId="LiveId" clId="{FB82825B-264A-4BB0-9192-2BBF1B0C6848}" dt="2022-11-14T10:57:15.398" v="920"/>
          <ac:spMkLst>
            <pc:docMk/>
            <pc:sldMk cId="2990161081" sldId="511"/>
            <ac:spMk id="14" creationId="{6AEFE775-E6A5-5CED-F2F2-DAD12F4459E2}"/>
          </ac:spMkLst>
        </pc:spChg>
        <pc:spChg chg="add mod">
          <ac:chgData name="Manish Sharma" userId="b799adb9ba789c8f" providerId="LiveId" clId="{FB82825B-264A-4BB0-9192-2BBF1B0C6848}" dt="2022-11-14T10:57:15.398" v="920"/>
          <ac:spMkLst>
            <pc:docMk/>
            <pc:sldMk cId="2990161081" sldId="511"/>
            <ac:spMk id="16" creationId="{3940C263-68AD-9D4A-EE63-FE77ED3C9FAF}"/>
          </ac:spMkLst>
        </pc:spChg>
        <pc:spChg chg="add mod">
          <ac:chgData name="Manish Sharma" userId="b799adb9ba789c8f" providerId="LiveId" clId="{FB82825B-264A-4BB0-9192-2BBF1B0C6848}" dt="2022-11-14T10:57:34.525" v="921"/>
          <ac:spMkLst>
            <pc:docMk/>
            <pc:sldMk cId="2990161081" sldId="511"/>
            <ac:spMk id="18" creationId="{1F8DFE5B-8EEC-52BD-6EF7-50D0C98809AA}"/>
          </ac:spMkLst>
        </pc:spChg>
        <pc:spChg chg="add mod">
          <ac:chgData name="Manish Sharma" userId="b799adb9ba789c8f" providerId="LiveId" clId="{FB82825B-264A-4BB0-9192-2BBF1B0C6848}" dt="2022-11-14T10:57:34.525" v="921"/>
          <ac:spMkLst>
            <pc:docMk/>
            <pc:sldMk cId="2990161081" sldId="511"/>
            <ac:spMk id="21" creationId="{2549524F-B45D-9515-6D86-69F8A51E7D40}"/>
          </ac:spMkLst>
        </pc:spChg>
        <pc:spChg chg="add mod">
          <ac:chgData name="Manish Sharma" userId="b799adb9ba789c8f" providerId="LiveId" clId="{FB82825B-264A-4BB0-9192-2BBF1B0C6848}" dt="2022-11-14T10:57:55.220" v="922"/>
          <ac:spMkLst>
            <pc:docMk/>
            <pc:sldMk cId="2990161081" sldId="511"/>
            <ac:spMk id="23" creationId="{971EBA12-873F-6178-F823-9F71F64E025A}"/>
          </ac:spMkLst>
        </pc:spChg>
        <pc:spChg chg="add mod">
          <ac:chgData name="Manish Sharma" userId="b799adb9ba789c8f" providerId="LiveId" clId="{FB82825B-264A-4BB0-9192-2BBF1B0C6848}" dt="2022-11-14T10:58:07.062" v="923"/>
          <ac:spMkLst>
            <pc:docMk/>
            <pc:sldMk cId="2990161081" sldId="511"/>
            <ac:spMk id="25" creationId="{A0B6A230-CA47-3B58-12F4-1BF1111CD108}"/>
          </ac:spMkLst>
        </pc:spChg>
        <pc:spChg chg="add mod">
          <ac:chgData name="Manish Sharma" userId="b799adb9ba789c8f" providerId="LiveId" clId="{FB82825B-264A-4BB0-9192-2BBF1B0C6848}" dt="2022-11-14T10:58:07.062" v="923"/>
          <ac:spMkLst>
            <pc:docMk/>
            <pc:sldMk cId="2990161081" sldId="511"/>
            <ac:spMk id="28" creationId="{84E4D06C-590B-C554-A816-6388A0750854}"/>
          </ac:spMkLst>
        </pc:spChg>
        <pc:cxnChg chg="add mod">
          <ac:chgData name="Manish Sharma" userId="b799adb9ba789c8f" providerId="LiveId" clId="{FB82825B-264A-4BB0-9192-2BBF1B0C6848}" dt="2022-11-14T10:55:18.354" v="916"/>
          <ac:cxnSpMkLst>
            <pc:docMk/>
            <pc:sldMk cId="2990161081" sldId="511"/>
            <ac:cxnSpMk id="7" creationId="{4A434524-E8CA-7734-22B8-F4C46E6858F6}"/>
          </ac:cxnSpMkLst>
        </pc:cxnChg>
        <pc:cxnChg chg="add mod">
          <ac:chgData name="Manish Sharma" userId="b799adb9ba789c8f" providerId="LiveId" clId="{FB82825B-264A-4BB0-9192-2BBF1B0C6848}" dt="2022-11-14T10:55:41.145" v="918"/>
          <ac:cxnSpMkLst>
            <pc:docMk/>
            <pc:sldMk cId="2990161081" sldId="511"/>
            <ac:cxnSpMk id="10" creationId="{01C82F5C-2E67-E804-C761-B0A2ECB5AF4C}"/>
          </ac:cxnSpMkLst>
        </pc:cxnChg>
        <pc:cxnChg chg="add mod">
          <ac:chgData name="Manish Sharma" userId="b799adb9ba789c8f" providerId="LiveId" clId="{FB82825B-264A-4BB0-9192-2BBF1B0C6848}" dt="2022-11-14T10:55:46.498" v="919"/>
          <ac:cxnSpMkLst>
            <pc:docMk/>
            <pc:sldMk cId="2990161081" sldId="511"/>
            <ac:cxnSpMk id="12" creationId="{85836477-59A5-A477-B471-1703F796FA3A}"/>
          </ac:cxnSpMkLst>
        </pc:cxnChg>
        <pc:cxnChg chg="add mod">
          <ac:chgData name="Manish Sharma" userId="b799adb9ba789c8f" providerId="LiveId" clId="{FB82825B-264A-4BB0-9192-2BBF1B0C6848}" dt="2022-11-14T10:57:15.398" v="920"/>
          <ac:cxnSpMkLst>
            <pc:docMk/>
            <pc:sldMk cId="2990161081" sldId="511"/>
            <ac:cxnSpMk id="15" creationId="{62570785-EDB7-BEA7-7A0F-9FF8B0988DE3}"/>
          </ac:cxnSpMkLst>
        </pc:cxnChg>
        <pc:cxnChg chg="add mod">
          <ac:chgData name="Manish Sharma" userId="b799adb9ba789c8f" providerId="LiveId" clId="{FB82825B-264A-4BB0-9192-2BBF1B0C6848}" dt="2022-11-14T10:57:15.398" v="920"/>
          <ac:cxnSpMkLst>
            <pc:docMk/>
            <pc:sldMk cId="2990161081" sldId="511"/>
            <ac:cxnSpMk id="17" creationId="{939F11EA-719F-BC25-F045-2F8F7711CE77}"/>
          </ac:cxnSpMkLst>
        </pc:cxnChg>
        <pc:cxnChg chg="add mod">
          <ac:chgData name="Manish Sharma" userId="b799adb9ba789c8f" providerId="LiveId" clId="{FB82825B-264A-4BB0-9192-2BBF1B0C6848}" dt="2022-11-14T10:57:34.525" v="921"/>
          <ac:cxnSpMkLst>
            <pc:docMk/>
            <pc:sldMk cId="2990161081" sldId="511"/>
            <ac:cxnSpMk id="19" creationId="{53825A37-1771-B519-5760-4544B93B9D04}"/>
          </ac:cxnSpMkLst>
        </pc:cxnChg>
        <pc:cxnChg chg="add mod">
          <ac:chgData name="Manish Sharma" userId="b799adb9ba789c8f" providerId="LiveId" clId="{FB82825B-264A-4BB0-9192-2BBF1B0C6848}" dt="2022-11-14T10:57:34.525" v="921"/>
          <ac:cxnSpMkLst>
            <pc:docMk/>
            <pc:sldMk cId="2990161081" sldId="511"/>
            <ac:cxnSpMk id="20" creationId="{F35D238E-2921-3DE5-D4F1-76D3E8F7DAA9}"/>
          </ac:cxnSpMkLst>
        </pc:cxnChg>
        <pc:cxnChg chg="add mod">
          <ac:chgData name="Manish Sharma" userId="b799adb9ba789c8f" providerId="LiveId" clId="{FB82825B-264A-4BB0-9192-2BBF1B0C6848}" dt="2022-11-14T10:57:34.525" v="921"/>
          <ac:cxnSpMkLst>
            <pc:docMk/>
            <pc:sldMk cId="2990161081" sldId="511"/>
            <ac:cxnSpMk id="22" creationId="{DC9AF1E7-E791-2819-AA73-EA487FE2ED80}"/>
          </ac:cxnSpMkLst>
        </pc:cxnChg>
        <pc:cxnChg chg="add mod">
          <ac:chgData name="Manish Sharma" userId="b799adb9ba789c8f" providerId="LiveId" clId="{FB82825B-264A-4BB0-9192-2BBF1B0C6848}" dt="2022-11-14T10:57:55.220" v="922"/>
          <ac:cxnSpMkLst>
            <pc:docMk/>
            <pc:sldMk cId="2990161081" sldId="511"/>
            <ac:cxnSpMk id="24" creationId="{5E10CEE0-A264-D724-49DD-9CEB17A44FC2}"/>
          </ac:cxnSpMkLst>
        </pc:cxnChg>
        <pc:cxnChg chg="add mod">
          <ac:chgData name="Manish Sharma" userId="b799adb9ba789c8f" providerId="LiveId" clId="{FB82825B-264A-4BB0-9192-2BBF1B0C6848}" dt="2022-11-14T10:58:07.062" v="923"/>
          <ac:cxnSpMkLst>
            <pc:docMk/>
            <pc:sldMk cId="2990161081" sldId="511"/>
            <ac:cxnSpMk id="26" creationId="{1A225A40-E2C7-2D42-AAF7-8CA853DF1D47}"/>
          </ac:cxnSpMkLst>
        </pc:cxnChg>
        <pc:cxnChg chg="add mod">
          <ac:chgData name="Manish Sharma" userId="b799adb9ba789c8f" providerId="LiveId" clId="{FB82825B-264A-4BB0-9192-2BBF1B0C6848}" dt="2022-11-14T10:58:07.062" v="923"/>
          <ac:cxnSpMkLst>
            <pc:docMk/>
            <pc:sldMk cId="2990161081" sldId="511"/>
            <ac:cxnSpMk id="27" creationId="{22132621-3DC2-1AAA-0339-8C89802E1E12}"/>
          </ac:cxnSpMkLst>
        </pc:cxnChg>
      </pc:sldChg>
      <pc:sldChg chg="addSp delSp modSp new mod">
        <pc:chgData name="Manish Sharma" userId="b799adb9ba789c8f" providerId="LiveId" clId="{FB82825B-264A-4BB0-9192-2BBF1B0C6848}" dt="2022-11-14T11:06:23.149" v="934"/>
        <pc:sldMkLst>
          <pc:docMk/>
          <pc:sldMk cId="3742405227" sldId="512"/>
        </pc:sldMkLst>
        <pc:spChg chg="del">
          <ac:chgData name="Manish Sharma" userId="b799adb9ba789c8f" providerId="LiveId" clId="{FB82825B-264A-4BB0-9192-2BBF1B0C6848}" dt="2022-11-14T11:02:03.052" v="926" actId="478"/>
          <ac:spMkLst>
            <pc:docMk/>
            <pc:sldMk cId="3742405227" sldId="512"/>
            <ac:spMk id="2" creationId="{D42BE67D-A40C-6D13-44A1-0E6A36D7BA50}"/>
          </ac:spMkLst>
        </pc:spChg>
        <pc:spChg chg="del">
          <ac:chgData name="Manish Sharma" userId="b799adb9ba789c8f" providerId="LiveId" clId="{FB82825B-264A-4BB0-9192-2BBF1B0C6848}" dt="2022-11-14T11:02:03.052" v="926" actId="478"/>
          <ac:spMkLst>
            <pc:docMk/>
            <pc:sldMk cId="3742405227" sldId="512"/>
            <ac:spMk id="3" creationId="{550EFA1F-648D-7F07-F889-B4ED958E8375}"/>
          </ac:spMkLst>
        </pc:spChg>
        <pc:spChg chg="add mod">
          <ac:chgData name="Manish Sharma" userId="b799adb9ba789c8f" providerId="LiveId" clId="{FB82825B-264A-4BB0-9192-2BBF1B0C6848}" dt="2022-11-14T11:02:29.556" v="927"/>
          <ac:spMkLst>
            <pc:docMk/>
            <pc:sldMk cId="3742405227" sldId="512"/>
            <ac:spMk id="4" creationId="{326AF7AB-93BF-F038-3AEB-8AF937515590}"/>
          </ac:spMkLst>
        </pc:spChg>
        <pc:spChg chg="add mod">
          <ac:chgData name="Manish Sharma" userId="b799adb9ba789c8f" providerId="LiveId" clId="{FB82825B-264A-4BB0-9192-2BBF1B0C6848}" dt="2022-11-14T11:02:29.556" v="927"/>
          <ac:spMkLst>
            <pc:docMk/>
            <pc:sldMk cId="3742405227" sldId="512"/>
            <ac:spMk id="5" creationId="{53618F5F-0AF5-5C2B-9F15-6C2F54A83999}"/>
          </ac:spMkLst>
        </pc:spChg>
        <pc:spChg chg="add mod">
          <ac:chgData name="Manish Sharma" userId="b799adb9ba789c8f" providerId="LiveId" clId="{FB82825B-264A-4BB0-9192-2BBF1B0C6848}" dt="2022-11-14T11:02:48.398" v="928"/>
          <ac:spMkLst>
            <pc:docMk/>
            <pc:sldMk cId="3742405227" sldId="512"/>
            <ac:spMk id="7" creationId="{FAFFC142-2291-B1B0-02BD-548147FC2B3E}"/>
          </ac:spMkLst>
        </pc:spChg>
        <pc:spChg chg="add mod">
          <ac:chgData name="Manish Sharma" userId="b799adb9ba789c8f" providerId="LiveId" clId="{FB82825B-264A-4BB0-9192-2BBF1B0C6848}" dt="2022-11-14T11:02:48.398" v="928"/>
          <ac:spMkLst>
            <pc:docMk/>
            <pc:sldMk cId="3742405227" sldId="512"/>
            <ac:spMk id="9" creationId="{1FAAEC84-9987-8D16-BBE5-B9BB9B7578A5}"/>
          </ac:spMkLst>
        </pc:spChg>
        <pc:spChg chg="add mod">
          <ac:chgData name="Manish Sharma" userId="b799adb9ba789c8f" providerId="LiveId" clId="{FB82825B-264A-4BB0-9192-2BBF1B0C6848}" dt="2022-11-14T11:03:18.954" v="929"/>
          <ac:spMkLst>
            <pc:docMk/>
            <pc:sldMk cId="3742405227" sldId="512"/>
            <ac:spMk id="11" creationId="{BB9032FD-B0FC-8F37-7502-B876C47848D8}"/>
          </ac:spMkLst>
        </pc:spChg>
        <pc:spChg chg="add mod">
          <ac:chgData name="Manish Sharma" userId="b799adb9ba789c8f" providerId="LiveId" clId="{FB82825B-264A-4BB0-9192-2BBF1B0C6848}" dt="2022-11-14T11:03:26.440" v="930"/>
          <ac:spMkLst>
            <pc:docMk/>
            <pc:sldMk cId="3742405227" sldId="512"/>
            <ac:spMk id="12" creationId="{F8912E3E-B01B-8BC7-A3AA-1914CDFC6F6D}"/>
          </ac:spMkLst>
        </pc:spChg>
        <pc:spChg chg="add mod">
          <ac:chgData name="Manish Sharma" userId="b799adb9ba789c8f" providerId="LiveId" clId="{FB82825B-264A-4BB0-9192-2BBF1B0C6848}" dt="2022-11-14T11:03:41.096" v="931"/>
          <ac:spMkLst>
            <pc:docMk/>
            <pc:sldMk cId="3742405227" sldId="512"/>
            <ac:spMk id="15" creationId="{AAD5808F-E5C5-FFCC-D617-4122724DF0C9}"/>
          </ac:spMkLst>
        </pc:spChg>
        <pc:spChg chg="add mod">
          <ac:chgData name="Manish Sharma" userId="b799adb9ba789c8f" providerId="LiveId" clId="{FB82825B-264A-4BB0-9192-2BBF1B0C6848}" dt="2022-11-14T11:04:05.797" v="932"/>
          <ac:spMkLst>
            <pc:docMk/>
            <pc:sldMk cId="3742405227" sldId="512"/>
            <ac:spMk id="16" creationId="{C9C56786-C7C6-4247-06D5-BB613422D22D}"/>
          </ac:spMkLst>
        </pc:spChg>
        <pc:spChg chg="add mod">
          <ac:chgData name="Manish Sharma" userId="b799adb9ba789c8f" providerId="LiveId" clId="{FB82825B-264A-4BB0-9192-2BBF1B0C6848}" dt="2022-11-14T11:04:05.797" v="932"/>
          <ac:spMkLst>
            <pc:docMk/>
            <pc:sldMk cId="3742405227" sldId="512"/>
            <ac:spMk id="18" creationId="{BABBF7AF-36F9-0412-D146-D1276125B85D}"/>
          </ac:spMkLst>
        </pc:spChg>
        <pc:spChg chg="add mod">
          <ac:chgData name="Manish Sharma" userId="b799adb9ba789c8f" providerId="LiveId" clId="{FB82825B-264A-4BB0-9192-2BBF1B0C6848}" dt="2022-11-14T11:04:13.064" v="933"/>
          <ac:spMkLst>
            <pc:docMk/>
            <pc:sldMk cId="3742405227" sldId="512"/>
            <ac:spMk id="19" creationId="{A082A55C-8F5C-E6B8-4A6F-40BFA4591A68}"/>
          </ac:spMkLst>
        </pc:spChg>
        <pc:spChg chg="add mod">
          <ac:chgData name="Manish Sharma" userId="b799adb9ba789c8f" providerId="LiveId" clId="{FB82825B-264A-4BB0-9192-2BBF1B0C6848}" dt="2022-11-14T11:06:23.149" v="934"/>
          <ac:spMkLst>
            <pc:docMk/>
            <pc:sldMk cId="3742405227" sldId="512"/>
            <ac:spMk id="21" creationId="{F54C8DEE-7E68-4D81-C4B5-352ED3FF0F82}"/>
          </ac:spMkLst>
        </pc:spChg>
        <pc:cxnChg chg="add mod">
          <ac:chgData name="Manish Sharma" userId="b799adb9ba789c8f" providerId="LiveId" clId="{FB82825B-264A-4BB0-9192-2BBF1B0C6848}" dt="2022-11-14T11:02:29.556" v="927"/>
          <ac:cxnSpMkLst>
            <pc:docMk/>
            <pc:sldMk cId="3742405227" sldId="512"/>
            <ac:cxnSpMk id="6" creationId="{019B9688-0CF7-7F2F-EE45-AE10CED15607}"/>
          </ac:cxnSpMkLst>
        </pc:cxnChg>
        <pc:cxnChg chg="add mod">
          <ac:chgData name="Manish Sharma" userId="b799adb9ba789c8f" providerId="LiveId" clId="{FB82825B-264A-4BB0-9192-2BBF1B0C6848}" dt="2022-11-14T11:02:48.398" v="928"/>
          <ac:cxnSpMkLst>
            <pc:docMk/>
            <pc:sldMk cId="3742405227" sldId="512"/>
            <ac:cxnSpMk id="8" creationId="{370452FD-9D8C-EE9E-A245-45EE76316665}"/>
          </ac:cxnSpMkLst>
        </pc:cxnChg>
        <pc:cxnChg chg="add mod">
          <ac:chgData name="Manish Sharma" userId="b799adb9ba789c8f" providerId="LiveId" clId="{FB82825B-264A-4BB0-9192-2BBF1B0C6848}" dt="2022-11-14T11:03:18.954" v="929"/>
          <ac:cxnSpMkLst>
            <pc:docMk/>
            <pc:sldMk cId="3742405227" sldId="512"/>
            <ac:cxnSpMk id="10" creationId="{8CFB1605-D277-4F77-8D20-BDB65F4ADCC2}"/>
          </ac:cxnSpMkLst>
        </pc:cxnChg>
        <pc:cxnChg chg="add mod">
          <ac:chgData name="Manish Sharma" userId="b799adb9ba789c8f" providerId="LiveId" clId="{FB82825B-264A-4BB0-9192-2BBF1B0C6848}" dt="2022-11-14T11:03:26.440" v="930"/>
          <ac:cxnSpMkLst>
            <pc:docMk/>
            <pc:sldMk cId="3742405227" sldId="512"/>
            <ac:cxnSpMk id="13" creationId="{080976A0-C883-BE83-2011-58AD110CA1A3}"/>
          </ac:cxnSpMkLst>
        </pc:cxnChg>
        <pc:cxnChg chg="add mod">
          <ac:chgData name="Manish Sharma" userId="b799adb9ba789c8f" providerId="LiveId" clId="{FB82825B-264A-4BB0-9192-2BBF1B0C6848}" dt="2022-11-14T11:03:41.096" v="931"/>
          <ac:cxnSpMkLst>
            <pc:docMk/>
            <pc:sldMk cId="3742405227" sldId="512"/>
            <ac:cxnSpMk id="14" creationId="{8AD46D7E-DA79-7D24-6ED5-45EED0C847C4}"/>
          </ac:cxnSpMkLst>
        </pc:cxnChg>
        <pc:cxnChg chg="add mod">
          <ac:chgData name="Manish Sharma" userId="b799adb9ba789c8f" providerId="LiveId" clId="{FB82825B-264A-4BB0-9192-2BBF1B0C6848}" dt="2022-11-14T11:04:05.797" v="932"/>
          <ac:cxnSpMkLst>
            <pc:docMk/>
            <pc:sldMk cId="3742405227" sldId="512"/>
            <ac:cxnSpMk id="17" creationId="{38412537-8B4E-8B28-E9C3-395AD4C1B5D5}"/>
          </ac:cxnSpMkLst>
        </pc:cxnChg>
        <pc:cxnChg chg="add mod">
          <ac:chgData name="Manish Sharma" userId="b799adb9ba789c8f" providerId="LiveId" clId="{FB82825B-264A-4BB0-9192-2BBF1B0C6848}" dt="2022-11-14T11:04:13.064" v="933"/>
          <ac:cxnSpMkLst>
            <pc:docMk/>
            <pc:sldMk cId="3742405227" sldId="512"/>
            <ac:cxnSpMk id="20" creationId="{997460F5-E987-E6D5-8C6A-0AD5EEEF373F}"/>
          </ac:cxnSpMkLst>
        </pc:cxnChg>
        <pc:cxnChg chg="add mod">
          <ac:chgData name="Manish Sharma" userId="b799adb9ba789c8f" providerId="LiveId" clId="{FB82825B-264A-4BB0-9192-2BBF1B0C6848}" dt="2022-11-14T11:06:23.149" v="934"/>
          <ac:cxnSpMkLst>
            <pc:docMk/>
            <pc:sldMk cId="3742405227" sldId="512"/>
            <ac:cxnSpMk id="22" creationId="{AD2EFC2F-61F2-53A4-0939-344A7DE2F689}"/>
          </ac:cxnSpMkLst>
        </pc:cxnChg>
      </pc:sldChg>
      <pc:sldChg chg="modSp new mod">
        <pc:chgData name="Manish Sharma" userId="b799adb9ba789c8f" providerId="LiveId" clId="{FB82825B-264A-4BB0-9192-2BBF1B0C6848}" dt="2022-11-14T11:20:58.853" v="1218" actId="20577"/>
        <pc:sldMkLst>
          <pc:docMk/>
          <pc:sldMk cId="1597426921" sldId="513"/>
        </pc:sldMkLst>
        <pc:spChg chg="mod">
          <ac:chgData name="Manish Sharma" userId="b799adb9ba789c8f" providerId="LiveId" clId="{FB82825B-264A-4BB0-9192-2BBF1B0C6848}" dt="2022-11-14T11:17:19.785" v="936"/>
          <ac:spMkLst>
            <pc:docMk/>
            <pc:sldMk cId="1597426921" sldId="513"/>
            <ac:spMk id="2" creationId="{F823D943-748D-E343-9646-6C6E6B64C875}"/>
          </ac:spMkLst>
        </pc:spChg>
        <pc:spChg chg="mod">
          <ac:chgData name="Manish Sharma" userId="b799adb9ba789c8f" providerId="LiveId" clId="{FB82825B-264A-4BB0-9192-2BBF1B0C6848}" dt="2022-11-14T11:20:58.853" v="1218" actId="20577"/>
          <ac:spMkLst>
            <pc:docMk/>
            <pc:sldMk cId="1597426921" sldId="513"/>
            <ac:spMk id="3" creationId="{5036B4DF-CBD2-E685-FEE8-4331CBB072E7}"/>
          </ac:spMkLst>
        </pc:spChg>
      </pc:sldChg>
      <pc:sldChg chg="modSp new mod">
        <pc:chgData name="Manish Sharma" userId="b799adb9ba789c8f" providerId="LiveId" clId="{FB82825B-264A-4BB0-9192-2BBF1B0C6848}" dt="2022-11-14T11:27:30.245" v="1613" actId="20577"/>
        <pc:sldMkLst>
          <pc:docMk/>
          <pc:sldMk cId="3079444581" sldId="514"/>
        </pc:sldMkLst>
        <pc:spChg chg="mod">
          <ac:chgData name="Manish Sharma" userId="b799adb9ba789c8f" providerId="LiveId" clId="{FB82825B-264A-4BB0-9192-2BBF1B0C6848}" dt="2022-11-14T11:27:30.245" v="1613" actId="20577"/>
          <ac:spMkLst>
            <pc:docMk/>
            <pc:sldMk cId="3079444581" sldId="514"/>
            <ac:spMk id="2" creationId="{899BFD29-A3CA-B7C8-8A91-2B4B2F0416C5}"/>
          </ac:spMkLst>
        </pc:spChg>
        <pc:spChg chg="mod">
          <ac:chgData name="Manish Sharma" userId="b799adb9ba789c8f" providerId="LiveId" clId="{FB82825B-264A-4BB0-9192-2BBF1B0C6848}" dt="2022-11-14T11:26:50.820" v="1607" actId="113"/>
          <ac:spMkLst>
            <pc:docMk/>
            <pc:sldMk cId="3079444581" sldId="514"/>
            <ac:spMk id="3" creationId="{97FE1C3E-598D-875A-E708-54340D8312E6}"/>
          </ac:spMkLst>
        </pc:spChg>
      </pc:sldChg>
      <pc:sldChg chg="modSp new mod">
        <pc:chgData name="Manish Sharma" userId="b799adb9ba789c8f" providerId="LiveId" clId="{FB82825B-264A-4BB0-9192-2BBF1B0C6848}" dt="2022-11-15T03:49:06.291" v="1932" actId="20577"/>
        <pc:sldMkLst>
          <pc:docMk/>
          <pc:sldMk cId="1242085610" sldId="515"/>
        </pc:sldMkLst>
        <pc:spChg chg="mod">
          <ac:chgData name="Manish Sharma" userId="b799adb9ba789c8f" providerId="LiveId" clId="{FB82825B-264A-4BB0-9192-2BBF1B0C6848}" dt="2022-11-15T03:44:00.915" v="1615"/>
          <ac:spMkLst>
            <pc:docMk/>
            <pc:sldMk cId="1242085610" sldId="515"/>
            <ac:spMk id="2" creationId="{7EF36D16-2E8F-12E9-3876-1E46A559CA8B}"/>
          </ac:spMkLst>
        </pc:spChg>
        <pc:spChg chg="mod">
          <ac:chgData name="Manish Sharma" userId="b799adb9ba789c8f" providerId="LiveId" clId="{FB82825B-264A-4BB0-9192-2BBF1B0C6848}" dt="2022-11-15T03:49:06.291" v="1932" actId="20577"/>
          <ac:spMkLst>
            <pc:docMk/>
            <pc:sldMk cId="1242085610" sldId="515"/>
            <ac:spMk id="3" creationId="{8756F8CC-FE7E-6806-1540-D0F38DE88FA9}"/>
          </ac:spMkLst>
        </pc:spChg>
      </pc:sldChg>
      <pc:sldChg chg="addSp delSp modSp new mod">
        <pc:chgData name="Manish Sharma" userId="b799adb9ba789c8f" providerId="LiveId" clId="{FB82825B-264A-4BB0-9192-2BBF1B0C6848}" dt="2022-11-15T07:01:23.175" v="1941"/>
        <pc:sldMkLst>
          <pc:docMk/>
          <pc:sldMk cId="2330000247" sldId="516"/>
        </pc:sldMkLst>
        <pc:spChg chg="mod">
          <ac:chgData name="Manish Sharma" userId="b799adb9ba789c8f" providerId="LiveId" clId="{FB82825B-264A-4BB0-9192-2BBF1B0C6848}" dt="2022-11-15T06:54:50.845" v="1938"/>
          <ac:spMkLst>
            <pc:docMk/>
            <pc:sldMk cId="2330000247" sldId="516"/>
            <ac:spMk id="2" creationId="{8718FFC0-6C17-0325-5E72-DCF7112A23DE}"/>
          </ac:spMkLst>
        </pc:spChg>
        <pc:spChg chg="del">
          <ac:chgData name="Manish Sharma" userId="b799adb9ba789c8f" providerId="LiveId" clId="{FB82825B-264A-4BB0-9192-2BBF1B0C6848}" dt="2022-11-15T06:55:00.133" v="1939" actId="478"/>
          <ac:spMkLst>
            <pc:docMk/>
            <pc:sldMk cId="2330000247" sldId="516"/>
            <ac:spMk id="3" creationId="{CA7BA364-7584-E11A-7DB0-0EEA11AD459C}"/>
          </ac:spMkLst>
        </pc:spChg>
        <pc:spChg chg="add mod">
          <ac:chgData name="Manish Sharma" userId="b799adb9ba789c8f" providerId="LiveId" clId="{FB82825B-264A-4BB0-9192-2BBF1B0C6848}" dt="2022-11-15T06:55:01" v="1940"/>
          <ac:spMkLst>
            <pc:docMk/>
            <pc:sldMk cId="2330000247" sldId="516"/>
            <ac:spMk id="4" creationId="{92CB78AB-B391-6E12-9093-1362923159CA}"/>
          </ac:spMkLst>
        </pc:spChg>
        <pc:spChg chg="add mod">
          <ac:chgData name="Manish Sharma" userId="b799adb9ba789c8f" providerId="LiveId" clId="{FB82825B-264A-4BB0-9192-2BBF1B0C6848}" dt="2022-11-15T06:55:01" v="1940"/>
          <ac:spMkLst>
            <pc:docMk/>
            <pc:sldMk cId="2330000247" sldId="516"/>
            <ac:spMk id="5" creationId="{6524852F-CDA0-0C37-0A41-FEEC240D3AEF}"/>
          </ac:spMkLst>
        </pc:spChg>
        <pc:spChg chg="add mod">
          <ac:chgData name="Manish Sharma" userId="b799adb9ba789c8f" providerId="LiveId" clId="{FB82825B-264A-4BB0-9192-2BBF1B0C6848}" dt="2022-11-15T06:55:01" v="1940"/>
          <ac:spMkLst>
            <pc:docMk/>
            <pc:sldMk cId="2330000247" sldId="516"/>
            <ac:spMk id="6" creationId="{11AA28E1-9668-5F62-797C-E5E1AEDB9A5C}"/>
          </ac:spMkLst>
        </pc:spChg>
        <pc:spChg chg="add mod">
          <ac:chgData name="Manish Sharma" userId="b799adb9ba789c8f" providerId="LiveId" clId="{FB82825B-264A-4BB0-9192-2BBF1B0C6848}" dt="2022-11-15T06:55:01" v="1940"/>
          <ac:spMkLst>
            <pc:docMk/>
            <pc:sldMk cId="2330000247" sldId="516"/>
            <ac:spMk id="8" creationId="{5FB504DA-FEDC-179B-C152-3C66F3188AC4}"/>
          </ac:spMkLst>
        </pc:spChg>
        <pc:spChg chg="add mod">
          <ac:chgData name="Manish Sharma" userId="b799adb9ba789c8f" providerId="LiveId" clId="{FB82825B-264A-4BB0-9192-2BBF1B0C6848}" dt="2022-11-15T07:01:23.175" v="1941"/>
          <ac:spMkLst>
            <pc:docMk/>
            <pc:sldMk cId="2330000247" sldId="516"/>
            <ac:spMk id="9" creationId="{B24D4BB3-A62D-6126-B8E3-D03DC4469C19}"/>
          </ac:spMkLst>
        </pc:spChg>
        <pc:spChg chg="add mod">
          <ac:chgData name="Manish Sharma" userId="b799adb9ba789c8f" providerId="LiveId" clId="{FB82825B-264A-4BB0-9192-2BBF1B0C6848}" dt="2022-11-15T07:01:23.175" v="1941"/>
          <ac:spMkLst>
            <pc:docMk/>
            <pc:sldMk cId="2330000247" sldId="516"/>
            <ac:spMk id="10" creationId="{226F3BFF-D3D7-313E-2877-8B0A657BF817}"/>
          </ac:spMkLst>
        </pc:spChg>
        <pc:spChg chg="add mod">
          <ac:chgData name="Manish Sharma" userId="b799adb9ba789c8f" providerId="LiveId" clId="{FB82825B-264A-4BB0-9192-2BBF1B0C6848}" dt="2022-11-15T07:01:23.175" v="1941"/>
          <ac:spMkLst>
            <pc:docMk/>
            <pc:sldMk cId="2330000247" sldId="516"/>
            <ac:spMk id="11" creationId="{71573597-1D96-E8A2-26B1-FF0B956148A0}"/>
          </ac:spMkLst>
        </pc:spChg>
        <pc:spChg chg="add mod">
          <ac:chgData name="Manish Sharma" userId="b799adb9ba789c8f" providerId="LiveId" clId="{FB82825B-264A-4BB0-9192-2BBF1B0C6848}" dt="2022-11-15T07:01:23.175" v="1941"/>
          <ac:spMkLst>
            <pc:docMk/>
            <pc:sldMk cId="2330000247" sldId="516"/>
            <ac:spMk id="13" creationId="{D7EB54F6-0CF5-EC10-1A6D-CA15F854261D}"/>
          </ac:spMkLst>
        </pc:spChg>
        <pc:cxnChg chg="add mod">
          <ac:chgData name="Manish Sharma" userId="b799adb9ba789c8f" providerId="LiveId" clId="{FB82825B-264A-4BB0-9192-2BBF1B0C6848}" dt="2022-11-15T06:55:01" v="1940"/>
          <ac:cxnSpMkLst>
            <pc:docMk/>
            <pc:sldMk cId="2330000247" sldId="516"/>
            <ac:cxnSpMk id="7" creationId="{14096AC4-6C77-B1AC-4782-98F06C710AF7}"/>
          </ac:cxnSpMkLst>
        </pc:cxnChg>
        <pc:cxnChg chg="add mod">
          <ac:chgData name="Manish Sharma" userId="b799adb9ba789c8f" providerId="LiveId" clId="{FB82825B-264A-4BB0-9192-2BBF1B0C6848}" dt="2022-11-15T07:01:23.175" v="1941"/>
          <ac:cxnSpMkLst>
            <pc:docMk/>
            <pc:sldMk cId="2330000247" sldId="516"/>
            <ac:cxnSpMk id="12" creationId="{B65E64A3-8994-04AC-F22D-D6CD041D0740}"/>
          </ac:cxnSpMkLst>
        </pc:cxnChg>
      </pc:sldChg>
      <pc:sldChg chg="addSp delSp modSp new mod">
        <pc:chgData name="Manish Sharma" userId="b799adb9ba789c8f" providerId="LiveId" clId="{FB82825B-264A-4BB0-9192-2BBF1B0C6848}" dt="2022-11-15T10:12:28.745" v="2090" actId="20577"/>
        <pc:sldMkLst>
          <pc:docMk/>
          <pc:sldMk cId="3886581816" sldId="517"/>
        </pc:sldMkLst>
        <pc:spChg chg="mod">
          <ac:chgData name="Manish Sharma" userId="b799adb9ba789c8f" providerId="LiveId" clId="{FB82825B-264A-4BB0-9192-2BBF1B0C6848}" dt="2022-11-15T10:12:28.745" v="2090" actId="20577"/>
          <ac:spMkLst>
            <pc:docMk/>
            <pc:sldMk cId="3886581816" sldId="517"/>
            <ac:spMk id="2" creationId="{DD372ABA-523B-3A46-78F1-17A061BB771A}"/>
          </ac:spMkLst>
        </pc:spChg>
        <pc:spChg chg="del">
          <ac:chgData name="Manish Sharma" userId="b799adb9ba789c8f" providerId="LiveId" clId="{FB82825B-264A-4BB0-9192-2BBF1B0C6848}" dt="2022-11-15T07:02:55.548" v="1944" actId="478"/>
          <ac:spMkLst>
            <pc:docMk/>
            <pc:sldMk cId="3886581816" sldId="517"/>
            <ac:spMk id="3" creationId="{F73B7216-0383-C3DB-3037-18DC7933CF80}"/>
          </ac:spMkLst>
        </pc:spChg>
        <pc:spChg chg="add mod">
          <ac:chgData name="Manish Sharma" userId="b799adb9ba789c8f" providerId="LiveId" clId="{FB82825B-264A-4BB0-9192-2BBF1B0C6848}" dt="2022-11-15T07:02:56.105" v="1945"/>
          <ac:spMkLst>
            <pc:docMk/>
            <pc:sldMk cId="3886581816" sldId="517"/>
            <ac:spMk id="4" creationId="{A885FCAF-98D0-FA50-EDDE-1F4CC0EA7C74}"/>
          </ac:spMkLst>
        </pc:spChg>
        <pc:spChg chg="add mod">
          <ac:chgData name="Manish Sharma" userId="b799adb9ba789c8f" providerId="LiveId" clId="{FB82825B-264A-4BB0-9192-2BBF1B0C6848}" dt="2022-11-15T07:02:56.105" v="1945"/>
          <ac:spMkLst>
            <pc:docMk/>
            <pc:sldMk cId="3886581816" sldId="517"/>
            <ac:spMk id="5" creationId="{9ADABCA7-28E9-E21E-FAD9-3BF24C4CE325}"/>
          </ac:spMkLst>
        </pc:spChg>
        <pc:spChg chg="add mod">
          <ac:chgData name="Manish Sharma" userId="b799adb9ba789c8f" providerId="LiveId" clId="{FB82825B-264A-4BB0-9192-2BBF1B0C6848}" dt="2022-11-15T07:02:56.105" v="1945"/>
          <ac:spMkLst>
            <pc:docMk/>
            <pc:sldMk cId="3886581816" sldId="517"/>
            <ac:spMk id="6" creationId="{0088BF49-7D6C-6E90-7226-5670E3CCEFCC}"/>
          </ac:spMkLst>
        </pc:spChg>
        <pc:spChg chg="add mod">
          <ac:chgData name="Manish Sharma" userId="b799adb9ba789c8f" providerId="LiveId" clId="{FB82825B-264A-4BB0-9192-2BBF1B0C6848}" dt="2022-11-15T07:03:14.934" v="1947"/>
          <ac:spMkLst>
            <pc:docMk/>
            <pc:sldMk cId="3886581816" sldId="517"/>
            <ac:spMk id="9" creationId="{6F16AA1C-C90E-6718-02B7-74F802FC8298}"/>
          </ac:spMkLst>
        </pc:spChg>
        <pc:spChg chg="add mod">
          <ac:chgData name="Manish Sharma" userId="b799adb9ba789c8f" providerId="LiveId" clId="{FB82825B-264A-4BB0-9192-2BBF1B0C6848}" dt="2022-11-15T07:21:43.740" v="2016" actId="404"/>
          <ac:spMkLst>
            <pc:docMk/>
            <pc:sldMk cId="3886581816" sldId="517"/>
            <ac:spMk id="10" creationId="{1915DA05-02F7-034B-426A-A8332ECE91B7}"/>
          </ac:spMkLst>
        </pc:spChg>
        <pc:spChg chg="add mod">
          <ac:chgData name="Manish Sharma" userId="b799adb9ba789c8f" providerId="LiveId" clId="{FB82825B-264A-4BB0-9192-2BBF1B0C6848}" dt="2022-11-15T07:03:33.878" v="1948"/>
          <ac:spMkLst>
            <pc:docMk/>
            <pc:sldMk cId="3886581816" sldId="517"/>
            <ac:spMk id="11" creationId="{6A65B893-8AC6-9ECB-BC5B-22E11105E081}"/>
          </ac:spMkLst>
        </pc:spChg>
        <pc:spChg chg="add mod">
          <ac:chgData name="Manish Sharma" userId="b799adb9ba789c8f" providerId="LiveId" clId="{FB82825B-264A-4BB0-9192-2BBF1B0C6848}" dt="2022-11-15T07:03:33.878" v="1948"/>
          <ac:spMkLst>
            <pc:docMk/>
            <pc:sldMk cId="3886581816" sldId="517"/>
            <ac:spMk id="12" creationId="{7D2714C1-0262-B21B-F9C3-CA6A484B4BDA}"/>
          </ac:spMkLst>
        </pc:spChg>
        <pc:spChg chg="add mod">
          <ac:chgData name="Manish Sharma" userId="b799adb9ba789c8f" providerId="LiveId" clId="{FB82825B-264A-4BB0-9192-2BBF1B0C6848}" dt="2022-11-15T07:21:00.301" v="1954" actId="20577"/>
          <ac:spMkLst>
            <pc:docMk/>
            <pc:sldMk cId="3886581816" sldId="517"/>
            <ac:spMk id="13" creationId="{996F06E9-F2A2-305C-9B8D-D32154EA21CB}"/>
          </ac:spMkLst>
        </pc:spChg>
        <pc:cxnChg chg="add mod">
          <ac:chgData name="Manish Sharma" userId="b799adb9ba789c8f" providerId="LiveId" clId="{FB82825B-264A-4BB0-9192-2BBF1B0C6848}" dt="2022-11-15T07:03:05" v="1946"/>
          <ac:cxnSpMkLst>
            <pc:docMk/>
            <pc:sldMk cId="3886581816" sldId="517"/>
            <ac:cxnSpMk id="7" creationId="{E53C4A7C-EE60-6FA0-AC30-2BD9C21AE4AB}"/>
          </ac:cxnSpMkLst>
        </pc:cxnChg>
        <pc:cxnChg chg="add mod">
          <ac:chgData name="Manish Sharma" userId="b799adb9ba789c8f" providerId="LiveId" clId="{FB82825B-264A-4BB0-9192-2BBF1B0C6848}" dt="2022-11-15T07:03:05" v="1946"/>
          <ac:cxnSpMkLst>
            <pc:docMk/>
            <pc:sldMk cId="3886581816" sldId="517"/>
            <ac:cxnSpMk id="8" creationId="{EEB0638B-A1A8-2D1D-662A-E6C3F4B7293D}"/>
          </ac:cxnSpMkLst>
        </pc:cxnChg>
      </pc:sldChg>
      <pc:sldChg chg="addSp delSp modSp new mod">
        <pc:chgData name="Manish Sharma" userId="b799adb9ba789c8f" providerId="LiveId" clId="{FB82825B-264A-4BB0-9192-2BBF1B0C6848}" dt="2022-11-15T07:33:45.487" v="2070" actId="1076"/>
        <pc:sldMkLst>
          <pc:docMk/>
          <pc:sldMk cId="1172315769" sldId="518"/>
        </pc:sldMkLst>
        <pc:spChg chg="del">
          <ac:chgData name="Manish Sharma" userId="b799adb9ba789c8f" providerId="LiveId" clId="{FB82825B-264A-4BB0-9192-2BBF1B0C6848}" dt="2022-11-15T07:29:27.072" v="2018" actId="478"/>
          <ac:spMkLst>
            <pc:docMk/>
            <pc:sldMk cId="1172315769" sldId="518"/>
            <ac:spMk id="2" creationId="{15EDC930-879D-BDDF-A499-5C68EC378DCB}"/>
          </ac:spMkLst>
        </pc:spChg>
        <pc:spChg chg="del">
          <ac:chgData name="Manish Sharma" userId="b799adb9ba789c8f" providerId="LiveId" clId="{FB82825B-264A-4BB0-9192-2BBF1B0C6848}" dt="2022-11-15T07:29:27.072" v="2018" actId="478"/>
          <ac:spMkLst>
            <pc:docMk/>
            <pc:sldMk cId="1172315769" sldId="518"/>
            <ac:spMk id="3" creationId="{FA825814-7241-777A-F3E9-8BF20E1A3545}"/>
          </ac:spMkLst>
        </pc:spChg>
        <pc:spChg chg="add mod">
          <ac:chgData name="Manish Sharma" userId="b799adb9ba789c8f" providerId="LiveId" clId="{FB82825B-264A-4BB0-9192-2BBF1B0C6848}" dt="2022-11-15T07:33:17.033" v="2040" actId="1076"/>
          <ac:spMkLst>
            <pc:docMk/>
            <pc:sldMk cId="1172315769" sldId="518"/>
            <ac:spMk id="4" creationId="{27BA6702-EA4F-B99C-1E2C-DD148966916E}"/>
          </ac:spMkLst>
        </pc:spChg>
        <pc:spChg chg="add mod">
          <ac:chgData name="Manish Sharma" userId="b799adb9ba789c8f" providerId="LiveId" clId="{FB82825B-264A-4BB0-9192-2BBF1B0C6848}" dt="2022-11-15T07:33:17.033" v="2040" actId="1076"/>
          <ac:spMkLst>
            <pc:docMk/>
            <pc:sldMk cId="1172315769" sldId="518"/>
            <ac:spMk id="5" creationId="{868FE882-8F84-10E4-5AAD-E024CB810A75}"/>
          </ac:spMkLst>
        </pc:spChg>
        <pc:spChg chg="add mod">
          <ac:chgData name="Manish Sharma" userId="b799adb9ba789c8f" providerId="LiveId" clId="{FB82825B-264A-4BB0-9192-2BBF1B0C6848}" dt="2022-11-15T07:33:17.033" v="2040" actId="1076"/>
          <ac:spMkLst>
            <pc:docMk/>
            <pc:sldMk cId="1172315769" sldId="518"/>
            <ac:spMk id="6" creationId="{92BBB6FD-6DC3-2485-E5AB-B28AE3F64ED1}"/>
          </ac:spMkLst>
        </pc:spChg>
        <pc:spChg chg="add del mod">
          <ac:chgData name="Manish Sharma" userId="b799adb9ba789c8f" providerId="LiveId" clId="{FB82825B-264A-4BB0-9192-2BBF1B0C6848}" dt="2022-11-15T07:31:54.763" v="2027" actId="478"/>
          <ac:spMkLst>
            <pc:docMk/>
            <pc:sldMk cId="1172315769" sldId="518"/>
            <ac:spMk id="7" creationId="{6E480A4E-9728-9248-6000-1CED2383977E}"/>
          </ac:spMkLst>
        </pc:spChg>
        <pc:spChg chg="add mod ord">
          <ac:chgData name="Manish Sharma" userId="b799adb9ba789c8f" providerId="LiveId" clId="{FB82825B-264A-4BB0-9192-2BBF1B0C6848}" dt="2022-11-15T07:33:17.033" v="2040" actId="1076"/>
          <ac:spMkLst>
            <pc:docMk/>
            <pc:sldMk cId="1172315769" sldId="518"/>
            <ac:spMk id="8" creationId="{0FDD5FA6-C0AF-14EA-4169-0123801EFDE1}"/>
          </ac:spMkLst>
        </pc:spChg>
        <pc:spChg chg="add mod">
          <ac:chgData name="Manish Sharma" userId="b799adb9ba789c8f" providerId="LiveId" clId="{FB82825B-264A-4BB0-9192-2BBF1B0C6848}" dt="2022-11-15T07:33:17.033" v="2040" actId="1076"/>
          <ac:spMkLst>
            <pc:docMk/>
            <pc:sldMk cId="1172315769" sldId="518"/>
            <ac:spMk id="9" creationId="{6251E978-C4CF-1561-CC0C-4E229A262B24}"/>
          </ac:spMkLst>
        </pc:spChg>
        <pc:spChg chg="add mod">
          <ac:chgData name="Manish Sharma" userId="b799adb9ba789c8f" providerId="LiveId" clId="{FB82825B-264A-4BB0-9192-2BBF1B0C6848}" dt="2022-11-15T07:33:25.161" v="2043" actId="13822"/>
          <ac:spMkLst>
            <pc:docMk/>
            <pc:sldMk cId="1172315769" sldId="518"/>
            <ac:spMk id="10" creationId="{70C5BED0-6BF8-5B21-35C9-E527D4D063CB}"/>
          </ac:spMkLst>
        </pc:spChg>
        <pc:spChg chg="add mod">
          <ac:chgData name="Manish Sharma" userId="b799adb9ba789c8f" providerId="LiveId" clId="{FB82825B-264A-4BB0-9192-2BBF1B0C6848}" dt="2022-11-15T07:33:45.487" v="2070" actId="1076"/>
          <ac:spMkLst>
            <pc:docMk/>
            <pc:sldMk cId="1172315769" sldId="518"/>
            <ac:spMk id="11" creationId="{B80FA7E9-BA88-BA78-6C0A-37B6F793EBCB}"/>
          </ac:spMkLst>
        </pc:spChg>
      </pc:sldChg>
      <pc:sldChg chg="addSp delSp modSp new mod">
        <pc:chgData name="Manish Sharma" userId="b799adb9ba789c8f" providerId="LiveId" clId="{FB82825B-264A-4BB0-9192-2BBF1B0C6848}" dt="2022-11-16T07:16:47.683" v="2212" actId="20577"/>
        <pc:sldMkLst>
          <pc:docMk/>
          <pc:sldMk cId="2334269400" sldId="519"/>
        </pc:sldMkLst>
        <pc:spChg chg="del">
          <ac:chgData name="Manish Sharma" userId="b799adb9ba789c8f" providerId="LiveId" clId="{FB82825B-264A-4BB0-9192-2BBF1B0C6848}" dt="2022-11-16T07:15:02.014" v="2099" actId="478"/>
          <ac:spMkLst>
            <pc:docMk/>
            <pc:sldMk cId="2334269400" sldId="519"/>
            <ac:spMk id="2" creationId="{AE6F7F2B-61F1-4778-6C3B-A0C24CAA812C}"/>
          </ac:spMkLst>
        </pc:spChg>
        <pc:spChg chg="del">
          <ac:chgData name="Manish Sharma" userId="b799adb9ba789c8f" providerId="LiveId" clId="{FB82825B-264A-4BB0-9192-2BBF1B0C6848}" dt="2022-11-16T07:15:02.014" v="2099" actId="478"/>
          <ac:spMkLst>
            <pc:docMk/>
            <pc:sldMk cId="2334269400" sldId="519"/>
            <ac:spMk id="3" creationId="{2191D44B-3BE0-82BA-C794-0828978D2CCF}"/>
          </ac:spMkLst>
        </pc:spChg>
        <pc:graphicFrameChg chg="add mod modGraphic">
          <ac:chgData name="Manish Sharma" userId="b799adb9ba789c8f" providerId="LiveId" clId="{FB82825B-264A-4BB0-9192-2BBF1B0C6848}" dt="2022-11-16T07:16:47.683" v="2212" actId="20577"/>
          <ac:graphicFrameMkLst>
            <pc:docMk/>
            <pc:sldMk cId="2334269400" sldId="519"/>
            <ac:graphicFrameMk id="4" creationId="{3D9F61CF-AA70-E7BB-CE78-85AB643B0B37}"/>
          </ac:graphicFrameMkLst>
        </pc:graphicFrameChg>
      </pc:sldChg>
      <pc:sldChg chg="addSp delSp modSp new mod">
        <pc:chgData name="Manish Sharma" userId="b799adb9ba789c8f" providerId="LiveId" clId="{FB82825B-264A-4BB0-9192-2BBF1B0C6848}" dt="2022-11-17T07:47:08.182" v="2240"/>
        <pc:sldMkLst>
          <pc:docMk/>
          <pc:sldMk cId="1655907546" sldId="520"/>
        </pc:sldMkLst>
        <pc:spChg chg="del">
          <ac:chgData name="Manish Sharma" userId="b799adb9ba789c8f" providerId="LiveId" clId="{FB82825B-264A-4BB0-9192-2BBF1B0C6848}" dt="2022-11-17T06:27:14.576" v="2219" actId="478"/>
          <ac:spMkLst>
            <pc:docMk/>
            <pc:sldMk cId="1655907546" sldId="520"/>
            <ac:spMk id="2" creationId="{AFEA8588-9587-7588-A087-C3F5AAC833DF}"/>
          </ac:spMkLst>
        </pc:spChg>
        <pc:spChg chg="add mod">
          <ac:chgData name="Manish Sharma" userId="b799adb9ba789c8f" providerId="LiveId" clId="{FB82825B-264A-4BB0-9192-2BBF1B0C6848}" dt="2022-11-17T06:27:40.210" v="2220"/>
          <ac:spMkLst>
            <pc:docMk/>
            <pc:sldMk cId="1655907546" sldId="520"/>
            <ac:spMk id="3" creationId="{23C250EC-196E-09E1-2169-489826B5F639}"/>
          </ac:spMkLst>
        </pc:spChg>
        <pc:spChg chg="add mod">
          <ac:chgData name="Manish Sharma" userId="b799adb9ba789c8f" providerId="LiveId" clId="{FB82825B-264A-4BB0-9192-2BBF1B0C6848}" dt="2022-11-17T06:29:18.420" v="2221"/>
          <ac:spMkLst>
            <pc:docMk/>
            <pc:sldMk cId="1655907546" sldId="520"/>
            <ac:spMk id="4" creationId="{427E6E2C-53B3-B12C-27A0-F99580D5F9B2}"/>
          </ac:spMkLst>
        </pc:spChg>
        <pc:spChg chg="add mod">
          <ac:chgData name="Manish Sharma" userId="b799adb9ba789c8f" providerId="LiveId" clId="{FB82825B-264A-4BB0-9192-2BBF1B0C6848}" dt="2022-11-17T06:29:18.420" v="2221"/>
          <ac:spMkLst>
            <pc:docMk/>
            <pc:sldMk cId="1655907546" sldId="520"/>
            <ac:spMk id="5" creationId="{1DCC7100-E34F-8F56-F995-F5AFC93851C3}"/>
          </ac:spMkLst>
        </pc:spChg>
        <pc:spChg chg="add mod">
          <ac:chgData name="Manish Sharma" userId="b799adb9ba789c8f" providerId="LiveId" clId="{FB82825B-264A-4BB0-9192-2BBF1B0C6848}" dt="2022-11-17T06:29:18.420" v="2221"/>
          <ac:spMkLst>
            <pc:docMk/>
            <pc:sldMk cId="1655907546" sldId="520"/>
            <ac:spMk id="8" creationId="{CB4A7FB0-EA54-80C7-F943-CCDEEAEFCE98}"/>
          </ac:spMkLst>
        </pc:spChg>
        <pc:spChg chg="add mod">
          <ac:chgData name="Manish Sharma" userId="b799adb9ba789c8f" providerId="LiveId" clId="{FB82825B-264A-4BB0-9192-2BBF1B0C6848}" dt="2022-11-17T06:30:22.148" v="2222"/>
          <ac:spMkLst>
            <pc:docMk/>
            <pc:sldMk cId="1655907546" sldId="520"/>
            <ac:spMk id="9" creationId="{C8F9527B-291B-796F-9A85-41B39E9CCF05}"/>
          </ac:spMkLst>
        </pc:spChg>
        <pc:spChg chg="add mod">
          <ac:chgData name="Manish Sharma" userId="b799adb9ba789c8f" providerId="LiveId" clId="{FB82825B-264A-4BB0-9192-2BBF1B0C6848}" dt="2022-11-17T06:30:27.532" v="2223"/>
          <ac:spMkLst>
            <pc:docMk/>
            <pc:sldMk cId="1655907546" sldId="520"/>
            <ac:spMk id="10" creationId="{2A057F4E-66C6-1C92-6C0C-51C910F239F1}"/>
          </ac:spMkLst>
        </pc:spChg>
        <pc:spChg chg="add mod">
          <ac:chgData name="Manish Sharma" userId="b799adb9ba789c8f" providerId="LiveId" clId="{FB82825B-264A-4BB0-9192-2BBF1B0C6848}" dt="2022-11-17T06:30:45.796" v="2224"/>
          <ac:spMkLst>
            <pc:docMk/>
            <pc:sldMk cId="1655907546" sldId="520"/>
            <ac:spMk id="11" creationId="{1BB41A59-7882-D250-4B1F-463B309C34C9}"/>
          </ac:spMkLst>
        </pc:spChg>
        <pc:spChg chg="add mod">
          <ac:chgData name="Manish Sharma" userId="b799adb9ba789c8f" providerId="LiveId" clId="{FB82825B-264A-4BB0-9192-2BBF1B0C6848}" dt="2022-11-17T06:30:45.796" v="2224"/>
          <ac:spMkLst>
            <pc:docMk/>
            <pc:sldMk cId="1655907546" sldId="520"/>
            <ac:spMk id="12" creationId="{8B399E8C-5CEA-6B45-7C67-CC133B70B2B2}"/>
          </ac:spMkLst>
        </pc:spChg>
        <pc:spChg chg="add mod">
          <ac:chgData name="Manish Sharma" userId="b799adb9ba789c8f" providerId="LiveId" clId="{FB82825B-264A-4BB0-9192-2BBF1B0C6848}" dt="2022-11-17T06:30:45.796" v="2224"/>
          <ac:spMkLst>
            <pc:docMk/>
            <pc:sldMk cId="1655907546" sldId="520"/>
            <ac:spMk id="13" creationId="{5355D77D-9E93-B043-247B-62EBE82D622F}"/>
          </ac:spMkLst>
        </pc:spChg>
        <pc:spChg chg="add mod">
          <ac:chgData name="Manish Sharma" userId="b799adb9ba789c8f" providerId="LiveId" clId="{FB82825B-264A-4BB0-9192-2BBF1B0C6848}" dt="2022-11-17T06:30:45.796" v="2224"/>
          <ac:spMkLst>
            <pc:docMk/>
            <pc:sldMk cId="1655907546" sldId="520"/>
            <ac:spMk id="14" creationId="{13FCF1D9-B622-DCD2-242C-89C1BAC911FC}"/>
          </ac:spMkLst>
        </pc:spChg>
        <pc:spChg chg="add mod">
          <ac:chgData name="Manish Sharma" userId="b799adb9ba789c8f" providerId="LiveId" clId="{FB82825B-264A-4BB0-9192-2BBF1B0C6848}" dt="2022-11-17T06:31:34.474" v="2225"/>
          <ac:spMkLst>
            <pc:docMk/>
            <pc:sldMk cId="1655907546" sldId="520"/>
            <ac:spMk id="16" creationId="{E4E8ABBB-BB80-1891-C8E9-21CA8E9CEF20}"/>
          </ac:spMkLst>
        </pc:spChg>
        <pc:spChg chg="add del mod">
          <ac:chgData name="Manish Sharma" userId="b799adb9ba789c8f" providerId="LiveId" clId="{FB82825B-264A-4BB0-9192-2BBF1B0C6848}" dt="2022-11-17T06:32:39.521" v="2228" actId="478"/>
          <ac:spMkLst>
            <pc:docMk/>
            <pc:sldMk cId="1655907546" sldId="520"/>
            <ac:spMk id="17" creationId="{952F6D95-C8C0-992C-EEE0-76C2B7E90CE8}"/>
          </ac:spMkLst>
        </pc:spChg>
        <pc:spChg chg="add del mod">
          <ac:chgData name="Manish Sharma" userId="b799adb9ba789c8f" providerId="LiveId" clId="{FB82825B-264A-4BB0-9192-2BBF1B0C6848}" dt="2022-11-17T06:32:39.521" v="2228" actId="478"/>
          <ac:spMkLst>
            <pc:docMk/>
            <pc:sldMk cId="1655907546" sldId="520"/>
            <ac:spMk id="18" creationId="{01563B16-355C-C4C7-4B14-42E06F5DACB7}"/>
          </ac:spMkLst>
        </pc:spChg>
        <pc:spChg chg="add del mod">
          <ac:chgData name="Manish Sharma" userId="b799adb9ba789c8f" providerId="LiveId" clId="{FB82825B-264A-4BB0-9192-2BBF1B0C6848}" dt="2022-11-17T06:32:39.521" v="2228" actId="478"/>
          <ac:spMkLst>
            <pc:docMk/>
            <pc:sldMk cId="1655907546" sldId="520"/>
            <ac:spMk id="19" creationId="{39896DD6-D4DD-2F50-6B6F-522CD15BDEE2}"/>
          </ac:spMkLst>
        </pc:spChg>
        <pc:spChg chg="add del mod">
          <ac:chgData name="Manish Sharma" userId="b799adb9ba789c8f" providerId="LiveId" clId="{FB82825B-264A-4BB0-9192-2BBF1B0C6848}" dt="2022-11-17T06:32:39.521" v="2228" actId="478"/>
          <ac:spMkLst>
            <pc:docMk/>
            <pc:sldMk cId="1655907546" sldId="520"/>
            <ac:spMk id="20" creationId="{E4BB1D16-1756-B9D1-4743-DDE15506A05A}"/>
          </ac:spMkLst>
        </pc:spChg>
        <pc:spChg chg="add del mod">
          <ac:chgData name="Manish Sharma" userId="b799adb9ba789c8f" providerId="LiveId" clId="{FB82825B-264A-4BB0-9192-2BBF1B0C6848}" dt="2022-11-17T06:32:39.521" v="2228" actId="478"/>
          <ac:spMkLst>
            <pc:docMk/>
            <pc:sldMk cId="1655907546" sldId="520"/>
            <ac:spMk id="21" creationId="{3EA6BC44-A5DD-9D5F-A357-64216F49B90F}"/>
          </ac:spMkLst>
        </pc:spChg>
        <pc:spChg chg="add del mod">
          <ac:chgData name="Manish Sharma" userId="b799adb9ba789c8f" providerId="LiveId" clId="{FB82825B-264A-4BB0-9192-2BBF1B0C6848}" dt="2022-11-17T06:32:39.521" v="2228" actId="478"/>
          <ac:spMkLst>
            <pc:docMk/>
            <pc:sldMk cId="1655907546" sldId="520"/>
            <ac:spMk id="22" creationId="{4D603978-4FCD-DFA1-1EFA-E31DB451D4EF}"/>
          </ac:spMkLst>
        </pc:spChg>
        <pc:spChg chg="add mod">
          <ac:chgData name="Manish Sharma" userId="b799adb9ba789c8f" providerId="LiveId" clId="{FB82825B-264A-4BB0-9192-2BBF1B0C6848}" dt="2022-11-17T06:32:40.071" v="2229"/>
          <ac:spMkLst>
            <pc:docMk/>
            <pc:sldMk cId="1655907546" sldId="520"/>
            <ac:spMk id="23" creationId="{E026A165-2C85-1ABE-B6DC-6E797FA3CF6A}"/>
          </ac:spMkLst>
        </pc:spChg>
        <pc:spChg chg="add mod">
          <ac:chgData name="Manish Sharma" userId="b799adb9ba789c8f" providerId="LiveId" clId="{FB82825B-264A-4BB0-9192-2BBF1B0C6848}" dt="2022-11-17T06:33:41.438" v="2232"/>
          <ac:spMkLst>
            <pc:docMk/>
            <pc:sldMk cId="1655907546" sldId="520"/>
            <ac:spMk id="26" creationId="{B1758B91-F292-789D-B0C8-067F45031EB1}"/>
          </ac:spMkLst>
        </pc:spChg>
        <pc:spChg chg="add mod">
          <ac:chgData name="Manish Sharma" userId="b799adb9ba789c8f" providerId="LiveId" clId="{FB82825B-264A-4BB0-9192-2BBF1B0C6848}" dt="2022-11-17T06:33:47.050" v="2233"/>
          <ac:spMkLst>
            <pc:docMk/>
            <pc:sldMk cId="1655907546" sldId="520"/>
            <ac:spMk id="27" creationId="{BB8F8C44-1235-25D8-F9C2-C7ACD102F1C7}"/>
          </ac:spMkLst>
        </pc:spChg>
        <pc:spChg chg="add mod">
          <ac:chgData name="Manish Sharma" userId="b799adb9ba789c8f" providerId="LiveId" clId="{FB82825B-264A-4BB0-9192-2BBF1B0C6848}" dt="2022-11-17T06:33:59.559" v="2234"/>
          <ac:spMkLst>
            <pc:docMk/>
            <pc:sldMk cId="1655907546" sldId="520"/>
            <ac:spMk id="29" creationId="{7DFF00E1-823B-DE50-13AB-8D4C937C5B5A}"/>
          </ac:spMkLst>
        </pc:spChg>
        <pc:spChg chg="add mod">
          <ac:chgData name="Manish Sharma" userId="b799adb9ba789c8f" providerId="LiveId" clId="{FB82825B-264A-4BB0-9192-2BBF1B0C6848}" dt="2022-11-17T06:34:12.024" v="2235"/>
          <ac:spMkLst>
            <pc:docMk/>
            <pc:sldMk cId="1655907546" sldId="520"/>
            <ac:spMk id="30" creationId="{1043C199-9929-6987-BB68-A443143644E4}"/>
          </ac:spMkLst>
        </pc:spChg>
        <pc:spChg chg="add mod">
          <ac:chgData name="Manish Sharma" userId="b799adb9ba789c8f" providerId="LiveId" clId="{FB82825B-264A-4BB0-9192-2BBF1B0C6848}" dt="2022-11-17T06:34:18.736" v="2236"/>
          <ac:spMkLst>
            <pc:docMk/>
            <pc:sldMk cId="1655907546" sldId="520"/>
            <ac:spMk id="31" creationId="{DEE23FE7-06C2-E264-F17D-C19950F0612B}"/>
          </ac:spMkLst>
        </pc:spChg>
        <pc:spChg chg="add mod">
          <ac:chgData name="Manish Sharma" userId="b799adb9ba789c8f" providerId="LiveId" clId="{FB82825B-264A-4BB0-9192-2BBF1B0C6848}" dt="2022-11-17T06:34:18.736" v="2236"/>
          <ac:spMkLst>
            <pc:docMk/>
            <pc:sldMk cId="1655907546" sldId="520"/>
            <ac:spMk id="32" creationId="{B7647564-BE74-985E-B996-93DF4DBA23AE}"/>
          </ac:spMkLst>
        </pc:spChg>
        <pc:spChg chg="add mod">
          <ac:chgData name="Manish Sharma" userId="b799adb9ba789c8f" providerId="LiveId" clId="{FB82825B-264A-4BB0-9192-2BBF1B0C6848}" dt="2022-11-17T06:34:18.736" v="2236"/>
          <ac:spMkLst>
            <pc:docMk/>
            <pc:sldMk cId="1655907546" sldId="520"/>
            <ac:spMk id="33" creationId="{E8EDD8D1-B2A0-958B-A0A2-F2E16B128FB0}"/>
          </ac:spMkLst>
        </pc:spChg>
        <pc:spChg chg="add mod">
          <ac:chgData name="Manish Sharma" userId="b799adb9ba789c8f" providerId="LiveId" clId="{FB82825B-264A-4BB0-9192-2BBF1B0C6848}" dt="2022-11-17T06:34:18.736" v="2236"/>
          <ac:spMkLst>
            <pc:docMk/>
            <pc:sldMk cId="1655907546" sldId="520"/>
            <ac:spMk id="34" creationId="{CA8996F9-0BBA-8746-E565-5202DC7E7BFF}"/>
          </ac:spMkLst>
        </pc:spChg>
        <pc:spChg chg="add mod">
          <ac:chgData name="Manish Sharma" userId="b799adb9ba789c8f" providerId="LiveId" clId="{FB82825B-264A-4BB0-9192-2BBF1B0C6848}" dt="2022-11-17T06:35:07.266" v="2237"/>
          <ac:spMkLst>
            <pc:docMk/>
            <pc:sldMk cId="1655907546" sldId="520"/>
            <ac:spMk id="36" creationId="{8D02E171-0553-7233-44AC-39C520BECD80}"/>
          </ac:spMkLst>
        </pc:spChg>
        <pc:spChg chg="add mod">
          <ac:chgData name="Manish Sharma" userId="b799adb9ba789c8f" providerId="LiveId" clId="{FB82825B-264A-4BB0-9192-2BBF1B0C6848}" dt="2022-11-17T06:35:59.624" v="2238"/>
          <ac:spMkLst>
            <pc:docMk/>
            <pc:sldMk cId="1655907546" sldId="520"/>
            <ac:spMk id="37" creationId="{7811C60D-5B92-7DF1-30D3-E418CD853663}"/>
          </ac:spMkLst>
        </pc:spChg>
        <pc:spChg chg="add mod">
          <ac:chgData name="Manish Sharma" userId="b799adb9ba789c8f" providerId="LiveId" clId="{FB82825B-264A-4BB0-9192-2BBF1B0C6848}" dt="2022-11-17T06:35:59.624" v="2238"/>
          <ac:spMkLst>
            <pc:docMk/>
            <pc:sldMk cId="1655907546" sldId="520"/>
            <ac:spMk id="38" creationId="{F1126C49-DDE6-39A3-FAD5-9D1FD1F03C01}"/>
          </ac:spMkLst>
        </pc:spChg>
        <pc:spChg chg="add mod">
          <ac:chgData name="Manish Sharma" userId="b799adb9ba789c8f" providerId="LiveId" clId="{FB82825B-264A-4BB0-9192-2BBF1B0C6848}" dt="2022-11-17T06:35:59.624" v="2238"/>
          <ac:spMkLst>
            <pc:docMk/>
            <pc:sldMk cId="1655907546" sldId="520"/>
            <ac:spMk id="39" creationId="{15C99052-5632-0F44-D114-5594EDDC053F}"/>
          </ac:spMkLst>
        </pc:spChg>
        <pc:spChg chg="add mod">
          <ac:chgData name="Manish Sharma" userId="b799adb9ba789c8f" providerId="LiveId" clId="{FB82825B-264A-4BB0-9192-2BBF1B0C6848}" dt="2022-11-17T06:35:59.624" v="2238"/>
          <ac:spMkLst>
            <pc:docMk/>
            <pc:sldMk cId="1655907546" sldId="520"/>
            <ac:spMk id="40" creationId="{5179A758-E570-2F56-D456-9D15E5FB165E}"/>
          </ac:spMkLst>
        </pc:spChg>
        <pc:spChg chg="add mod">
          <ac:chgData name="Manish Sharma" userId="b799adb9ba789c8f" providerId="LiveId" clId="{FB82825B-264A-4BB0-9192-2BBF1B0C6848}" dt="2022-11-17T06:35:59.624" v="2238"/>
          <ac:spMkLst>
            <pc:docMk/>
            <pc:sldMk cId="1655907546" sldId="520"/>
            <ac:spMk id="41" creationId="{DC694774-1D87-741A-22E9-B60CA0EF772D}"/>
          </ac:spMkLst>
        </pc:spChg>
        <pc:spChg chg="add mod">
          <ac:chgData name="Manish Sharma" userId="b799adb9ba789c8f" providerId="LiveId" clId="{FB82825B-264A-4BB0-9192-2BBF1B0C6848}" dt="2022-11-17T06:35:59.624" v="2238"/>
          <ac:spMkLst>
            <pc:docMk/>
            <pc:sldMk cId="1655907546" sldId="520"/>
            <ac:spMk id="42" creationId="{1317CE39-A0E9-74D3-BDE2-6ED181F3C450}"/>
          </ac:spMkLst>
        </pc:spChg>
        <pc:spChg chg="add mod">
          <ac:chgData name="Manish Sharma" userId="b799adb9ba789c8f" providerId="LiveId" clId="{FB82825B-264A-4BB0-9192-2BBF1B0C6848}" dt="2022-11-17T07:46:52.819" v="2239"/>
          <ac:spMkLst>
            <pc:docMk/>
            <pc:sldMk cId="1655907546" sldId="520"/>
            <ac:spMk id="43" creationId="{B9C2B760-7672-28CC-5C28-E13D0F9CAEFE}"/>
          </ac:spMkLst>
        </pc:spChg>
        <pc:spChg chg="add mod">
          <ac:chgData name="Manish Sharma" userId="b799adb9ba789c8f" providerId="LiveId" clId="{FB82825B-264A-4BB0-9192-2BBF1B0C6848}" dt="2022-11-17T07:47:08.182" v="2240"/>
          <ac:spMkLst>
            <pc:docMk/>
            <pc:sldMk cId="1655907546" sldId="520"/>
            <ac:spMk id="44" creationId="{B26B4DDF-29ED-B450-787B-AB8822C51DEB}"/>
          </ac:spMkLst>
        </pc:spChg>
        <pc:cxnChg chg="add mod">
          <ac:chgData name="Manish Sharma" userId="b799adb9ba789c8f" providerId="LiveId" clId="{FB82825B-264A-4BB0-9192-2BBF1B0C6848}" dt="2022-11-17T06:29:18.420" v="2221"/>
          <ac:cxnSpMkLst>
            <pc:docMk/>
            <pc:sldMk cId="1655907546" sldId="520"/>
            <ac:cxnSpMk id="6" creationId="{E6D5A9C3-3B5C-8994-CEF8-9F06914895E9}"/>
          </ac:cxnSpMkLst>
        </pc:cxnChg>
        <pc:cxnChg chg="add mod">
          <ac:chgData name="Manish Sharma" userId="b799adb9ba789c8f" providerId="LiveId" clId="{FB82825B-264A-4BB0-9192-2BBF1B0C6848}" dt="2022-11-17T06:29:18.420" v="2221"/>
          <ac:cxnSpMkLst>
            <pc:docMk/>
            <pc:sldMk cId="1655907546" sldId="520"/>
            <ac:cxnSpMk id="7" creationId="{F85AAAC7-E8BB-C218-551F-2A8A9FAD426E}"/>
          </ac:cxnSpMkLst>
        </pc:cxnChg>
        <pc:cxnChg chg="add mod">
          <ac:chgData name="Manish Sharma" userId="b799adb9ba789c8f" providerId="LiveId" clId="{FB82825B-264A-4BB0-9192-2BBF1B0C6848}" dt="2022-11-17T06:31:34.474" v="2225"/>
          <ac:cxnSpMkLst>
            <pc:docMk/>
            <pc:sldMk cId="1655907546" sldId="520"/>
            <ac:cxnSpMk id="15" creationId="{8C485C26-FCE8-F083-B4CD-3251FC6C1C90}"/>
          </ac:cxnSpMkLst>
        </pc:cxnChg>
        <pc:cxnChg chg="add mod">
          <ac:chgData name="Manish Sharma" userId="b799adb9ba789c8f" providerId="LiveId" clId="{FB82825B-264A-4BB0-9192-2BBF1B0C6848}" dt="2022-11-17T06:33:23.529" v="2230"/>
          <ac:cxnSpMkLst>
            <pc:docMk/>
            <pc:sldMk cId="1655907546" sldId="520"/>
            <ac:cxnSpMk id="24" creationId="{FB407D07-18A3-CD23-68DD-0977608ECF0A}"/>
          </ac:cxnSpMkLst>
        </pc:cxnChg>
        <pc:cxnChg chg="add mod">
          <ac:chgData name="Manish Sharma" userId="b799adb9ba789c8f" providerId="LiveId" clId="{FB82825B-264A-4BB0-9192-2BBF1B0C6848}" dt="2022-11-17T06:33:29.545" v="2231"/>
          <ac:cxnSpMkLst>
            <pc:docMk/>
            <pc:sldMk cId="1655907546" sldId="520"/>
            <ac:cxnSpMk id="25" creationId="{405365B9-1D23-89C6-81F1-1893AF15F7A7}"/>
          </ac:cxnSpMkLst>
        </pc:cxnChg>
        <pc:cxnChg chg="add mod">
          <ac:chgData name="Manish Sharma" userId="b799adb9ba789c8f" providerId="LiveId" clId="{FB82825B-264A-4BB0-9192-2BBF1B0C6848}" dt="2022-11-17T06:33:59.559" v="2234"/>
          <ac:cxnSpMkLst>
            <pc:docMk/>
            <pc:sldMk cId="1655907546" sldId="520"/>
            <ac:cxnSpMk id="28" creationId="{5C433AE4-56EE-6552-1E44-CAB2A40AE537}"/>
          </ac:cxnSpMkLst>
        </pc:cxnChg>
        <pc:cxnChg chg="add mod">
          <ac:chgData name="Manish Sharma" userId="b799adb9ba789c8f" providerId="LiveId" clId="{FB82825B-264A-4BB0-9192-2BBF1B0C6848}" dt="2022-11-17T06:35:07.266" v="2237"/>
          <ac:cxnSpMkLst>
            <pc:docMk/>
            <pc:sldMk cId="1655907546" sldId="520"/>
            <ac:cxnSpMk id="35" creationId="{A482982E-DD82-A8A9-93C6-7395A17B45E6}"/>
          </ac:cxnSpMkLst>
        </pc:cxnChg>
      </pc:sldChg>
      <pc:sldChg chg="addSp modSp add mod">
        <pc:chgData name="Manish Sharma" userId="b799adb9ba789c8f" providerId="LiveId" clId="{FB82825B-264A-4BB0-9192-2BBF1B0C6848}" dt="2022-11-17T09:29:33.191" v="2274" actId="167"/>
        <pc:sldMkLst>
          <pc:docMk/>
          <pc:sldMk cId="3231795651" sldId="521"/>
        </pc:sldMkLst>
        <pc:spChg chg="add mod">
          <ac:chgData name="Manish Sharma" userId="b799adb9ba789c8f" providerId="LiveId" clId="{FB82825B-264A-4BB0-9192-2BBF1B0C6848}" dt="2022-11-17T09:27:47.440" v="2256" actId="1076"/>
          <ac:spMkLst>
            <pc:docMk/>
            <pc:sldMk cId="3231795651" sldId="521"/>
            <ac:spMk id="2" creationId="{454A5C93-EBEC-6DB4-AA6D-350E63F0A874}"/>
          </ac:spMkLst>
        </pc:spChg>
        <pc:spChg chg="add mod">
          <ac:chgData name="Manish Sharma" userId="b799adb9ba789c8f" providerId="LiveId" clId="{FB82825B-264A-4BB0-9192-2BBF1B0C6848}" dt="2022-11-17T09:27:56.921" v="2258" actId="1076"/>
          <ac:spMkLst>
            <pc:docMk/>
            <pc:sldMk cId="3231795651" sldId="521"/>
            <ac:spMk id="17" creationId="{7C922825-9E89-9A89-8DD8-57D41EA27F8B}"/>
          </ac:spMkLst>
        </pc:spChg>
        <pc:spChg chg="add mod">
          <ac:chgData name="Manish Sharma" userId="b799adb9ba789c8f" providerId="LiveId" clId="{FB82825B-264A-4BB0-9192-2BBF1B0C6848}" dt="2022-11-17T09:28:46.443" v="2266" actId="1076"/>
          <ac:spMkLst>
            <pc:docMk/>
            <pc:sldMk cId="3231795651" sldId="521"/>
            <ac:spMk id="22" creationId="{3032E73D-2F23-7E5A-0ED0-1D5EB92985D8}"/>
          </ac:spMkLst>
        </pc:spChg>
        <pc:spChg chg="mod">
          <ac:chgData name="Manish Sharma" userId="b799adb9ba789c8f" providerId="LiveId" clId="{FB82825B-264A-4BB0-9192-2BBF1B0C6848}" dt="2022-11-17T09:27:33.705" v="2254" actId="20577"/>
          <ac:spMkLst>
            <pc:docMk/>
            <pc:sldMk cId="3231795651" sldId="521"/>
            <ac:spMk id="36" creationId="{8D02E171-0553-7233-44AC-39C520BECD80}"/>
          </ac:spMkLst>
        </pc:spChg>
        <pc:spChg chg="add mod ord">
          <ac:chgData name="Manish Sharma" userId="b799adb9ba789c8f" providerId="LiveId" clId="{FB82825B-264A-4BB0-9192-2BBF1B0C6848}" dt="2022-11-17T09:29:33.191" v="2274" actId="167"/>
          <ac:spMkLst>
            <pc:docMk/>
            <pc:sldMk cId="3231795651" sldId="521"/>
            <ac:spMk id="45" creationId="{C07ABC97-5B33-BB5A-D040-19B19B7723F3}"/>
          </ac:spMkLst>
        </pc:spChg>
        <pc:cxnChg chg="add mod">
          <ac:chgData name="Manish Sharma" userId="b799adb9ba789c8f" providerId="LiveId" clId="{FB82825B-264A-4BB0-9192-2BBF1B0C6848}" dt="2022-11-17T09:28:10.981" v="2261" actId="1582"/>
          <ac:cxnSpMkLst>
            <pc:docMk/>
            <pc:sldMk cId="3231795651" sldId="521"/>
            <ac:cxnSpMk id="19" creationId="{79519E3A-84FC-62B0-1BB0-9EEF83837961}"/>
          </ac:cxnSpMkLst>
        </pc:cxnChg>
        <pc:cxnChg chg="add mod">
          <ac:chgData name="Manish Sharma" userId="b799adb9ba789c8f" providerId="LiveId" clId="{FB82825B-264A-4BB0-9192-2BBF1B0C6848}" dt="2022-11-17T09:28:23.848" v="2264" actId="108"/>
          <ac:cxnSpMkLst>
            <pc:docMk/>
            <pc:sldMk cId="3231795651" sldId="521"/>
            <ac:cxnSpMk id="21" creationId="{CCF6BF1C-6764-E8E8-2429-AAA3F580BAC6}"/>
          </ac:cxnSpMkLst>
        </pc:cxnChg>
      </pc:sldChg>
      <pc:sldChg chg="new del">
        <pc:chgData name="Manish Sharma" userId="b799adb9ba789c8f" providerId="LiveId" clId="{FB82825B-264A-4BB0-9192-2BBF1B0C6848}" dt="2022-11-17T10:35:56.351" v="2277" actId="47"/>
        <pc:sldMkLst>
          <pc:docMk/>
          <pc:sldMk cId="790077792" sldId="522"/>
        </pc:sldMkLst>
      </pc:sldChg>
    </pc:docChg>
  </pc:docChgLst>
</pc:chgInfo>
</file>

<file path=ppt/diagrams/_rels/data2.xml.rels><?xml version="1.0" encoding="UTF-8" standalone="yes"?>
<Relationships xmlns="http://schemas.openxmlformats.org/package/2006/relationships"><Relationship Id="rId3" Type="http://schemas.openxmlformats.org/officeDocument/2006/relationships/hyperlink" Target="https://www.facebook.com/manishvbn/" TargetMode="External"/><Relationship Id="rId2" Type="http://schemas.openxmlformats.org/officeDocument/2006/relationships/hyperlink" Target="https://api.whatsapp.com/send?phone=919822025942" TargetMode="External"/><Relationship Id="rId1" Type="http://schemas.openxmlformats.org/officeDocument/2006/relationships/hyperlink" Target="mailto:manishvbn@gmail.com" TargetMode="External"/><Relationship Id="rId4" Type="http://schemas.openxmlformats.org/officeDocument/2006/relationships/hyperlink" Target="https://www.linkedin.com/in/manishsharma30/" TargetMode="External"/></Relationships>
</file>

<file path=ppt/diagrams/_rels/drawing2.xml.rels><?xml version="1.0" encoding="UTF-8" standalone="yes"?>
<Relationships xmlns="http://schemas.openxmlformats.org/package/2006/relationships"><Relationship Id="rId3" Type="http://schemas.openxmlformats.org/officeDocument/2006/relationships/hyperlink" Target="https://www.facebook.com/manishvbn/" TargetMode="External"/><Relationship Id="rId2" Type="http://schemas.openxmlformats.org/officeDocument/2006/relationships/hyperlink" Target="https://api.whatsapp.com/send?phone=919822025942" TargetMode="External"/><Relationship Id="rId1" Type="http://schemas.openxmlformats.org/officeDocument/2006/relationships/hyperlink" Target="mailto:manishvbn@gmail.com" TargetMode="External"/><Relationship Id="rId4" Type="http://schemas.openxmlformats.org/officeDocument/2006/relationships/hyperlink" Target="https://www.linkedin.com/in/manishsharma30/" TargetMode="Externa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0D5ADF9-FA81-4901-A248-AD1847B184D0}"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AAA0B164-E3B8-4FD1-9B46-2035491EE2E3}">
      <dgm:prSet/>
      <dgm:spPr/>
      <dgm:t>
        <a:bodyPr/>
        <a:lstStyle/>
        <a:p>
          <a:r>
            <a:rPr lang="en-IN"/>
            <a:t>Quick Loading Time</a:t>
          </a:r>
          <a:endParaRPr lang="en-US"/>
        </a:p>
      </dgm:t>
    </dgm:pt>
    <dgm:pt modelId="{EAF76764-2CFC-49EE-9443-CE61E2C1AAEE}" type="parTrans" cxnId="{BD7ABA76-BB88-4A37-9BFE-F5DEF7FDB964}">
      <dgm:prSet/>
      <dgm:spPr/>
      <dgm:t>
        <a:bodyPr/>
        <a:lstStyle/>
        <a:p>
          <a:endParaRPr lang="en-US"/>
        </a:p>
      </dgm:t>
    </dgm:pt>
    <dgm:pt modelId="{AE7E2588-46F7-482F-AC42-F86ADAAF993F}" type="sibTrans" cxnId="{BD7ABA76-BB88-4A37-9BFE-F5DEF7FDB964}">
      <dgm:prSet/>
      <dgm:spPr/>
      <dgm:t>
        <a:bodyPr/>
        <a:lstStyle/>
        <a:p>
          <a:pPr>
            <a:lnSpc>
              <a:spcPct val="100000"/>
            </a:lnSpc>
          </a:pPr>
          <a:endParaRPr lang="en-US"/>
        </a:p>
      </dgm:t>
    </dgm:pt>
    <dgm:pt modelId="{34B8D842-1812-4A4F-AD26-554D8457444A}">
      <dgm:prSet/>
      <dgm:spPr/>
      <dgm:t>
        <a:bodyPr/>
        <a:lstStyle/>
        <a:p>
          <a:endParaRPr lang="en-US"/>
        </a:p>
      </dgm:t>
    </dgm:pt>
    <dgm:pt modelId="{EED4C378-CC16-4C95-9D0C-240ADEC56074}" type="parTrans" cxnId="{3C166B99-F4C7-45E6-ABAE-16146E949960}">
      <dgm:prSet/>
      <dgm:spPr/>
      <dgm:t>
        <a:bodyPr/>
        <a:lstStyle/>
        <a:p>
          <a:endParaRPr lang="en-US"/>
        </a:p>
      </dgm:t>
    </dgm:pt>
    <dgm:pt modelId="{A7A91574-1011-4847-A9BD-79F9DC88F03A}" type="sibTrans" cxnId="{3C166B99-F4C7-45E6-ABAE-16146E949960}">
      <dgm:prSet/>
      <dgm:spPr/>
      <dgm:t>
        <a:bodyPr/>
        <a:lstStyle/>
        <a:p>
          <a:endParaRPr lang="en-US"/>
        </a:p>
      </dgm:t>
    </dgm:pt>
    <dgm:pt modelId="{586D6629-2AEB-49A3-8161-74B07E86AFCE}">
      <dgm:prSet/>
      <dgm:spPr/>
      <dgm:t>
        <a:bodyPr/>
        <a:lstStyle/>
        <a:p>
          <a:r>
            <a:rPr lang="en-IN"/>
            <a:t>Seamless User Experience</a:t>
          </a:r>
          <a:endParaRPr lang="en-US"/>
        </a:p>
      </dgm:t>
    </dgm:pt>
    <dgm:pt modelId="{3E581DC8-FE84-448A-AD2B-669A95052653}" type="parTrans" cxnId="{F63E6A9D-EB4E-4E31-B192-D3AC5B851A19}">
      <dgm:prSet/>
      <dgm:spPr/>
      <dgm:t>
        <a:bodyPr/>
        <a:lstStyle/>
        <a:p>
          <a:endParaRPr lang="en-US"/>
        </a:p>
      </dgm:t>
    </dgm:pt>
    <dgm:pt modelId="{1ABC4408-0055-4B6E-BBB5-37E7A448C69B}" type="sibTrans" cxnId="{F63E6A9D-EB4E-4E31-B192-D3AC5B851A19}">
      <dgm:prSet/>
      <dgm:spPr/>
      <dgm:t>
        <a:bodyPr/>
        <a:lstStyle/>
        <a:p>
          <a:pPr>
            <a:lnSpc>
              <a:spcPct val="100000"/>
            </a:lnSpc>
          </a:pPr>
          <a:endParaRPr lang="en-US"/>
        </a:p>
      </dgm:t>
    </dgm:pt>
    <dgm:pt modelId="{82CB3DFD-2055-4FCB-A03A-4A16CDAD6D17}">
      <dgm:prSet/>
      <dgm:spPr/>
      <dgm:t>
        <a:bodyPr/>
        <a:lstStyle/>
        <a:p>
          <a:endParaRPr lang="en-US"/>
        </a:p>
      </dgm:t>
    </dgm:pt>
    <dgm:pt modelId="{20B07FF1-FB48-4FA7-B066-F2E7D6D18373}" type="parTrans" cxnId="{FD38F800-BFA7-42A2-AE55-F53B2046B38B}">
      <dgm:prSet/>
      <dgm:spPr/>
      <dgm:t>
        <a:bodyPr/>
        <a:lstStyle/>
        <a:p>
          <a:endParaRPr lang="en-US"/>
        </a:p>
      </dgm:t>
    </dgm:pt>
    <dgm:pt modelId="{8BCA39C0-2487-498E-9B00-D87EB9047D2C}" type="sibTrans" cxnId="{FD38F800-BFA7-42A2-AE55-F53B2046B38B}">
      <dgm:prSet/>
      <dgm:spPr/>
      <dgm:t>
        <a:bodyPr/>
        <a:lstStyle/>
        <a:p>
          <a:endParaRPr lang="en-US"/>
        </a:p>
      </dgm:t>
    </dgm:pt>
    <dgm:pt modelId="{C3A46C6E-835D-4972-A2E4-5ABACD5111C0}">
      <dgm:prSet/>
      <dgm:spPr/>
      <dgm:t>
        <a:bodyPr/>
        <a:lstStyle/>
        <a:p>
          <a:r>
            <a:rPr lang="en-US"/>
            <a:t>Ease in Building Feature-rich Apps</a:t>
          </a:r>
        </a:p>
      </dgm:t>
    </dgm:pt>
    <dgm:pt modelId="{70117BF0-9336-43C2-AA8B-BA72460A4D64}" type="parTrans" cxnId="{481E38A2-9E9F-4FD5-A305-D4A8FE4AFAC3}">
      <dgm:prSet/>
      <dgm:spPr/>
      <dgm:t>
        <a:bodyPr/>
        <a:lstStyle/>
        <a:p>
          <a:endParaRPr lang="en-US"/>
        </a:p>
      </dgm:t>
    </dgm:pt>
    <dgm:pt modelId="{9056A2F0-4F2D-47DC-9866-E827ABCB56A4}" type="sibTrans" cxnId="{481E38A2-9E9F-4FD5-A305-D4A8FE4AFAC3}">
      <dgm:prSet/>
      <dgm:spPr/>
      <dgm:t>
        <a:bodyPr/>
        <a:lstStyle/>
        <a:p>
          <a:pPr>
            <a:lnSpc>
              <a:spcPct val="100000"/>
            </a:lnSpc>
          </a:pPr>
          <a:endParaRPr lang="en-US"/>
        </a:p>
      </dgm:t>
    </dgm:pt>
    <dgm:pt modelId="{37205212-5763-486E-83D3-5AB8414F16F1}">
      <dgm:prSet/>
      <dgm:spPr/>
      <dgm:t>
        <a:bodyPr/>
        <a:lstStyle/>
        <a:p>
          <a:endParaRPr lang="en-US"/>
        </a:p>
      </dgm:t>
    </dgm:pt>
    <dgm:pt modelId="{1F8D4ABC-E85F-4D76-833D-8B10FB44B1D7}" type="parTrans" cxnId="{EC40957D-A25A-439F-BD73-0F4310A63EB5}">
      <dgm:prSet/>
      <dgm:spPr/>
      <dgm:t>
        <a:bodyPr/>
        <a:lstStyle/>
        <a:p>
          <a:endParaRPr lang="en-US"/>
        </a:p>
      </dgm:t>
    </dgm:pt>
    <dgm:pt modelId="{09A09C6E-F780-4863-81AD-688D9850FAD8}" type="sibTrans" cxnId="{EC40957D-A25A-439F-BD73-0F4310A63EB5}">
      <dgm:prSet/>
      <dgm:spPr/>
      <dgm:t>
        <a:bodyPr/>
        <a:lstStyle/>
        <a:p>
          <a:endParaRPr lang="en-US"/>
        </a:p>
      </dgm:t>
    </dgm:pt>
    <dgm:pt modelId="{E42DD993-AEEC-4251-B62B-5DFBAF74980E}">
      <dgm:prSet/>
      <dgm:spPr/>
      <dgm:t>
        <a:bodyPr/>
        <a:lstStyle/>
        <a:p>
          <a:r>
            <a:rPr lang="en-IN"/>
            <a:t>Uses Less Bandwidth</a:t>
          </a:r>
          <a:endParaRPr lang="en-US"/>
        </a:p>
      </dgm:t>
    </dgm:pt>
    <dgm:pt modelId="{B69C0366-649C-4EB7-A71B-BD1DD3D23C67}" type="parTrans" cxnId="{A8023E0F-AEDB-43A6-ACF2-7814959855A5}">
      <dgm:prSet/>
      <dgm:spPr/>
      <dgm:t>
        <a:bodyPr/>
        <a:lstStyle/>
        <a:p>
          <a:endParaRPr lang="en-US"/>
        </a:p>
      </dgm:t>
    </dgm:pt>
    <dgm:pt modelId="{2878EB0B-763D-4813-8486-E79C43F8E483}" type="sibTrans" cxnId="{A8023E0F-AEDB-43A6-ACF2-7814959855A5}">
      <dgm:prSet/>
      <dgm:spPr/>
      <dgm:t>
        <a:bodyPr/>
        <a:lstStyle/>
        <a:p>
          <a:endParaRPr lang="en-US"/>
        </a:p>
      </dgm:t>
    </dgm:pt>
    <dgm:pt modelId="{6CB5FF09-7C4F-4945-A144-72C9C18A315B}">
      <dgm:prSet/>
      <dgm:spPr/>
      <dgm:t>
        <a:bodyPr/>
        <a:lstStyle/>
        <a:p>
          <a:endParaRPr lang="en-US"/>
        </a:p>
      </dgm:t>
    </dgm:pt>
    <dgm:pt modelId="{900738CD-EBA0-4EA7-A182-2ADC1E40F8CA}" type="parTrans" cxnId="{D2A72BBA-6BCA-4416-92D6-7AE8626A80C6}">
      <dgm:prSet/>
      <dgm:spPr/>
      <dgm:t>
        <a:bodyPr/>
        <a:lstStyle/>
        <a:p>
          <a:endParaRPr lang="en-US"/>
        </a:p>
      </dgm:t>
    </dgm:pt>
    <dgm:pt modelId="{CCD43A28-7C8C-4618-A0C6-22EF098D80AA}" type="sibTrans" cxnId="{D2A72BBA-6BCA-4416-92D6-7AE8626A80C6}">
      <dgm:prSet/>
      <dgm:spPr/>
      <dgm:t>
        <a:bodyPr/>
        <a:lstStyle/>
        <a:p>
          <a:endParaRPr lang="en-US"/>
        </a:p>
      </dgm:t>
    </dgm:pt>
    <dgm:pt modelId="{507336DD-8986-454A-8BA5-BC7B248BA24E}" type="pres">
      <dgm:prSet presAssocID="{50D5ADF9-FA81-4901-A248-AD1847B184D0}" presName="linear" presStyleCnt="0">
        <dgm:presLayoutVars>
          <dgm:animLvl val="lvl"/>
          <dgm:resizeHandles val="exact"/>
        </dgm:presLayoutVars>
      </dgm:prSet>
      <dgm:spPr/>
    </dgm:pt>
    <dgm:pt modelId="{A462923F-10CC-4898-B21D-D35A036CFB60}" type="pres">
      <dgm:prSet presAssocID="{AAA0B164-E3B8-4FD1-9B46-2035491EE2E3}" presName="parentText" presStyleLbl="node1" presStyleIdx="0" presStyleCnt="4">
        <dgm:presLayoutVars>
          <dgm:chMax val="0"/>
          <dgm:bulletEnabled val="1"/>
        </dgm:presLayoutVars>
      </dgm:prSet>
      <dgm:spPr/>
    </dgm:pt>
    <dgm:pt modelId="{DE66AC20-CEA3-4CB8-B269-412668F69CCA}" type="pres">
      <dgm:prSet presAssocID="{AAA0B164-E3B8-4FD1-9B46-2035491EE2E3}" presName="childText" presStyleLbl="revTx" presStyleIdx="0" presStyleCnt="4">
        <dgm:presLayoutVars>
          <dgm:bulletEnabled val="1"/>
        </dgm:presLayoutVars>
      </dgm:prSet>
      <dgm:spPr/>
    </dgm:pt>
    <dgm:pt modelId="{DAB901B1-5264-4BA1-8874-D2A9D3C7DA30}" type="pres">
      <dgm:prSet presAssocID="{586D6629-2AEB-49A3-8161-74B07E86AFCE}" presName="parentText" presStyleLbl="node1" presStyleIdx="1" presStyleCnt="4">
        <dgm:presLayoutVars>
          <dgm:chMax val="0"/>
          <dgm:bulletEnabled val="1"/>
        </dgm:presLayoutVars>
      </dgm:prSet>
      <dgm:spPr/>
    </dgm:pt>
    <dgm:pt modelId="{19092326-4E18-4A31-8746-02E1A15BBFB6}" type="pres">
      <dgm:prSet presAssocID="{586D6629-2AEB-49A3-8161-74B07E86AFCE}" presName="childText" presStyleLbl="revTx" presStyleIdx="1" presStyleCnt="4">
        <dgm:presLayoutVars>
          <dgm:bulletEnabled val="1"/>
        </dgm:presLayoutVars>
      </dgm:prSet>
      <dgm:spPr/>
    </dgm:pt>
    <dgm:pt modelId="{7E238E0B-BC81-453A-A6A0-F362CBB49766}" type="pres">
      <dgm:prSet presAssocID="{C3A46C6E-835D-4972-A2E4-5ABACD5111C0}" presName="parentText" presStyleLbl="node1" presStyleIdx="2" presStyleCnt="4">
        <dgm:presLayoutVars>
          <dgm:chMax val="0"/>
          <dgm:bulletEnabled val="1"/>
        </dgm:presLayoutVars>
      </dgm:prSet>
      <dgm:spPr/>
    </dgm:pt>
    <dgm:pt modelId="{76B00C47-52DE-4476-AECC-FD109F3502D6}" type="pres">
      <dgm:prSet presAssocID="{C3A46C6E-835D-4972-A2E4-5ABACD5111C0}" presName="childText" presStyleLbl="revTx" presStyleIdx="2" presStyleCnt="4">
        <dgm:presLayoutVars>
          <dgm:bulletEnabled val="1"/>
        </dgm:presLayoutVars>
      </dgm:prSet>
      <dgm:spPr/>
    </dgm:pt>
    <dgm:pt modelId="{08F6659B-C9F5-4259-BD7B-2F5A42166929}" type="pres">
      <dgm:prSet presAssocID="{E42DD993-AEEC-4251-B62B-5DFBAF74980E}" presName="parentText" presStyleLbl="node1" presStyleIdx="3" presStyleCnt="4">
        <dgm:presLayoutVars>
          <dgm:chMax val="0"/>
          <dgm:bulletEnabled val="1"/>
        </dgm:presLayoutVars>
      </dgm:prSet>
      <dgm:spPr/>
    </dgm:pt>
    <dgm:pt modelId="{ED390239-9E07-402B-A9D6-D535F73AD1E7}" type="pres">
      <dgm:prSet presAssocID="{E42DD993-AEEC-4251-B62B-5DFBAF74980E}" presName="childText" presStyleLbl="revTx" presStyleIdx="3" presStyleCnt="4">
        <dgm:presLayoutVars>
          <dgm:bulletEnabled val="1"/>
        </dgm:presLayoutVars>
      </dgm:prSet>
      <dgm:spPr/>
    </dgm:pt>
  </dgm:ptLst>
  <dgm:cxnLst>
    <dgm:cxn modelId="{FD38F800-BFA7-42A2-AE55-F53B2046B38B}" srcId="{586D6629-2AEB-49A3-8161-74B07E86AFCE}" destId="{82CB3DFD-2055-4FCB-A03A-4A16CDAD6D17}" srcOrd="0" destOrd="0" parTransId="{20B07FF1-FB48-4FA7-B066-F2E7D6D18373}" sibTransId="{8BCA39C0-2487-498E-9B00-D87EB9047D2C}"/>
    <dgm:cxn modelId="{6C88DC03-D496-49BD-9299-3B37D45EF92E}" type="presOf" srcId="{82CB3DFD-2055-4FCB-A03A-4A16CDAD6D17}" destId="{19092326-4E18-4A31-8746-02E1A15BBFB6}" srcOrd="0" destOrd="0" presId="urn:microsoft.com/office/officeart/2005/8/layout/vList2"/>
    <dgm:cxn modelId="{A8023E0F-AEDB-43A6-ACF2-7814959855A5}" srcId="{50D5ADF9-FA81-4901-A248-AD1847B184D0}" destId="{E42DD993-AEEC-4251-B62B-5DFBAF74980E}" srcOrd="3" destOrd="0" parTransId="{B69C0366-649C-4EB7-A71B-BD1DD3D23C67}" sibTransId="{2878EB0B-763D-4813-8486-E79C43F8E483}"/>
    <dgm:cxn modelId="{AF505566-1A17-4EF7-AB81-EF0A4633C74C}" type="presOf" srcId="{34B8D842-1812-4A4F-AD26-554D8457444A}" destId="{DE66AC20-CEA3-4CB8-B269-412668F69CCA}" srcOrd="0" destOrd="0" presId="urn:microsoft.com/office/officeart/2005/8/layout/vList2"/>
    <dgm:cxn modelId="{BD7ABA76-BB88-4A37-9BFE-F5DEF7FDB964}" srcId="{50D5ADF9-FA81-4901-A248-AD1847B184D0}" destId="{AAA0B164-E3B8-4FD1-9B46-2035491EE2E3}" srcOrd="0" destOrd="0" parTransId="{EAF76764-2CFC-49EE-9443-CE61E2C1AAEE}" sibTransId="{AE7E2588-46F7-482F-AC42-F86ADAAF993F}"/>
    <dgm:cxn modelId="{EC40957D-A25A-439F-BD73-0F4310A63EB5}" srcId="{C3A46C6E-835D-4972-A2E4-5ABACD5111C0}" destId="{37205212-5763-486E-83D3-5AB8414F16F1}" srcOrd="0" destOrd="0" parTransId="{1F8D4ABC-E85F-4D76-833D-8B10FB44B1D7}" sibTransId="{09A09C6E-F780-4863-81AD-688D9850FAD8}"/>
    <dgm:cxn modelId="{504D8E81-E6CA-4306-ACF8-FCFB1B66612A}" type="presOf" srcId="{586D6629-2AEB-49A3-8161-74B07E86AFCE}" destId="{DAB901B1-5264-4BA1-8874-D2A9D3C7DA30}" srcOrd="0" destOrd="0" presId="urn:microsoft.com/office/officeart/2005/8/layout/vList2"/>
    <dgm:cxn modelId="{528EA581-EF33-4A06-92AB-77F7DF220CAC}" type="presOf" srcId="{AAA0B164-E3B8-4FD1-9B46-2035491EE2E3}" destId="{A462923F-10CC-4898-B21D-D35A036CFB60}" srcOrd="0" destOrd="0" presId="urn:microsoft.com/office/officeart/2005/8/layout/vList2"/>
    <dgm:cxn modelId="{3C166B99-F4C7-45E6-ABAE-16146E949960}" srcId="{AAA0B164-E3B8-4FD1-9B46-2035491EE2E3}" destId="{34B8D842-1812-4A4F-AD26-554D8457444A}" srcOrd="0" destOrd="0" parTransId="{EED4C378-CC16-4C95-9D0C-240ADEC56074}" sibTransId="{A7A91574-1011-4847-A9BD-79F9DC88F03A}"/>
    <dgm:cxn modelId="{89F7CC99-2377-4149-A8E7-295DFB97F15B}" type="presOf" srcId="{E42DD993-AEEC-4251-B62B-5DFBAF74980E}" destId="{08F6659B-C9F5-4259-BD7B-2F5A42166929}" srcOrd="0" destOrd="0" presId="urn:microsoft.com/office/officeart/2005/8/layout/vList2"/>
    <dgm:cxn modelId="{F63E6A9D-EB4E-4E31-B192-D3AC5B851A19}" srcId="{50D5ADF9-FA81-4901-A248-AD1847B184D0}" destId="{586D6629-2AEB-49A3-8161-74B07E86AFCE}" srcOrd="1" destOrd="0" parTransId="{3E581DC8-FE84-448A-AD2B-669A95052653}" sibTransId="{1ABC4408-0055-4B6E-BBB5-37E7A448C69B}"/>
    <dgm:cxn modelId="{481E38A2-9E9F-4FD5-A305-D4A8FE4AFAC3}" srcId="{50D5ADF9-FA81-4901-A248-AD1847B184D0}" destId="{C3A46C6E-835D-4972-A2E4-5ABACD5111C0}" srcOrd="2" destOrd="0" parTransId="{70117BF0-9336-43C2-AA8B-BA72460A4D64}" sibTransId="{9056A2F0-4F2D-47DC-9866-E827ABCB56A4}"/>
    <dgm:cxn modelId="{F84F64B1-57D8-435C-8DA3-184B2AE436CF}" type="presOf" srcId="{50D5ADF9-FA81-4901-A248-AD1847B184D0}" destId="{507336DD-8986-454A-8BA5-BC7B248BA24E}" srcOrd="0" destOrd="0" presId="urn:microsoft.com/office/officeart/2005/8/layout/vList2"/>
    <dgm:cxn modelId="{D2A72BBA-6BCA-4416-92D6-7AE8626A80C6}" srcId="{E42DD993-AEEC-4251-B62B-5DFBAF74980E}" destId="{6CB5FF09-7C4F-4945-A144-72C9C18A315B}" srcOrd="0" destOrd="0" parTransId="{900738CD-EBA0-4EA7-A182-2ADC1E40F8CA}" sibTransId="{CCD43A28-7C8C-4618-A0C6-22EF098D80AA}"/>
    <dgm:cxn modelId="{F4767CBA-C308-4A9E-9736-A1B500613404}" type="presOf" srcId="{37205212-5763-486E-83D3-5AB8414F16F1}" destId="{76B00C47-52DE-4476-AECC-FD109F3502D6}" srcOrd="0" destOrd="0" presId="urn:microsoft.com/office/officeart/2005/8/layout/vList2"/>
    <dgm:cxn modelId="{961BE9C3-9286-46A6-A725-AC9A6A78EEF2}" type="presOf" srcId="{C3A46C6E-835D-4972-A2E4-5ABACD5111C0}" destId="{7E238E0B-BC81-453A-A6A0-F362CBB49766}" srcOrd="0" destOrd="0" presId="urn:microsoft.com/office/officeart/2005/8/layout/vList2"/>
    <dgm:cxn modelId="{8CF5BFDB-006F-4B27-9CC9-F776E3330738}" type="presOf" srcId="{6CB5FF09-7C4F-4945-A144-72C9C18A315B}" destId="{ED390239-9E07-402B-A9D6-D535F73AD1E7}" srcOrd="0" destOrd="0" presId="urn:microsoft.com/office/officeart/2005/8/layout/vList2"/>
    <dgm:cxn modelId="{24294C70-A16A-47C2-AEC9-B78FDC3403CC}" type="presParOf" srcId="{507336DD-8986-454A-8BA5-BC7B248BA24E}" destId="{A462923F-10CC-4898-B21D-D35A036CFB60}" srcOrd="0" destOrd="0" presId="urn:microsoft.com/office/officeart/2005/8/layout/vList2"/>
    <dgm:cxn modelId="{6C5A49C3-F41F-41E7-923F-54B365D38A59}" type="presParOf" srcId="{507336DD-8986-454A-8BA5-BC7B248BA24E}" destId="{DE66AC20-CEA3-4CB8-B269-412668F69CCA}" srcOrd="1" destOrd="0" presId="urn:microsoft.com/office/officeart/2005/8/layout/vList2"/>
    <dgm:cxn modelId="{E86E237F-D7BA-4BB2-B6A6-AD49E9406B79}" type="presParOf" srcId="{507336DD-8986-454A-8BA5-BC7B248BA24E}" destId="{DAB901B1-5264-4BA1-8874-D2A9D3C7DA30}" srcOrd="2" destOrd="0" presId="urn:microsoft.com/office/officeart/2005/8/layout/vList2"/>
    <dgm:cxn modelId="{7AF56E98-2259-4DEF-B9A3-2B1B16037719}" type="presParOf" srcId="{507336DD-8986-454A-8BA5-BC7B248BA24E}" destId="{19092326-4E18-4A31-8746-02E1A15BBFB6}" srcOrd="3" destOrd="0" presId="urn:microsoft.com/office/officeart/2005/8/layout/vList2"/>
    <dgm:cxn modelId="{9026C6E7-462D-450E-AD02-AABFB05DFA92}" type="presParOf" srcId="{507336DD-8986-454A-8BA5-BC7B248BA24E}" destId="{7E238E0B-BC81-453A-A6A0-F362CBB49766}" srcOrd="4" destOrd="0" presId="urn:microsoft.com/office/officeart/2005/8/layout/vList2"/>
    <dgm:cxn modelId="{2AF22F6A-4C93-41FB-8E83-2B4CDFCD5B61}" type="presParOf" srcId="{507336DD-8986-454A-8BA5-BC7B248BA24E}" destId="{76B00C47-52DE-4476-AECC-FD109F3502D6}" srcOrd="5" destOrd="0" presId="urn:microsoft.com/office/officeart/2005/8/layout/vList2"/>
    <dgm:cxn modelId="{13A1A8A3-327F-4F33-9787-03D43DB5E5D2}" type="presParOf" srcId="{507336DD-8986-454A-8BA5-BC7B248BA24E}" destId="{08F6659B-C9F5-4259-BD7B-2F5A42166929}" srcOrd="6" destOrd="0" presId="urn:microsoft.com/office/officeart/2005/8/layout/vList2"/>
    <dgm:cxn modelId="{65BA8737-CAE6-41F9-A7DA-2796967E2731}" type="presParOf" srcId="{507336DD-8986-454A-8BA5-BC7B248BA24E}" destId="{ED390239-9E07-402B-A9D6-D535F73AD1E7}" srcOrd="7"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49CFC44-69C4-4B17-B8F2-7FF9091A454F}" type="doc">
      <dgm:prSet loTypeId="urn:microsoft.com/office/officeart/2008/layout/LinedList" loCatId="list" qsTypeId="urn:microsoft.com/office/officeart/2005/8/quickstyle/simple2" qsCatId="simple" csTypeId="urn:microsoft.com/office/officeart/2005/8/colors/accent5_2" csCatId="accent5"/>
      <dgm:spPr/>
      <dgm:t>
        <a:bodyPr/>
        <a:lstStyle/>
        <a:p>
          <a:endParaRPr lang="en-US"/>
        </a:p>
      </dgm:t>
    </dgm:pt>
    <dgm:pt modelId="{7856030B-23D7-4A23-9EA3-5E646EC46186}">
      <dgm:prSet/>
      <dgm:spPr/>
      <dgm:t>
        <a:bodyPr/>
        <a:lstStyle/>
        <a:p>
          <a:r>
            <a:rPr lang="en-US">
              <a:hlinkClick xmlns:r="http://schemas.openxmlformats.org/officeDocument/2006/relationships" r:id="rId1"/>
            </a:rPr>
            <a:t>Manish Sharma | Gmail</a:t>
          </a:r>
          <a:endParaRPr lang="en-US"/>
        </a:p>
      </dgm:t>
    </dgm:pt>
    <dgm:pt modelId="{4A132848-FCEC-4C54-9590-78B5C1541031}" type="parTrans" cxnId="{96FB3DD2-B34B-4D3C-B3A1-3FFB4E30EE4D}">
      <dgm:prSet/>
      <dgm:spPr/>
      <dgm:t>
        <a:bodyPr/>
        <a:lstStyle/>
        <a:p>
          <a:endParaRPr lang="en-US"/>
        </a:p>
      </dgm:t>
    </dgm:pt>
    <dgm:pt modelId="{591E8C74-F2B1-42F9-B1B0-C70CAF06EA36}" type="sibTrans" cxnId="{96FB3DD2-B34B-4D3C-B3A1-3FFB4E30EE4D}">
      <dgm:prSet/>
      <dgm:spPr/>
      <dgm:t>
        <a:bodyPr/>
        <a:lstStyle/>
        <a:p>
          <a:endParaRPr lang="en-US"/>
        </a:p>
      </dgm:t>
    </dgm:pt>
    <dgm:pt modelId="{D16C0C2D-B6FC-49BD-82F4-1FF928C65157}">
      <dgm:prSet/>
      <dgm:spPr/>
      <dgm:t>
        <a:bodyPr/>
        <a:lstStyle/>
        <a:p>
          <a:r>
            <a:rPr lang="en-US">
              <a:hlinkClick xmlns:r="http://schemas.openxmlformats.org/officeDocument/2006/relationships" r:id="rId2"/>
            </a:rPr>
            <a:t>Manish Sharma | WhatsApp</a:t>
          </a:r>
          <a:endParaRPr lang="en-US"/>
        </a:p>
      </dgm:t>
    </dgm:pt>
    <dgm:pt modelId="{D65A222D-1CC1-414D-A6EC-E74669549088}" type="parTrans" cxnId="{013947E7-A568-4FB1-A984-1B713A46E683}">
      <dgm:prSet/>
      <dgm:spPr/>
      <dgm:t>
        <a:bodyPr/>
        <a:lstStyle/>
        <a:p>
          <a:endParaRPr lang="en-US"/>
        </a:p>
      </dgm:t>
    </dgm:pt>
    <dgm:pt modelId="{BAA50448-FAA9-491D-8A1C-F7940C46C776}" type="sibTrans" cxnId="{013947E7-A568-4FB1-A984-1B713A46E683}">
      <dgm:prSet/>
      <dgm:spPr/>
      <dgm:t>
        <a:bodyPr/>
        <a:lstStyle/>
        <a:p>
          <a:endParaRPr lang="en-US"/>
        </a:p>
      </dgm:t>
    </dgm:pt>
    <dgm:pt modelId="{5C0AD823-ED90-4268-A804-F3FFFADBC6D5}">
      <dgm:prSet/>
      <dgm:spPr/>
      <dgm:t>
        <a:bodyPr/>
        <a:lstStyle/>
        <a:p>
          <a:r>
            <a:rPr lang="en-IN">
              <a:hlinkClick xmlns:r="http://schemas.openxmlformats.org/officeDocument/2006/relationships" r:id="rId3"/>
            </a:rPr>
            <a:t>Manish Sharma | Facebook</a:t>
          </a:r>
          <a:endParaRPr lang="en-US"/>
        </a:p>
      </dgm:t>
    </dgm:pt>
    <dgm:pt modelId="{4D4F1145-AB87-4542-84A2-AFCB2266E6BD}" type="parTrans" cxnId="{83BDB53D-71D6-4FC0-9A4D-8D401858A62B}">
      <dgm:prSet/>
      <dgm:spPr/>
      <dgm:t>
        <a:bodyPr/>
        <a:lstStyle/>
        <a:p>
          <a:endParaRPr lang="en-US"/>
        </a:p>
      </dgm:t>
    </dgm:pt>
    <dgm:pt modelId="{2ED4DBD2-A752-4D43-90BE-EAEBD29A9E00}" type="sibTrans" cxnId="{83BDB53D-71D6-4FC0-9A4D-8D401858A62B}">
      <dgm:prSet/>
      <dgm:spPr/>
      <dgm:t>
        <a:bodyPr/>
        <a:lstStyle/>
        <a:p>
          <a:endParaRPr lang="en-US"/>
        </a:p>
      </dgm:t>
    </dgm:pt>
    <dgm:pt modelId="{C7A297B1-CF4D-444E-9C2B-1CD95F45A846}">
      <dgm:prSet/>
      <dgm:spPr/>
      <dgm:t>
        <a:bodyPr/>
        <a:lstStyle/>
        <a:p>
          <a:r>
            <a:rPr lang="en-IN">
              <a:hlinkClick xmlns:r="http://schemas.openxmlformats.org/officeDocument/2006/relationships" r:id="rId4"/>
            </a:rPr>
            <a:t>Manish Sharma | LinkedIn</a:t>
          </a:r>
          <a:endParaRPr lang="en-US"/>
        </a:p>
      </dgm:t>
    </dgm:pt>
    <dgm:pt modelId="{584C33D7-143C-43F8-92A7-10078D91E93A}" type="parTrans" cxnId="{7FECB311-0489-4F0E-A07C-33A9A40ADAAB}">
      <dgm:prSet/>
      <dgm:spPr/>
      <dgm:t>
        <a:bodyPr/>
        <a:lstStyle/>
        <a:p>
          <a:endParaRPr lang="en-US"/>
        </a:p>
      </dgm:t>
    </dgm:pt>
    <dgm:pt modelId="{7011D163-8AE9-45A2-B44E-6838C60AFCAE}" type="sibTrans" cxnId="{7FECB311-0489-4F0E-A07C-33A9A40ADAAB}">
      <dgm:prSet/>
      <dgm:spPr/>
      <dgm:t>
        <a:bodyPr/>
        <a:lstStyle/>
        <a:p>
          <a:endParaRPr lang="en-US"/>
        </a:p>
      </dgm:t>
    </dgm:pt>
    <dgm:pt modelId="{6AD6FC98-4B12-4807-A111-3A3BA1438F7A}" type="pres">
      <dgm:prSet presAssocID="{749CFC44-69C4-4B17-B8F2-7FF9091A454F}" presName="vert0" presStyleCnt="0">
        <dgm:presLayoutVars>
          <dgm:dir/>
          <dgm:animOne val="branch"/>
          <dgm:animLvl val="lvl"/>
        </dgm:presLayoutVars>
      </dgm:prSet>
      <dgm:spPr/>
    </dgm:pt>
    <dgm:pt modelId="{3C8D01C0-1E73-44AB-BAB2-46CEA7F2AE01}" type="pres">
      <dgm:prSet presAssocID="{7856030B-23D7-4A23-9EA3-5E646EC46186}" presName="thickLine" presStyleLbl="alignNode1" presStyleIdx="0" presStyleCnt="4"/>
      <dgm:spPr/>
    </dgm:pt>
    <dgm:pt modelId="{29D4CCDB-10DA-4EB7-8F2B-2D976AD7C879}" type="pres">
      <dgm:prSet presAssocID="{7856030B-23D7-4A23-9EA3-5E646EC46186}" presName="horz1" presStyleCnt="0"/>
      <dgm:spPr/>
    </dgm:pt>
    <dgm:pt modelId="{87AF02D9-9E33-42B7-94B0-CB658E5567F3}" type="pres">
      <dgm:prSet presAssocID="{7856030B-23D7-4A23-9EA3-5E646EC46186}" presName="tx1" presStyleLbl="revTx" presStyleIdx="0" presStyleCnt="4"/>
      <dgm:spPr/>
    </dgm:pt>
    <dgm:pt modelId="{8FAF1927-6F2E-46A7-8B7A-76337E6492A3}" type="pres">
      <dgm:prSet presAssocID="{7856030B-23D7-4A23-9EA3-5E646EC46186}" presName="vert1" presStyleCnt="0"/>
      <dgm:spPr/>
    </dgm:pt>
    <dgm:pt modelId="{087A68F0-DD96-4827-B3F0-A1EF5047059A}" type="pres">
      <dgm:prSet presAssocID="{D16C0C2D-B6FC-49BD-82F4-1FF928C65157}" presName="thickLine" presStyleLbl="alignNode1" presStyleIdx="1" presStyleCnt="4"/>
      <dgm:spPr/>
    </dgm:pt>
    <dgm:pt modelId="{4A93A3D6-D845-4819-B152-5908782C4F75}" type="pres">
      <dgm:prSet presAssocID="{D16C0C2D-B6FC-49BD-82F4-1FF928C65157}" presName="horz1" presStyleCnt="0"/>
      <dgm:spPr/>
    </dgm:pt>
    <dgm:pt modelId="{D63258E6-2D44-4AB2-8009-1C1ADA536719}" type="pres">
      <dgm:prSet presAssocID="{D16C0C2D-B6FC-49BD-82F4-1FF928C65157}" presName="tx1" presStyleLbl="revTx" presStyleIdx="1" presStyleCnt="4"/>
      <dgm:spPr/>
    </dgm:pt>
    <dgm:pt modelId="{0C62238A-1282-4CCA-8DE6-18B759D9B9F9}" type="pres">
      <dgm:prSet presAssocID="{D16C0C2D-B6FC-49BD-82F4-1FF928C65157}" presName="vert1" presStyleCnt="0"/>
      <dgm:spPr/>
    </dgm:pt>
    <dgm:pt modelId="{CC6D427E-977F-4825-95E8-F94295D5E478}" type="pres">
      <dgm:prSet presAssocID="{5C0AD823-ED90-4268-A804-F3FFFADBC6D5}" presName="thickLine" presStyleLbl="alignNode1" presStyleIdx="2" presStyleCnt="4"/>
      <dgm:spPr/>
    </dgm:pt>
    <dgm:pt modelId="{84302D66-9AC3-476E-8387-6F135B045EFA}" type="pres">
      <dgm:prSet presAssocID="{5C0AD823-ED90-4268-A804-F3FFFADBC6D5}" presName="horz1" presStyleCnt="0"/>
      <dgm:spPr/>
    </dgm:pt>
    <dgm:pt modelId="{97EA4E90-6F9D-4617-BDE7-A4B0B13720B0}" type="pres">
      <dgm:prSet presAssocID="{5C0AD823-ED90-4268-A804-F3FFFADBC6D5}" presName="tx1" presStyleLbl="revTx" presStyleIdx="2" presStyleCnt="4"/>
      <dgm:spPr/>
    </dgm:pt>
    <dgm:pt modelId="{295395BA-19E1-436B-BB9E-B80384AF06D4}" type="pres">
      <dgm:prSet presAssocID="{5C0AD823-ED90-4268-A804-F3FFFADBC6D5}" presName="vert1" presStyleCnt="0"/>
      <dgm:spPr/>
    </dgm:pt>
    <dgm:pt modelId="{F7585AE2-A225-44C4-B657-CFBABEC0D67A}" type="pres">
      <dgm:prSet presAssocID="{C7A297B1-CF4D-444E-9C2B-1CD95F45A846}" presName="thickLine" presStyleLbl="alignNode1" presStyleIdx="3" presStyleCnt="4"/>
      <dgm:spPr/>
    </dgm:pt>
    <dgm:pt modelId="{B243A8FB-881F-483D-8287-A20960CA0C9E}" type="pres">
      <dgm:prSet presAssocID="{C7A297B1-CF4D-444E-9C2B-1CD95F45A846}" presName="horz1" presStyleCnt="0"/>
      <dgm:spPr/>
    </dgm:pt>
    <dgm:pt modelId="{1F11203D-AA6C-4C40-9FB5-AB092844E9BF}" type="pres">
      <dgm:prSet presAssocID="{C7A297B1-CF4D-444E-9C2B-1CD95F45A846}" presName="tx1" presStyleLbl="revTx" presStyleIdx="3" presStyleCnt="4"/>
      <dgm:spPr/>
    </dgm:pt>
    <dgm:pt modelId="{CACC702C-A235-4200-9D4A-F2E201EEA573}" type="pres">
      <dgm:prSet presAssocID="{C7A297B1-CF4D-444E-9C2B-1CD95F45A846}" presName="vert1" presStyleCnt="0"/>
      <dgm:spPr/>
    </dgm:pt>
  </dgm:ptLst>
  <dgm:cxnLst>
    <dgm:cxn modelId="{7FECB311-0489-4F0E-A07C-33A9A40ADAAB}" srcId="{749CFC44-69C4-4B17-B8F2-7FF9091A454F}" destId="{C7A297B1-CF4D-444E-9C2B-1CD95F45A846}" srcOrd="3" destOrd="0" parTransId="{584C33D7-143C-43F8-92A7-10078D91E93A}" sibTransId="{7011D163-8AE9-45A2-B44E-6838C60AFCAE}"/>
    <dgm:cxn modelId="{9A13071F-D50D-4F55-922B-A0EDDE1ECA77}" type="presOf" srcId="{C7A297B1-CF4D-444E-9C2B-1CD95F45A846}" destId="{1F11203D-AA6C-4C40-9FB5-AB092844E9BF}" srcOrd="0" destOrd="0" presId="urn:microsoft.com/office/officeart/2008/layout/LinedList"/>
    <dgm:cxn modelId="{83BDB53D-71D6-4FC0-9A4D-8D401858A62B}" srcId="{749CFC44-69C4-4B17-B8F2-7FF9091A454F}" destId="{5C0AD823-ED90-4268-A804-F3FFFADBC6D5}" srcOrd="2" destOrd="0" parTransId="{4D4F1145-AB87-4542-84A2-AFCB2266E6BD}" sibTransId="{2ED4DBD2-A752-4D43-90BE-EAEBD29A9E00}"/>
    <dgm:cxn modelId="{E65EA359-2EDF-439E-9F94-EF742C5E7B23}" type="presOf" srcId="{D16C0C2D-B6FC-49BD-82F4-1FF928C65157}" destId="{D63258E6-2D44-4AB2-8009-1C1ADA536719}" srcOrd="0" destOrd="0" presId="urn:microsoft.com/office/officeart/2008/layout/LinedList"/>
    <dgm:cxn modelId="{8E8AA898-B944-4360-9599-59D51DCE0F08}" type="presOf" srcId="{7856030B-23D7-4A23-9EA3-5E646EC46186}" destId="{87AF02D9-9E33-42B7-94B0-CB658E5567F3}" srcOrd="0" destOrd="0" presId="urn:microsoft.com/office/officeart/2008/layout/LinedList"/>
    <dgm:cxn modelId="{F607CBAE-C13A-483A-9F2D-B21728575E68}" type="presOf" srcId="{5C0AD823-ED90-4268-A804-F3FFFADBC6D5}" destId="{97EA4E90-6F9D-4617-BDE7-A4B0B13720B0}" srcOrd="0" destOrd="0" presId="urn:microsoft.com/office/officeart/2008/layout/LinedList"/>
    <dgm:cxn modelId="{96FB3DD2-B34B-4D3C-B3A1-3FFB4E30EE4D}" srcId="{749CFC44-69C4-4B17-B8F2-7FF9091A454F}" destId="{7856030B-23D7-4A23-9EA3-5E646EC46186}" srcOrd="0" destOrd="0" parTransId="{4A132848-FCEC-4C54-9590-78B5C1541031}" sibTransId="{591E8C74-F2B1-42F9-B1B0-C70CAF06EA36}"/>
    <dgm:cxn modelId="{DB8F62D3-6331-4E04-B4D5-33630236030E}" type="presOf" srcId="{749CFC44-69C4-4B17-B8F2-7FF9091A454F}" destId="{6AD6FC98-4B12-4807-A111-3A3BA1438F7A}" srcOrd="0" destOrd="0" presId="urn:microsoft.com/office/officeart/2008/layout/LinedList"/>
    <dgm:cxn modelId="{013947E7-A568-4FB1-A984-1B713A46E683}" srcId="{749CFC44-69C4-4B17-B8F2-7FF9091A454F}" destId="{D16C0C2D-B6FC-49BD-82F4-1FF928C65157}" srcOrd="1" destOrd="0" parTransId="{D65A222D-1CC1-414D-A6EC-E74669549088}" sibTransId="{BAA50448-FAA9-491D-8A1C-F7940C46C776}"/>
    <dgm:cxn modelId="{556F9745-6AAB-42CE-BF39-8EA9005C778E}" type="presParOf" srcId="{6AD6FC98-4B12-4807-A111-3A3BA1438F7A}" destId="{3C8D01C0-1E73-44AB-BAB2-46CEA7F2AE01}" srcOrd="0" destOrd="0" presId="urn:microsoft.com/office/officeart/2008/layout/LinedList"/>
    <dgm:cxn modelId="{837D29EE-D9C0-4D95-8D49-A6CBED901BB8}" type="presParOf" srcId="{6AD6FC98-4B12-4807-A111-3A3BA1438F7A}" destId="{29D4CCDB-10DA-4EB7-8F2B-2D976AD7C879}" srcOrd="1" destOrd="0" presId="urn:microsoft.com/office/officeart/2008/layout/LinedList"/>
    <dgm:cxn modelId="{9336AF64-CCAC-4CD4-9543-4FA5306C6ACB}" type="presParOf" srcId="{29D4CCDB-10DA-4EB7-8F2B-2D976AD7C879}" destId="{87AF02D9-9E33-42B7-94B0-CB658E5567F3}" srcOrd="0" destOrd="0" presId="urn:microsoft.com/office/officeart/2008/layout/LinedList"/>
    <dgm:cxn modelId="{3E0C7ED7-6791-4944-A8AC-0886AECD8B68}" type="presParOf" srcId="{29D4CCDB-10DA-4EB7-8F2B-2D976AD7C879}" destId="{8FAF1927-6F2E-46A7-8B7A-76337E6492A3}" srcOrd="1" destOrd="0" presId="urn:microsoft.com/office/officeart/2008/layout/LinedList"/>
    <dgm:cxn modelId="{789F5D68-5834-4D4D-A653-83CCF6FE9B53}" type="presParOf" srcId="{6AD6FC98-4B12-4807-A111-3A3BA1438F7A}" destId="{087A68F0-DD96-4827-B3F0-A1EF5047059A}" srcOrd="2" destOrd="0" presId="urn:microsoft.com/office/officeart/2008/layout/LinedList"/>
    <dgm:cxn modelId="{CD576D18-42B7-4581-97FC-74ADF4D27C13}" type="presParOf" srcId="{6AD6FC98-4B12-4807-A111-3A3BA1438F7A}" destId="{4A93A3D6-D845-4819-B152-5908782C4F75}" srcOrd="3" destOrd="0" presId="urn:microsoft.com/office/officeart/2008/layout/LinedList"/>
    <dgm:cxn modelId="{A5F93B50-7F1B-41C7-A99F-39F0110CD192}" type="presParOf" srcId="{4A93A3D6-D845-4819-B152-5908782C4F75}" destId="{D63258E6-2D44-4AB2-8009-1C1ADA536719}" srcOrd="0" destOrd="0" presId="urn:microsoft.com/office/officeart/2008/layout/LinedList"/>
    <dgm:cxn modelId="{8B54DC29-14B3-48DD-B062-9F1B4A37D0E1}" type="presParOf" srcId="{4A93A3D6-D845-4819-B152-5908782C4F75}" destId="{0C62238A-1282-4CCA-8DE6-18B759D9B9F9}" srcOrd="1" destOrd="0" presId="urn:microsoft.com/office/officeart/2008/layout/LinedList"/>
    <dgm:cxn modelId="{236A39CD-FEB9-4EEF-A1EF-9C6867E04240}" type="presParOf" srcId="{6AD6FC98-4B12-4807-A111-3A3BA1438F7A}" destId="{CC6D427E-977F-4825-95E8-F94295D5E478}" srcOrd="4" destOrd="0" presId="urn:microsoft.com/office/officeart/2008/layout/LinedList"/>
    <dgm:cxn modelId="{65A264E9-FB47-42F6-8CCF-C575E5391E22}" type="presParOf" srcId="{6AD6FC98-4B12-4807-A111-3A3BA1438F7A}" destId="{84302D66-9AC3-476E-8387-6F135B045EFA}" srcOrd="5" destOrd="0" presId="urn:microsoft.com/office/officeart/2008/layout/LinedList"/>
    <dgm:cxn modelId="{06D5CE18-5E36-4FA2-A6CB-7F7EFECEDBB8}" type="presParOf" srcId="{84302D66-9AC3-476E-8387-6F135B045EFA}" destId="{97EA4E90-6F9D-4617-BDE7-A4B0B13720B0}" srcOrd="0" destOrd="0" presId="urn:microsoft.com/office/officeart/2008/layout/LinedList"/>
    <dgm:cxn modelId="{8C791572-A414-44D4-A2F2-C42D7F3286DF}" type="presParOf" srcId="{84302D66-9AC3-476E-8387-6F135B045EFA}" destId="{295395BA-19E1-436B-BB9E-B80384AF06D4}" srcOrd="1" destOrd="0" presId="urn:microsoft.com/office/officeart/2008/layout/LinedList"/>
    <dgm:cxn modelId="{4AB67CC4-1303-4B94-AB12-45B90437AEA2}" type="presParOf" srcId="{6AD6FC98-4B12-4807-A111-3A3BA1438F7A}" destId="{F7585AE2-A225-44C4-B657-CFBABEC0D67A}" srcOrd="6" destOrd="0" presId="urn:microsoft.com/office/officeart/2008/layout/LinedList"/>
    <dgm:cxn modelId="{B4603D5A-8277-4B39-94E5-77A91C212E4C}" type="presParOf" srcId="{6AD6FC98-4B12-4807-A111-3A3BA1438F7A}" destId="{B243A8FB-881F-483D-8287-A20960CA0C9E}" srcOrd="7" destOrd="0" presId="urn:microsoft.com/office/officeart/2008/layout/LinedList"/>
    <dgm:cxn modelId="{AAFCF4FC-1368-4901-AAE2-3C8FB4AE1260}" type="presParOf" srcId="{B243A8FB-881F-483D-8287-A20960CA0C9E}" destId="{1F11203D-AA6C-4C40-9FB5-AB092844E9BF}" srcOrd="0" destOrd="0" presId="urn:microsoft.com/office/officeart/2008/layout/LinedList"/>
    <dgm:cxn modelId="{EFE6083C-57B5-402A-A453-2F7BF401F298}" type="presParOf" srcId="{B243A8FB-881F-483D-8287-A20960CA0C9E}" destId="{CACC702C-A235-4200-9D4A-F2E201EEA573}"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62923F-10CC-4898-B21D-D35A036CFB60}">
      <dsp:nvSpPr>
        <dsp:cNvPr id="0" name=""/>
        <dsp:cNvSpPr/>
      </dsp:nvSpPr>
      <dsp:spPr>
        <a:xfrm>
          <a:off x="0" y="118703"/>
          <a:ext cx="6245265" cy="791505"/>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IN" sz="3300" kern="1200"/>
            <a:t>Quick Loading Time</a:t>
          </a:r>
          <a:endParaRPr lang="en-US" sz="3300" kern="1200"/>
        </a:p>
      </dsp:txBody>
      <dsp:txXfrm>
        <a:off x="38638" y="157341"/>
        <a:ext cx="6167989" cy="714229"/>
      </dsp:txXfrm>
    </dsp:sp>
    <dsp:sp modelId="{DE66AC20-CEA3-4CB8-B269-412668F69CCA}">
      <dsp:nvSpPr>
        <dsp:cNvPr id="0" name=""/>
        <dsp:cNvSpPr/>
      </dsp:nvSpPr>
      <dsp:spPr>
        <a:xfrm>
          <a:off x="0" y="910208"/>
          <a:ext cx="6245265" cy="5464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8287" tIns="41910" rIns="234696" bIns="41910" numCol="1" spcCol="1270" anchor="t" anchorCtr="0">
          <a:noAutofit/>
        </a:bodyPr>
        <a:lstStyle/>
        <a:p>
          <a:pPr marL="228600" lvl="1" indent="-228600" algn="l" defTabSz="1155700">
            <a:lnSpc>
              <a:spcPct val="90000"/>
            </a:lnSpc>
            <a:spcBef>
              <a:spcPct val="0"/>
            </a:spcBef>
            <a:spcAft>
              <a:spcPct val="20000"/>
            </a:spcAft>
            <a:buChar char="•"/>
          </a:pPr>
          <a:endParaRPr lang="en-US" sz="2600" kern="1200"/>
        </a:p>
      </dsp:txBody>
      <dsp:txXfrm>
        <a:off x="0" y="910208"/>
        <a:ext cx="6245265" cy="546480"/>
      </dsp:txXfrm>
    </dsp:sp>
    <dsp:sp modelId="{DAB901B1-5264-4BA1-8874-D2A9D3C7DA30}">
      <dsp:nvSpPr>
        <dsp:cNvPr id="0" name=""/>
        <dsp:cNvSpPr/>
      </dsp:nvSpPr>
      <dsp:spPr>
        <a:xfrm>
          <a:off x="0" y="1456688"/>
          <a:ext cx="6245265" cy="791505"/>
        </a:xfrm>
        <a:prstGeom prst="roundRect">
          <a:avLst/>
        </a:prstGeom>
        <a:solidFill>
          <a:schemeClr val="accent5">
            <a:hueOff val="-2252848"/>
            <a:satOff val="-5806"/>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IN" sz="3300" kern="1200"/>
            <a:t>Seamless User Experience</a:t>
          </a:r>
          <a:endParaRPr lang="en-US" sz="3300" kern="1200"/>
        </a:p>
      </dsp:txBody>
      <dsp:txXfrm>
        <a:off x="38638" y="1495326"/>
        <a:ext cx="6167989" cy="714229"/>
      </dsp:txXfrm>
    </dsp:sp>
    <dsp:sp modelId="{19092326-4E18-4A31-8746-02E1A15BBFB6}">
      <dsp:nvSpPr>
        <dsp:cNvPr id="0" name=""/>
        <dsp:cNvSpPr/>
      </dsp:nvSpPr>
      <dsp:spPr>
        <a:xfrm>
          <a:off x="0" y="2248193"/>
          <a:ext cx="6245265" cy="5464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8287" tIns="41910" rIns="234696" bIns="41910" numCol="1" spcCol="1270" anchor="t" anchorCtr="0">
          <a:noAutofit/>
        </a:bodyPr>
        <a:lstStyle/>
        <a:p>
          <a:pPr marL="228600" lvl="1" indent="-228600" algn="l" defTabSz="1155700">
            <a:lnSpc>
              <a:spcPct val="90000"/>
            </a:lnSpc>
            <a:spcBef>
              <a:spcPct val="0"/>
            </a:spcBef>
            <a:spcAft>
              <a:spcPct val="20000"/>
            </a:spcAft>
            <a:buChar char="•"/>
          </a:pPr>
          <a:endParaRPr lang="en-US" sz="2600" kern="1200"/>
        </a:p>
      </dsp:txBody>
      <dsp:txXfrm>
        <a:off x="0" y="2248193"/>
        <a:ext cx="6245265" cy="546480"/>
      </dsp:txXfrm>
    </dsp:sp>
    <dsp:sp modelId="{7E238E0B-BC81-453A-A6A0-F362CBB49766}">
      <dsp:nvSpPr>
        <dsp:cNvPr id="0" name=""/>
        <dsp:cNvSpPr/>
      </dsp:nvSpPr>
      <dsp:spPr>
        <a:xfrm>
          <a:off x="0" y="2794673"/>
          <a:ext cx="6245265" cy="791505"/>
        </a:xfrm>
        <a:prstGeom prst="roundRect">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US" sz="3300" kern="1200"/>
            <a:t>Ease in Building Feature-rich Apps</a:t>
          </a:r>
        </a:p>
      </dsp:txBody>
      <dsp:txXfrm>
        <a:off x="38638" y="2833311"/>
        <a:ext cx="6167989" cy="714229"/>
      </dsp:txXfrm>
    </dsp:sp>
    <dsp:sp modelId="{76B00C47-52DE-4476-AECC-FD109F3502D6}">
      <dsp:nvSpPr>
        <dsp:cNvPr id="0" name=""/>
        <dsp:cNvSpPr/>
      </dsp:nvSpPr>
      <dsp:spPr>
        <a:xfrm>
          <a:off x="0" y="3586178"/>
          <a:ext cx="6245265" cy="5464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8287" tIns="41910" rIns="234696" bIns="41910" numCol="1" spcCol="1270" anchor="t" anchorCtr="0">
          <a:noAutofit/>
        </a:bodyPr>
        <a:lstStyle/>
        <a:p>
          <a:pPr marL="228600" lvl="1" indent="-228600" algn="l" defTabSz="1155700">
            <a:lnSpc>
              <a:spcPct val="90000"/>
            </a:lnSpc>
            <a:spcBef>
              <a:spcPct val="0"/>
            </a:spcBef>
            <a:spcAft>
              <a:spcPct val="20000"/>
            </a:spcAft>
            <a:buChar char="•"/>
          </a:pPr>
          <a:endParaRPr lang="en-US" sz="2600" kern="1200"/>
        </a:p>
      </dsp:txBody>
      <dsp:txXfrm>
        <a:off x="0" y="3586178"/>
        <a:ext cx="6245265" cy="546480"/>
      </dsp:txXfrm>
    </dsp:sp>
    <dsp:sp modelId="{08F6659B-C9F5-4259-BD7B-2F5A42166929}">
      <dsp:nvSpPr>
        <dsp:cNvPr id="0" name=""/>
        <dsp:cNvSpPr/>
      </dsp:nvSpPr>
      <dsp:spPr>
        <a:xfrm>
          <a:off x="0" y="4132658"/>
          <a:ext cx="6245265" cy="791505"/>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IN" sz="3300" kern="1200"/>
            <a:t>Uses Less Bandwidth</a:t>
          </a:r>
          <a:endParaRPr lang="en-US" sz="3300" kern="1200"/>
        </a:p>
      </dsp:txBody>
      <dsp:txXfrm>
        <a:off x="38638" y="4171296"/>
        <a:ext cx="6167989" cy="714229"/>
      </dsp:txXfrm>
    </dsp:sp>
    <dsp:sp modelId="{ED390239-9E07-402B-A9D6-D535F73AD1E7}">
      <dsp:nvSpPr>
        <dsp:cNvPr id="0" name=""/>
        <dsp:cNvSpPr/>
      </dsp:nvSpPr>
      <dsp:spPr>
        <a:xfrm>
          <a:off x="0" y="4924163"/>
          <a:ext cx="6245265" cy="5464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8287" tIns="41910" rIns="234696" bIns="41910" numCol="1" spcCol="1270" anchor="t" anchorCtr="0">
          <a:noAutofit/>
        </a:bodyPr>
        <a:lstStyle/>
        <a:p>
          <a:pPr marL="228600" lvl="1" indent="-228600" algn="l" defTabSz="1155700">
            <a:lnSpc>
              <a:spcPct val="90000"/>
            </a:lnSpc>
            <a:spcBef>
              <a:spcPct val="0"/>
            </a:spcBef>
            <a:spcAft>
              <a:spcPct val="20000"/>
            </a:spcAft>
            <a:buChar char="•"/>
          </a:pPr>
          <a:endParaRPr lang="en-US" sz="2600" kern="1200"/>
        </a:p>
      </dsp:txBody>
      <dsp:txXfrm>
        <a:off x="0" y="4924163"/>
        <a:ext cx="6245265" cy="54648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C8D01C0-1E73-44AB-BAB2-46CEA7F2AE01}">
      <dsp:nvSpPr>
        <dsp:cNvPr id="0" name=""/>
        <dsp:cNvSpPr/>
      </dsp:nvSpPr>
      <dsp:spPr>
        <a:xfrm>
          <a:off x="0" y="0"/>
          <a:ext cx="4282984" cy="0"/>
        </a:xfrm>
        <a:prstGeom prst="lin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87AF02D9-9E33-42B7-94B0-CB658E5567F3}">
      <dsp:nvSpPr>
        <dsp:cNvPr id="0" name=""/>
        <dsp:cNvSpPr/>
      </dsp:nvSpPr>
      <dsp:spPr>
        <a:xfrm>
          <a:off x="0" y="0"/>
          <a:ext cx="4282984" cy="8779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a:hlinkClick xmlns:r="http://schemas.openxmlformats.org/officeDocument/2006/relationships" r:id="rId1"/>
            </a:rPr>
            <a:t>Manish Sharma | Gmail</a:t>
          </a:r>
          <a:endParaRPr lang="en-US" sz="2700" kern="1200"/>
        </a:p>
      </dsp:txBody>
      <dsp:txXfrm>
        <a:off x="0" y="0"/>
        <a:ext cx="4282984" cy="877985"/>
      </dsp:txXfrm>
    </dsp:sp>
    <dsp:sp modelId="{087A68F0-DD96-4827-B3F0-A1EF5047059A}">
      <dsp:nvSpPr>
        <dsp:cNvPr id="0" name=""/>
        <dsp:cNvSpPr/>
      </dsp:nvSpPr>
      <dsp:spPr>
        <a:xfrm>
          <a:off x="0" y="877985"/>
          <a:ext cx="4282984" cy="0"/>
        </a:xfrm>
        <a:prstGeom prst="lin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D63258E6-2D44-4AB2-8009-1C1ADA536719}">
      <dsp:nvSpPr>
        <dsp:cNvPr id="0" name=""/>
        <dsp:cNvSpPr/>
      </dsp:nvSpPr>
      <dsp:spPr>
        <a:xfrm>
          <a:off x="0" y="877985"/>
          <a:ext cx="4282984" cy="8779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a:hlinkClick xmlns:r="http://schemas.openxmlformats.org/officeDocument/2006/relationships" r:id="rId2"/>
            </a:rPr>
            <a:t>Manish Sharma | WhatsApp</a:t>
          </a:r>
          <a:endParaRPr lang="en-US" sz="2700" kern="1200"/>
        </a:p>
      </dsp:txBody>
      <dsp:txXfrm>
        <a:off x="0" y="877985"/>
        <a:ext cx="4282984" cy="877985"/>
      </dsp:txXfrm>
    </dsp:sp>
    <dsp:sp modelId="{CC6D427E-977F-4825-95E8-F94295D5E478}">
      <dsp:nvSpPr>
        <dsp:cNvPr id="0" name=""/>
        <dsp:cNvSpPr/>
      </dsp:nvSpPr>
      <dsp:spPr>
        <a:xfrm>
          <a:off x="0" y="1755971"/>
          <a:ext cx="4282984" cy="0"/>
        </a:xfrm>
        <a:prstGeom prst="lin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97EA4E90-6F9D-4617-BDE7-A4B0B13720B0}">
      <dsp:nvSpPr>
        <dsp:cNvPr id="0" name=""/>
        <dsp:cNvSpPr/>
      </dsp:nvSpPr>
      <dsp:spPr>
        <a:xfrm>
          <a:off x="0" y="1755971"/>
          <a:ext cx="4282984" cy="8779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IN" sz="2700" kern="1200">
              <a:hlinkClick xmlns:r="http://schemas.openxmlformats.org/officeDocument/2006/relationships" r:id="rId3"/>
            </a:rPr>
            <a:t>Manish Sharma | Facebook</a:t>
          </a:r>
          <a:endParaRPr lang="en-US" sz="2700" kern="1200"/>
        </a:p>
      </dsp:txBody>
      <dsp:txXfrm>
        <a:off x="0" y="1755971"/>
        <a:ext cx="4282984" cy="877985"/>
      </dsp:txXfrm>
    </dsp:sp>
    <dsp:sp modelId="{F7585AE2-A225-44C4-B657-CFBABEC0D67A}">
      <dsp:nvSpPr>
        <dsp:cNvPr id="0" name=""/>
        <dsp:cNvSpPr/>
      </dsp:nvSpPr>
      <dsp:spPr>
        <a:xfrm>
          <a:off x="0" y="2633957"/>
          <a:ext cx="4282984" cy="0"/>
        </a:xfrm>
        <a:prstGeom prst="lin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1F11203D-AA6C-4C40-9FB5-AB092844E9BF}">
      <dsp:nvSpPr>
        <dsp:cNvPr id="0" name=""/>
        <dsp:cNvSpPr/>
      </dsp:nvSpPr>
      <dsp:spPr>
        <a:xfrm>
          <a:off x="0" y="2633957"/>
          <a:ext cx="4282984" cy="8779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IN" sz="2700" kern="1200">
              <a:hlinkClick xmlns:r="http://schemas.openxmlformats.org/officeDocument/2006/relationships" r:id="rId4"/>
            </a:rPr>
            <a:t>Manish Sharma | LinkedIn</a:t>
          </a:r>
          <a:endParaRPr lang="en-US" sz="2700" kern="1200"/>
        </a:p>
      </dsp:txBody>
      <dsp:txXfrm>
        <a:off x="0" y="2633957"/>
        <a:ext cx="4282984" cy="877985"/>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28ECBF6-8111-40D1-BDE1-2B34FC7A634F}" type="datetimeFigureOut">
              <a:rPr lang="en-IN" smtClean="0"/>
              <a:t>09-05-2023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21B7412-83B6-4CA4-A3C1-679191960791}" type="slidenum">
              <a:rPr lang="en-IN" smtClean="0"/>
              <a:t>‹#›</a:t>
            </a:fld>
            <a:endParaRPr lang="en-IN"/>
          </a:p>
        </p:txBody>
      </p:sp>
    </p:spTree>
    <p:extLst>
      <p:ext uri="{BB962C8B-B14F-4D97-AF65-F5344CB8AC3E}">
        <p14:creationId xmlns:p14="http://schemas.microsoft.com/office/powerpoint/2010/main" val="21426612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9812F2FE-08F6-4495-9A9C-167C1A58C6CC}" type="slidenum">
              <a:rPr lang="en-IN" smtClean="0"/>
              <a:t>10</a:t>
            </a:fld>
            <a:endParaRPr lang="en-IN"/>
          </a:p>
        </p:txBody>
      </p:sp>
    </p:spTree>
    <p:extLst>
      <p:ext uri="{BB962C8B-B14F-4D97-AF65-F5344CB8AC3E}">
        <p14:creationId xmlns:p14="http://schemas.microsoft.com/office/powerpoint/2010/main" val="33883700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6B529E-45CC-4AED-80B3-4BBD48A2AF1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F5B8552-66E7-4159-BFCF-0B11286EAF5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41B97A7-5AFD-4E20-9727-194CE260D86C}"/>
              </a:ext>
            </a:extLst>
          </p:cNvPr>
          <p:cNvSpPr>
            <a:spLocks noGrp="1"/>
          </p:cNvSpPr>
          <p:nvPr>
            <p:ph type="dt" sz="half" idx="10"/>
          </p:nvPr>
        </p:nvSpPr>
        <p:spPr/>
        <p:txBody>
          <a:bodyPr/>
          <a:lstStyle/>
          <a:p>
            <a:fld id="{AC383B1E-3E1F-4FB8-B611-6F0F06E0FE57}" type="datetimeFigureOut">
              <a:rPr lang="en-US" smtClean="0"/>
              <a:t>5/9/2023</a:t>
            </a:fld>
            <a:endParaRPr lang="en-US"/>
          </a:p>
        </p:txBody>
      </p:sp>
      <p:sp>
        <p:nvSpPr>
          <p:cNvPr id="5" name="Footer Placeholder 4">
            <a:extLst>
              <a:ext uri="{FF2B5EF4-FFF2-40B4-BE49-F238E27FC236}">
                <a16:creationId xmlns:a16="http://schemas.microsoft.com/office/drawing/2014/main" id="{9BB0427F-D48B-4A9D-A92E-BD8BD1396F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8901568-0B04-4C0D-AB92-2ACCC8C5D381}"/>
              </a:ext>
            </a:extLst>
          </p:cNvPr>
          <p:cNvSpPr>
            <a:spLocks noGrp="1"/>
          </p:cNvSpPr>
          <p:nvPr>
            <p:ph type="sldNum" sz="quarter" idx="12"/>
          </p:nvPr>
        </p:nvSpPr>
        <p:spPr/>
        <p:txBody>
          <a:bodyPr/>
          <a:lstStyle/>
          <a:p>
            <a:fld id="{AD0483F6-4D3C-4F49-9122-C28E0C068AED}" type="slidenum">
              <a:rPr lang="en-US" smtClean="0"/>
              <a:t>‹#›</a:t>
            </a:fld>
            <a:endParaRPr lang="en-US"/>
          </a:p>
        </p:txBody>
      </p:sp>
    </p:spTree>
    <p:extLst>
      <p:ext uri="{BB962C8B-B14F-4D97-AF65-F5344CB8AC3E}">
        <p14:creationId xmlns:p14="http://schemas.microsoft.com/office/powerpoint/2010/main" val="25067409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A0910A-0773-4A5E-923F-872D153F235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3F89E44-0152-41D7-9FA8-B6935D13592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C84E6C3-C3E6-40A4-9FCE-3367D791A446}"/>
              </a:ext>
            </a:extLst>
          </p:cNvPr>
          <p:cNvSpPr>
            <a:spLocks noGrp="1"/>
          </p:cNvSpPr>
          <p:nvPr>
            <p:ph type="dt" sz="half" idx="10"/>
          </p:nvPr>
        </p:nvSpPr>
        <p:spPr/>
        <p:txBody>
          <a:bodyPr/>
          <a:lstStyle/>
          <a:p>
            <a:fld id="{AC383B1E-3E1F-4FB8-B611-6F0F06E0FE57}" type="datetimeFigureOut">
              <a:rPr lang="en-US" smtClean="0"/>
              <a:t>5/9/2023</a:t>
            </a:fld>
            <a:endParaRPr lang="en-US"/>
          </a:p>
        </p:txBody>
      </p:sp>
      <p:sp>
        <p:nvSpPr>
          <p:cNvPr id="5" name="Footer Placeholder 4">
            <a:extLst>
              <a:ext uri="{FF2B5EF4-FFF2-40B4-BE49-F238E27FC236}">
                <a16:creationId xmlns:a16="http://schemas.microsoft.com/office/drawing/2014/main" id="{42CF5312-2701-4687-A019-14782A88B2D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875657-2B9E-40F3-8252-0BA25264F790}"/>
              </a:ext>
            </a:extLst>
          </p:cNvPr>
          <p:cNvSpPr>
            <a:spLocks noGrp="1"/>
          </p:cNvSpPr>
          <p:nvPr>
            <p:ph type="sldNum" sz="quarter" idx="12"/>
          </p:nvPr>
        </p:nvSpPr>
        <p:spPr/>
        <p:txBody>
          <a:bodyPr/>
          <a:lstStyle/>
          <a:p>
            <a:fld id="{AD0483F6-4D3C-4F49-9122-C28E0C068AED}" type="slidenum">
              <a:rPr lang="en-US" smtClean="0"/>
              <a:t>‹#›</a:t>
            </a:fld>
            <a:endParaRPr lang="en-US"/>
          </a:p>
        </p:txBody>
      </p:sp>
    </p:spTree>
    <p:extLst>
      <p:ext uri="{BB962C8B-B14F-4D97-AF65-F5344CB8AC3E}">
        <p14:creationId xmlns:p14="http://schemas.microsoft.com/office/powerpoint/2010/main" val="27317674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95BA920-7500-479F-95F2-A9450B6C03F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8DDDCE5-211F-4264-8802-31E712486CF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50F2F3-3F45-4631-96BF-29D1B59F6069}"/>
              </a:ext>
            </a:extLst>
          </p:cNvPr>
          <p:cNvSpPr>
            <a:spLocks noGrp="1"/>
          </p:cNvSpPr>
          <p:nvPr>
            <p:ph type="dt" sz="half" idx="10"/>
          </p:nvPr>
        </p:nvSpPr>
        <p:spPr/>
        <p:txBody>
          <a:bodyPr/>
          <a:lstStyle/>
          <a:p>
            <a:fld id="{AC383B1E-3E1F-4FB8-B611-6F0F06E0FE57}" type="datetimeFigureOut">
              <a:rPr lang="en-US" smtClean="0"/>
              <a:t>5/9/2023</a:t>
            </a:fld>
            <a:endParaRPr lang="en-US"/>
          </a:p>
        </p:txBody>
      </p:sp>
      <p:sp>
        <p:nvSpPr>
          <p:cNvPr id="5" name="Footer Placeholder 4">
            <a:extLst>
              <a:ext uri="{FF2B5EF4-FFF2-40B4-BE49-F238E27FC236}">
                <a16:creationId xmlns:a16="http://schemas.microsoft.com/office/drawing/2014/main" id="{3705233A-34FD-4A68-B410-2200590A611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EB46B1-1281-4C22-A0E1-62AB800338C5}"/>
              </a:ext>
            </a:extLst>
          </p:cNvPr>
          <p:cNvSpPr>
            <a:spLocks noGrp="1"/>
          </p:cNvSpPr>
          <p:nvPr>
            <p:ph type="sldNum" sz="quarter" idx="12"/>
          </p:nvPr>
        </p:nvSpPr>
        <p:spPr/>
        <p:txBody>
          <a:bodyPr/>
          <a:lstStyle/>
          <a:p>
            <a:fld id="{AD0483F6-4D3C-4F49-9122-C28E0C068AED}" type="slidenum">
              <a:rPr lang="en-US" smtClean="0"/>
              <a:t>‹#›</a:t>
            </a:fld>
            <a:endParaRPr lang="en-US"/>
          </a:p>
        </p:txBody>
      </p:sp>
    </p:spTree>
    <p:extLst>
      <p:ext uri="{BB962C8B-B14F-4D97-AF65-F5344CB8AC3E}">
        <p14:creationId xmlns:p14="http://schemas.microsoft.com/office/powerpoint/2010/main" val="31038476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D48B9-F28B-4FAB-A1A3-3F7C2AB7836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F13227A-8ED9-4584-ADB7-FEEA1C3F9B6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AA3B762-874E-401A-B9E7-469925BC42B5}"/>
              </a:ext>
            </a:extLst>
          </p:cNvPr>
          <p:cNvSpPr>
            <a:spLocks noGrp="1"/>
          </p:cNvSpPr>
          <p:nvPr>
            <p:ph type="dt" sz="half" idx="10"/>
          </p:nvPr>
        </p:nvSpPr>
        <p:spPr/>
        <p:txBody>
          <a:bodyPr/>
          <a:lstStyle/>
          <a:p>
            <a:fld id="{AC383B1E-3E1F-4FB8-B611-6F0F06E0FE57}" type="datetimeFigureOut">
              <a:rPr lang="en-US" smtClean="0"/>
              <a:t>5/9/2023</a:t>
            </a:fld>
            <a:endParaRPr lang="en-US"/>
          </a:p>
        </p:txBody>
      </p:sp>
      <p:sp>
        <p:nvSpPr>
          <p:cNvPr id="5" name="Footer Placeholder 4">
            <a:extLst>
              <a:ext uri="{FF2B5EF4-FFF2-40B4-BE49-F238E27FC236}">
                <a16:creationId xmlns:a16="http://schemas.microsoft.com/office/drawing/2014/main" id="{74418D9F-C0B8-47A1-A514-6DA2EB47ABD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95A593A-E7B1-431C-9A54-B36E94BF8AE8}"/>
              </a:ext>
            </a:extLst>
          </p:cNvPr>
          <p:cNvSpPr>
            <a:spLocks noGrp="1"/>
          </p:cNvSpPr>
          <p:nvPr>
            <p:ph type="sldNum" sz="quarter" idx="12"/>
          </p:nvPr>
        </p:nvSpPr>
        <p:spPr/>
        <p:txBody>
          <a:bodyPr/>
          <a:lstStyle/>
          <a:p>
            <a:fld id="{AD0483F6-4D3C-4F49-9122-C28E0C068AED}" type="slidenum">
              <a:rPr lang="en-US" smtClean="0"/>
              <a:t>‹#›</a:t>
            </a:fld>
            <a:endParaRPr lang="en-US"/>
          </a:p>
        </p:txBody>
      </p:sp>
    </p:spTree>
    <p:extLst>
      <p:ext uri="{BB962C8B-B14F-4D97-AF65-F5344CB8AC3E}">
        <p14:creationId xmlns:p14="http://schemas.microsoft.com/office/powerpoint/2010/main" val="14440473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8D3F58-2922-4F33-BEA6-E230DC04797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23C835B-243C-4E31-ABF6-ED374E68F31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52065FC-471A-4124-A439-E40174BE9D0E}"/>
              </a:ext>
            </a:extLst>
          </p:cNvPr>
          <p:cNvSpPr>
            <a:spLocks noGrp="1"/>
          </p:cNvSpPr>
          <p:nvPr>
            <p:ph type="dt" sz="half" idx="10"/>
          </p:nvPr>
        </p:nvSpPr>
        <p:spPr/>
        <p:txBody>
          <a:bodyPr/>
          <a:lstStyle/>
          <a:p>
            <a:fld id="{AC383B1E-3E1F-4FB8-B611-6F0F06E0FE57}" type="datetimeFigureOut">
              <a:rPr lang="en-US" smtClean="0"/>
              <a:t>5/9/2023</a:t>
            </a:fld>
            <a:endParaRPr lang="en-US"/>
          </a:p>
        </p:txBody>
      </p:sp>
      <p:sp>
        <p:nvSpPr>
          <p:cNvPr id="5" name="Footer Placeholder 4">
            <a:extLst>
              <a:ext uri="{FF2B5EF4-FFF2-40B4-BE49-F238E27FC236}">
                <a16:creationId xmlns:a16="http://schemas.microsoft.com/office/drawing/2014/main" id="{2C8692D7-A355-421C-96D0-881EDC64BA5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2A0DEAA-30BD-44B7-9CB1-9FC4BFF057BF}"/>
              </a:ext>
            </a:extLst>
          </p:cNvPr>
          <p:cNvSpPr>
            <a:spLocks noGrp="1"/>
          </p:cNvSpPr>
          <p:nvPr>
            <p:ph type="sldNum" sz="quarter" idx="12"/>
          </p:nvPr>
        </p:nvSpPr>
        <p:spPr/>
        <p:txBody>
          <a:bodyPr/>
          <a:lstStyle/>
          <a:p>
            <a:fld id="{AD0483F6-4D3C-4F49-9122-C28E0C068AED}" type="slidenum">
              <a:rPr lang="en-US" smtClean="0"/>
              <a:t>‹#›</a:t>
            </a:fld>
            <a:endParaRPr lang="en-US"/>
          </a:p>
        </p:txBody>
      </p:sp>
    </p:spTree>
    <p:extLst>
      <p:ext uri="{BB962C8B-B14F-4D97-AF65-F5344CB8AC3E}">
        <p14:creationId xmlns:p14="http://schemas.microsoft.com/office/powerpoint/2010/main" val="9212658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897A58-4735-43E9-A27D-1FFE2AC98C5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2E853D5-02AB-44E4-8CD6-69F82943396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520938C-05CF-4C95-A3F9-41F295DF24B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557B11A-313E-43C8-B9EE-278F752465F5}"/>
              </a:ext>
            </a:extLst>
          </p:cNvPr>
          <p:cNvSpPr>
            <a:spLocks noGrp="1"/>
          </p:cNvSpPr>
          <p:nvPr>
            <p:ph type="dt" sz="half" idx="10"/>
          </p:nvPr>
        </p:nvSpPr>
        <p:spPr/>
        <p:txBody>
          <a:bodyPr/>
          <a:lstStyle/>
          <a:p>
            <a:fld id="{AC383B1E-3E1F-4FB8-B611-6F0F06E0FE57}" type="datetimeFigureOut">
              <a:rPr lang="en-US" smtClean="0"/>
              <a:t>5/9/2023</a:t>
            </a:fld>
            <a:endParaRPr lang="en-US"/>
          </a:p>
        </p:txBody>
      </p:sp>
      <p:sp>
        <p:nvSpPr>
          <p:cNvPr id="6" name="Footer Placeholder 5">
            <a:extLst>
              <a:ext uri="{FF2B5EF4-FFF2-40B4-BE49-F238E27FC236}">
                <a16:creationId xmlns:a16="http://schemas.microsoft.com/office/drawing/2014/main" id="{F0B1FAE5-145A-4720-9F9A-6163952D8ED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7C337B0-599F-41F4-B719-1360E777C9CF}"/>
              </a:ext>
            </a:extLst>
          </p:cNvPr>
          <p:cNvSpPr>
            <a:spLocks noGrp="1"/>
          </p:cNvSpPr>
          <p:nvPr>
            <p:ph type="sldNum" sz="quarter" idx="12"/>
          </p:nvPr>
        </p:nvSpPr>
        <p:spPr/>
        <p:txBody>
          <a:bodyPr/>
          <a:lstStyle/>
          <a:p>
            <a:fld id="{AD0483F6-4D3C-4F49-9122-C28E0C068AED}" type="slidenum">
              <a:rPr lang="en-US" smtClean="0"/>
              <a:t>‹#›</a:t>
            </a:fld>
            <a:endParaRPr lang="en-US"/>
          </a:p>
        </p:txBody>
      </p:sp>
    </p:spTree>
    <p:extLst>
      <p:ext uri="{BB962C8B-B14F-4D97-AF65-F5344CB8AC3E}">
        <p14:creationId xmlns:p14="http://schemas.microsoft.com/office/powerpoint/2010/main" val="37079559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A8893C-C177-4C73-BBEA-9872ACEE0C7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7EAC602-3120-4513-A792-7ADCD3910CA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132D221-C5A3-4D3A-8D23-12B4762FE8A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43E25B1-D1D8-4C91-A097-709E5161ABE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BADD531-1AB4-4E06-B22F-AD8FFF0827E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D4E7EAA-6302-4F8F-9796-35C066287302}"/>
              </a:ext>
            </a:extLst>
          </p:cNvPr>
          <p:cNvSpPr>
            <a:spLocks noGrp="1"/>
          </p:cNvSpPr>
          <p:nvPr>
            <p:ph type="dt" sz="half" idx="10"/>
          </p:nvPr>
        </p:nvSpPr>
        <p:spPr/>
        <p:txBody>
          <a:bodyPr/>
          <a:lstStyle/>
          <a:p>
            <a:fld id="{AC383B1E-3E1F-4FB8-B611-6F0F06E0FE57}" type="datetimeFigureOut">
              <a:rPr lang="en-US" smtClean="0"/>
              <a:t>5/9/2023</a:t>
            </a:fld>
            <a:endParaRPr lang="en-US"/>
          </a:p>
        </p:txBody>
      </p:sp>
      <p:sp>
        <p:nvSpPr>
          <p:cNvPr id="8" name="Footer Placeholder 7">
            <a:extLst>
              <a:ext uri="{FF2B5EF4-FFF2-40B4-BE49-F238E27FC236}">
                <a16:creationId xmlns:a16="http://schemas.microsoft.com/office/drawing/2014/main" id="{D8DAC57F-59C4-4DD8-B065-3F091D23A54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B9FF9C1-9372-4DBC-965E-4A1A9DF4B1C5}"/>
              </a:ext>
            </a:extLst>
          </p:cNvPr>
          <p:cNvSpPr>
            <a:spLocks noGrp="1"/>
          </p:cNvSpPr>
          <p:nvPr>
            <p:ph type="sldNum" sz="quarter" idx="12"/>
          </p:nvPr>
        </p:nvSpPr>
        <p:spPr/>
        <p:txBody>
          <a:bodyPr/>
          <a:lstStyle/>
          <a:p>
            <a:fld id="{AD0483F6-4D3C-4F49-9122-C28E0C068AED}" type="slidenum">
              <a:rPr lang="en-US" smtClean="0"/>
              <a:t>‹#›</a:t>
            </a:fld>
            <a:endParaRPr lang="en-US"/>
          </a:p>
        </p:txBody>
      </p:sp>
    </p:spTree>
    <p:extLst>
      <p:ext uri="{BB962C8B-B14F-4D97-AF65-F5344CB8AC3E}">
        <p14:creationId xmlns:p14="http://schemas.microsoft.com/office/powerpoint/2010/main" val="42165686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8DD391-A18E-4AE6-9C62-28E4E354DA7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A72E775-C684-4CED-A329-7D8C42229144}"/>
              </a:ext>
            </a:extLst>
          </p:cNvPr>
          <p:cNvSpPr>
            <a:spLocks noGrp="1"/>
          </p:cNvSpPr>
          <p:nvPr>
            <p:ph type="dt" sz="half" idx="10"/>
          </p:nvPr>
        </p:nvSpPr>
        <p:spPr/>
        <p:txBody>
          <a:bodyPr/>
          <a:lstStyle/>
          <a:p>
            <a:fld id="{AC383B1E-3E1F-4FB8-B611-6F0F06E0FE57}" type="datetimeFigureOut">
              <a:rPr lang="en-US" smtClean="0"/>
              <a:t>5/9/2023</a:t>
            </a:fld>
            <a:endParaRPr lang="en-US"/>
          </a:p>
        </p:txBody>
      </p:sp>
      <p:sp>
        <p:nvSpPr>
          <p:cNvPr id="4" name="Footer Placeholder 3">
            <a:extLst>
              <a:ext uri="{FF2B5EF4-FFF2-40B4-BE49-F238E27FC236}">
                <a16:creationId xmlns:a16="http://schemas.microsoft.com/office/drawing/2014/main" id="{F90C142E-A692-4D2F-9456-1C12E6CFD61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15F8292-F78D-4F0F-90B5-198F46D8135E}"/>
              </a:ext>
            </a:extLst>
          </p:cNvPr>
          <p:cNvSpPr>
            <a:spLocks noGrp="1"/>
          </p:cNvSpPr>
          <p:nvPr>
            <p:ph type="sldNum" sz="quarter" idx="12"/>
          </p:nvPr>
        </p:nvSpPr>
        <p:spPr/>
        <p:txBody>
          <a:bodyPr/>
          <a:lstStyle/>
          <a:p>
            <a:fld id="{AD0483F6-4D3C-4F49-9122-C28E0C068AED}" type="slidenum">
              <a:rPr lang="en-US" smtClean="0"/>
              <a:t>‹#›</a:t>
            </a:fld>
            <a:endParaRPr lang="en-US"/>
          </a:p>
        </p:txBody>
      </p:sp>
    </p:spTree>
    <p:extLst>
      <p:ext uri="{BB962C8B-B14F-4D97-AF65-F5344CB8AC3E}">
        <p14:creationId xmlns:p14="http://schemas.microsoft.com/office/powerpoint/2010/main" val="7904590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76168AE-9D7D-4DAF-B8D1-78F729BC472E}"/>
              </a:ext>
            </a:extLst>
          </p:cNvPr>
          <p:cNvSpPr>
            <a:spLocks noGrp="1"/>
          </p:cNvSpPr>
          <p:nvPr>
            <p:ph type="dt" sz="half" idx="10"/>
          </p:nvPr>
        </p:nvSpPr>
        <p:spPr/>
        <p:txBody>
          <a:bodyPr/>
          <a:lstStyle/>
          <a:p>
            <a:fld id="{AC383B1E-3E1F-4FB8-B611-6F0F06E0FE57}" type="datetimeFigureOut">
              <a:rPr lang="en-US" smtClean="0"/>
              <a:t>5/9/2023</a:t>
            </a:fld>
            <a:endParaRPr lang="en-US"/>
          </a:p>
        </p:txBody>
      </p:sp>
      <p:sp>
        <p:nvSpPr>
          <p:cNvPr id="3" name="Footer Placeholder 2">
            <a:extLst>
              <a:ext uri="{FF2B5EF4-FFF2-40B4-BE49-F238E27FC236}">
                <a16:creationId xmlns:a16="http://schemas.microsoft.com/office/drawing/2014/main" id="{FF89B9BA-49F9-4260-B699-152490BAD26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21A45B1-8570-4032-84F1-0A81BD750E18}"/>
              </a:ext>
            </a:extLst>
          </p:cNvPr>
          <p:cNvSpPr>
            <a:spLocks noGrp="1"/>
          </p:cNvSpPr>
          <p:nvPr>
            <p:ph type="sldNum" sz="quarter" idx="12"/>
          </p:nvPr>
        </p:nvSpPr>
        <p:spPr/>
        <p:txBody>
          <a:bodyPr/>
          <a:lstStyle/>
          <a:p>
            <a:fld id="{AD0483F6-4D3C-4F49-9122-C28E0C068AED}" type="slidenum">
              <a:rPr lang="en-US" smtClean="0"/>
              <a:t>‹#›</a:t>
            </a:fld>
            <a:endParaRPr lang="en-US"/>
          </a:p>
        </p:txBody>
      </p:sp>
    </p:spTree>
    <p:extLst>
      <p:ext uri="{BB962C8B-B14F-4D97-AF65-F5344CB8AC3E}">
        <p14:creationId xmlns:p14="http://schemas.microsoft.com/office/powerpoint/2010/main" val="14578935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EBCD88-6946-4776-B167-F50E604F606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D3BA8A6-5EBF-4EDF-B8AF-49840F7BCF8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67FEDEA-457E-4B55-BAE9-7106A5E2CF2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F285A6D-AF49-4F6F-9AA0-B72E9FABF8DD}"/>
              </a:ext>
            </a:extLst>
          </p:cNvPr>
          <p:cNvSpPr>
            <a:spLocks noGrp="1"/>
          </p:cNvSpPr>
          <p:nvPr>
            <p:ph type="dt" sz="half" idx="10"/>
          </p:nvPr>
        </p:nvSpPr>
        <p:spPr/>
        <p:txBody>
          <a:bodyPr/>
          <a:lstStyle/>
          <a:p>
            <a:fld id="{AC383B1E-3E1F-4FB8-B611-6F0F06E0FE57}" type="datetimeFigureOut">
              <a:rPr lang="en-US" smtClean="0"/>
              <a:t>5/9/2023</a:t>
            </a:fld>
            <a:endParaRPr lang="en-US"/>
          </a:p>
        </p:txBody>
      </p:sp>
      <p:sp>
        <p:nvSpPr>
          <p:cNvPr id="6" name="Footer Placeholder 5">
            <a:extLst>
              <a:ext uri="{FF2B5EF4-FFF2-40B4-BE49-F238E27FC236}">
                <a16:creationId xmlns:a16="http://schemas.microsoft.com/office/drawing/2014/main" id="{1ADC4FAB-77C3-4128-B9AE-18C2D358813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399B107-B0C6-40FB-B3A9-C8E09E78CC78}"/>
              </a:ext>
            </a:extLst>
          </p:cNvPr>
          <p:cNvSpPr>
            <a:spLocks noGrp="1"/>
          </p:cNvSpPr>
          <p:nvPr>
            <p:ph type="sldNum" sz="quarter" idx="12"/>
          </p:nvPr>
        </p:nvSpPr>
        <p:spPr/>
        <p:txBody>
          <a:bodyPr/>
          <a:lstStyle/>
          <a:p>
            <a:fld id="{AD0483F6-4D3C-4F49-9122-C28E0C068AED}" type="slidenum">
              <a:rPr lang="en-US" smtClean="0"/>
              <a:t>‹#›</a:t>
            </a:fld>
            <a:endParaRPr lang="en-US"/>
          </a:p>
        </p:txBody>
      </p:sp>
    </p:spTree>
    <p:extLst>
      <p:ext uri="{BB962C8B-B14F-4D97-AF65-F5344CB8AC3E}">
        <p14:creationId xmlns:p14="http://schemas.microsoft.com/office/powerpoint/2010/main" val="10157638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B0101D-3646-459D-96D9-0DD703CA123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68EDCE6-F744-4335-9B68-A62165372D7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4BA56DB-9C0B-4EE4-BD32-2E72AC166D1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5294B6-84A3-4F4A-B6CA-C1E05956B606}"/>
              </a:ext>
            </a:extLst>
          </p:cNvPr>
          <p:cNvSpPr>
            <a:spLocks noGrp="1"/>
          </p:cNvSpPr>
          <p:nvPr>
            <p:ph type="dt" sz="half" idx="10"/>
          </p:nvPr>
        </p:nvSpPr>
        <p:spPr/>
        <p:txBody>
          <a:bodyPr/>
          <a:lstStyle/>
          <a:p>
            <a:fld id="{AC383B1E-3E1F-4FB8-B611-6F0F06E0FE57}" type="datetimeFigureOut">
              <a:rPr lang="en-US" smtClean="0"/>
              <a:t>5/9/2023</a:t>
            </a:fld>
            <a:endParaRPr lang="en-US"/>
          </a:p>
        </p:txBody>
      </p:sp>
      <p:sp>
        <p:nvSpPr>
          <p:cNvPr id="6" name="Footer Placeholder 5">
            <a:extLst>
              <a:ext uri="{FF2B5EF4-FFF2-40B4-BE49-F238E27FC236}">
                <a16:creationId xmlns:a16="http://schemas.microsoft.com/office/drawing/2014/main" id="{5133A546-007F-48DD-AFC9-C93E482532A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E888BC8-981A-4435-BCCD-6326B320C496}"/>
              </a:ext>
            </a:extLst>
          </p:cNvPr>
          <p:cNvSpPr>
            <a:spLocks noGrp="1"/>
          </p:cNvSpPr>
          <p:nvPr>
            <p:ph type="sldNum" sz="quarter" idx="12"/>
          </p:nvPr>
        </p:nvSpPr>
        <p:spPr/>
        <p:txBody>
          <a:bodyPr/>
          <a:lstStyle/>
          <a:p>
            <a:fld id="{AD0483F6-4D3C-4F49-9122-C28E0C068AED}" type="slidenum">
              <a:rPr lang="en-US" smtClean="0"/>
              <a:t>‹#›</a:t>
            </a:fld>
            <a:endParaRPr lang="en-US"/>
          </a:p>
        </p:txBody>
      </p:sp>
    </p:spTree>
    <p:extLst>
      <p:ext uri="{BB962C8B-B14F-4D97-AF65-F5344CB8AC3E}">
        <p14:creationId xmlns:p14="http://schemas.microsoft.com/office/powerpoint/2010/main" val="23774387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242978A-97B9-4E21-949A-B4D59AF8E41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020CA56-E5AD-40A5-9837-E5A20525551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0125E5D-F482-4CE0-B76E-C16B9308776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C383B1E-3E1F-4FB8-B611-6F0F06E0FE57}" type="datetimeFigureOut">
              <a:rPr lang="en-US" smtClean="0"/>
              <a:t>5/9/2023</a:t>
            </a:fld>
            <a:endParaRPr lang="en-US"/>
          </a:p>
        </p:txBody>
      </p:sp>
      <p:sp>
        <p:nvSpPr>
          <p:cNvPr id="5" name="Footer Placeholder 4">
            <a:extLst>
              <a:ext uri="{FF2B5EF4-FFF2-40B4-BE49-F238E27FC236}">
                <a16:creationId xmlns:a16="http://schemas.microsoft.com/office/drawing/2014/main" id="{8BF92435-37B3-4A79-B048-D70385A6047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B729CDC-2B28-4F6F-A35C-C001866C566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D0483F6-4D3C-4F49-9122-C28E0C068AED}" type="slidenum">
              <a:rPr lang="en-US" smtClean="0"/>
              <a:t>‹#›</a:t>
            </a:fld>
            <a:endParaRPr lang="en-US"/>
          </a:p>
        </p:txBody>
      </p:sp>
    </p:spTree>
    <p:extLst>
      <p:ext uri="{BB962C8B-B14F-4D97-AF65-F5344CB8AC3E}">
        <p14:creationId xmlns:p14="http://schemas.microsoft.com/office/powerpoint/2010/main" val="191401447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code.visualstudio.com/" TargetMode="External"/><Relationship Id="rId2" Type="http://schemas.openxmlformats.org/officeDocument/2006/relationships/hyperlink" Target="https://nodejs.org/en/"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chrome.google.com/webstore/detail/redux-devtools/lmhkpmbekcpmknklioeibfkpmmfibljd" TargetMode="External"/><Relationship Id="rId2" Type="http://schemas.openxmlformats.org/officeDocument/2006/relationships/hyperlink" Target="https://chrome.google.com/webstore/detail/react-developer-tools/fmkadmapgofadopljbjfkapdkoienihi"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hyperlink" Target="https://www.npmjs.com/package/fetch-intercept" TargetMode="Externa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9.gif"/><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10.gif"/><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967D08F-5B0F-4E20-879B-65770B4FB7F7}"/>
              </a:ext>
            </a:extLst>
          </p:cNvPr>
          <p:cNvSpPr/>
          <p:nvPr/>
        </p:nvSpPr>
        <p:spPr>
          <a:xfrm>
            <a:off x="0" y="0"/>
            <a:ext cx="12192000" cy="4011561"/>
          </a:xfrm>
          <a:prstGeom prst="rect">
            <a:avLst/>
          </a:prstGeom>
          <a:solidFill>
            <a:srgbClr val="F8C301"/>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21BA1D81-28D8-48F6-BE19-AD957AF78D79}"/>
              </a:ext>
            </a:extLst>
          </p:cNvPr>
          <p:cNvSpPr/>
          <p:nvPr/>
        </p:nvSpPr>
        <p:spPr>
          <a:xfrm>
            <a:off x="648393" y="606829"/>
            <a:ext cx="10914611" cy="4011561"/>
          </a:xfrm>
          <a:prstGeom prst="rect">
            <a:avLst/>
          </a:prstGeom>
          <a:ln>
            <a:solidFill>
              <a:srgbClr val="C00000"/>
            </a:solidFill>
          </a:ln>
          <a:effectLst>
            <a:outerShdw blurRad="50800" dist="76200" dir="5400000" algn="t" rotWithShape="0">
              <a:schemeClr val="bg1">
                <a:lumMod val="65000"/>
                <a:alpha val="40000"/>
              </a:scheme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IN" sz="8000" dirty="0">
                <a:latin typeface="+mj-lt"/>
              </a:rPr>
              <a:t>React with Redux</a:t>
            </a:r>
            <a:endParaRPr lang="en-US" sz="8000" dirty="0">
              <a:latin typeface="+mj-lt"/>
            </a:endParaRPr>
          </a:p>
        </p:txBody>
      </p:sp>
      <p:sp>
        <p:nvSpPr>
          <p:cNvPr id="16" name="Rectangle 15">
            <a:extLst>
              <a:ext uri="{FF2B5EF4-FFF2-40B4-BE49-F238E27FC236}">
                <a16:creationId xmlns:a16="http://schemas.microsoft.com/office/drawing/2014/main" id="{2AFECD0A-67CD-41FB-898C-DB8079E45514}"/>
              </a:ext>
            </a:extLst>
          </p:cNvPr>
          <p:cNvSpPr/>
          <p:nvPr/>
        </p:nvSpPr>
        <p:spPr>
          <a:xfrm>
            <a:off x="648393" y="6124068"/>
            <a:ext cx="10914611" cy="133003"/>
          </a:xfrm>
          <a:prstGeom prst="rect">
            <a:avLst/>
          </a:prstGeom>
          <a:solidFill>
            <a:srgbClr val="F8C30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ED3FDA2-C9BE-4B30-909E-06CC546F77F1}"/>
              </a:ext>
            </a:extLst>
          </p:cNvPr>
          <p:cNvSpPr/>
          <p:nvPr/>
        </p:nvSpPr>
        <p:spPr>
          <a:xfrm>
            <a:off x="973395" y="6257071"/>
            <a:ext cx="10264608" cy="133004"/>
          </a:xfrm>
          <a:prstGeom prst="rect">
            <a:avLst/>
          </a:prstGeom>
          <a:solidFill>
            <a:srgbClr val="C0000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19" name="Picture 18" descr="Logo&#10;&#10;Description automatically generated">
            <a:extLst>
              <a:ext uri="{FF2B5EF4-FFF2-40B4-BE49-F238E27FC236}">
                <a16:creationId xmlns:a16="http://schemas.microsoft.com/office/drawing/2014/main" id="{E19C022C-30F6-45E5-890B-B45EFA341D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50426" y="4751393"/>
            <a:ext cx="1691148" cy="1270908"/>
          </a:xfrm>
          <a:prstGeom prst="rect">
            <a:avLst/>
          </a:prstGeom>
        </p:spPr>
      </p:pic>
    </p:spTree>
    <p:extLst>
      <p:ext uri="{BB962C8B-B14F-4D97-AF65-F5344CB8AC3E}">
        <p14:creationId xmlns:p14="http://schemas.microsoft.com/office/powerpoint/2010/main" val="23870560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1BEA8-3274-8FFC-3E9B-9FE973B76EBB}"/>
              </a:ext>
            </a:extLst>
          </p:cNvPr>
          <p:cNvSpPr>
            <a:spLocks noGrp="1"/>
          </p:cNvSpPr>
          <p:nvPr>
            <p:ph type="title"/>
          </p:nvPr>
        </p:nvSpPr>
        <p:spPr>
          <a:xfrm>
            <a:off x="479394" y="1070800"/>
            <a:ext cx="3939688" cy="5583126"/>
          </a:xfrm>
        </p:spPr>
        <p:txBody>
          <a:bodyPr>
            <a:normAutofit/>
          </a:bodyPr>
          <a:lstStyle/>
          <a:p>
            <a:pPr algn="r"/>
            <a:r>
              <a:rPr lang="en-IN" sz="6200"/>
              <a:t>Single Page Application Pros</a:t>
            </a:r>
          </a:p>
        </p:txBody>
      </p:sp>
      <p:graphicFrame>
        <p:nvGraphicFramePr>
          <p:cNvPr id="66" name="Content Placeholder 2">
            <a:extLst>
              <a:ext uri="{FF2B5EF4-FFF2-40B4-BE49-F238E27FC236}">
                <a16:creationId xmlns:a16="http://schemas.microsoft.com/office/drawing/2014/main" id="{6CA41C74-D2B8-8356-2086-B11010D25600}"/>
              </a:ext>
            </a:extLst>
          </p:cNvPr>
          <p:cNvGraphicFramePr>
            <a:graphicFrameLocks noGrp="1"/>
          </p:cNvGraphicFramePr>
          <p:nvPr>
            <p:ph idx="1"/>
          </p:nvPr>
        </p:nvGraphicFramePr>
        <p:xfrm>
          <a:off x="5108535" y="1070800"/>
          <a:ext cx="6245265" cy="55893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216196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2344086-22FE-8975-105C-22E303C16A92}"/>
              </a:ext>
            </a:extLst>
          </p:cNvPr>
          <p:cNvSpPr>
            <a:spLocks noGrp="1"/>
          </p:cNvSpPr>
          <p:nvPr>
            <p:ph type="title"/>
          </p:nvPr>
        </p:nvSpPr>
        <p:spPr>
          <a:xfrm>
            <a:off x="686834" y="1153572"/>
            <a:ext cx="3200400" cy="4461163"/>
          </a:xfrm>
        </p:spPr>
        <p:txBody>
          <a:bodyPr>
            <a:normAutofit/>
          </a:bodyPr>
          <a:lstStyle/>
          <a:p>
            <a:r>
              <a:rPr lang="en-IN">
                <a:solidFill>
                  <a:srgbClr val="FFFFFF"/>
                </a:solidFill>
              </a:rPr>
              <a:t>Single Page Application Cons (Purely CSR)</a:t>
            </a:r>
            <a:endParaRPr lang="en-IN" dirty="0">
              <a:solidFill>
                <a:srgbClr val="FFFFFF"/>
              </a:solidFill>
            </a:endParaRPr>
          </a:p>
        </p:txBody>
      </p:sp>
      <p:sp>
        <p:nvSpPr>
          <p:cNvPr id="28"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9" name="Content Placeholder 2">
            <a:extLst>
              <a:ext uri="{FF2B5EF4-FFF2-40B4-BE49-F238E27FC236}">
                <a16:creationId xmlns:a16="http://schemas.microsoft.com/office/drawing/2014/main" id="{8B504747-86D6-B622-356E-2E2BD157B137}"/>
              </a:ext>
            </a:extLst>
          </p:cNvPr>
          <p:cNvSpPr>
            <a:spLocks noGrp="1"/>
          </p:cNvSpPr>
          <p:nvPr>
            <p:ph idx="1"/>
          </p:nvPr>
        </p:nvSpPr>
        <p:spPr>
          <a:xfrm>
            <a:off x="4447308" y="591344"/>
            <a:ext cx="6906491" cy="5585619"/>
          </a:xfrm>
        </p:spPr>
        <p:txBody>
          <a:bodyPr anchor="ctr">
            <a:normAutofit/>
          </a:bodyPr>
          <a:lstStyle/>
          <a:p>
            <a:r>
              <a:rPr lang="en-US"/>
              <a:t>Doesn’t Perform Well With SEO</a:t>
            </a:r>
          </a:p>
          <a:p>
            <a:pPr lvl="1"/>
            <a:r>
              <a:rPr lang="en-US"/>
              <a:t>One of the metrics that search engines use is the number of pages a website has. However, since SPAs only load a single page, it serves as a disadvantage when ranking on search engines</a:t>
            </a:r>
          </a:p>
          <a:p>
            <a:r>
              <a:rPr lang="en-US"/>
              <a:t>Uses a Lot of Browser Resources</a:t>
            </a:r>
          </a:p>
          <a:p>
            <a:pPr lvl="1"/>
            <a:r>
              <a:rPr lang="en-US"/>
              <a:t>SPAs require many resources from the web browser since the browser is doing most of the tasks for the SPAs.</a:t>
            </a:r>
          </a:p>
          <a:p>
            <a:r>
              <a:rPr lang="en-IN"/>
              <a:t>Security Issues</a:t>
            </a:r>
          </a:p>
          <a:p>
            <a:pPr lvl="1"/>
            <a:r>
              <a:rPr lang="en-US"/>
              <a:t>As compared to multi-page apps, SPAs are more prone to cross-site scripting attacks. </a:t>
            </a:r>
            <a:endParaRPr lang="en-IN"/>
          </a:p>
        </p:txBody>
      </p:sp>
    </p:spTree>
    <p:extLst>
      <p:ext uri="{BB962C8B-B14F-4D97-AF65-F5344CB8AC3E}">
        <p14:creationId xmlns:p14="http://schemas.microsoft.com/office/powerpoint/2010/main" val="26625893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react server-side rendering integration">
            <a:extLst>
              <a:ext uri="{FF2B5EF4-FFF2-40B4-BE49-F238E27FC236}">
                <a16:creationId xmlns:a16="http://schemas.microsoft.com/office/drawing/2014/main" id="{517107C1-1A66-842A-CC26-C0699A5431D5}"/>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b="1028"/>
          <a:stretch/>
        </p:blipFill>
        <p:spPr bwMode="auto">
          <a:xfrm>
            <a:off x="457200" y="457200"/>
            <a:ext cx="11277600" cy="5943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88525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3F80F4-9989-68BE-97D6-BA20CDC349B9}"/>
              </a:ext>
            </a:extLst>
          </p:cNvPr>
          <p:cNvSpPr>
            <a:spLocks noGrp="1"/>
          </p:cNvSpPr>
          <p:nvPr>
            <p:ph type="title"/>
          </p:nvPr>
        </p:nvSpPr>
        <p:spPr/>
        <p:txBody>
          <a:bodyPr/>
          <a:lstStyle/>
          <a:p>
            <a:r>
              <a:rPr lang="en-IN" dirty="0"/>
              <a:t>What is a JavaScript Library?</a:t>
            </a:r>
          </a:p>
        </p:txBody>
      </p:sp>
      <p:sp>
        <p:nvSpPr>
          <p:cNvPr id="3" name="Content Placeholder 2">
            <a:extLst>
              <a:ext uri="{FF2B5EF4-FFF2-40B4-BE49-F238E27FC236}">
                <a16:creationId xmlns:a16="http://schemas.microsoft.com/office/drawing/2014/main" id="{73172300-530E-16B0-0375-DB676452C77A}"/>
              </a:ext>
            </a:extLst>
          </p:cNvPr>
          <p:cNvSpPr>
            <a:spLocks noGrp="1"/>
          </p:cNvSpPr>
          <p:nvPr>
            <p:ph idx="1"/>
          </p:nvPr>
        </p:nvSpPr>
        <p:spPr/>
        <p:txBody>
          <a:bodyPr/>
          <a:lstStyle/>
          <a:p>
            <a:r>
              <a:rPr lang="en-US" dirty="0"/>
              <a:t>JavaScript libraries are collections of prewritten code snippets that can be used and reused to perform common JavaScript functions. </a:t>
            </a:r>
          </a:p>
          <a:p>
            <a:r>
              <a:rPr lang="en-US" dirty="0"/>
              <a:t>A particular JavaScript library code can be plugged into the rest of your project’s code on an as-needed basis. </a:t>
            </a:r>
          </a:p>
          <a:p>
            <a:r>
              <a:rPr lang="en-US" dirty="0"/>
              <a:t>This led to faster development and fewer vulnerabilities to have errors.</a:t>
            </a:r>
            <a:endParaRPr lang="en-IN" dirty="0"/>
          </a:p>
        </p:txBody>
      </p:sp>
    </p:spTree>
    <p:extLst>
      <p:ext uri="{BB962C8B-B14F-4D97-AF65-F5344CB8AC3E}">
        <p14:creationId xmlns:p14="http://schemas.microsoft.com/office/powerpoint/2010/main" val="4487202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87731F-1E64-BDD1-806C-BD29580AF3AC}"/>
              </a:ext>
            </a:extLst>
          </p:cNvPr>
          <p:cNvSpPr>
            <a:spLocks noGrp="1"/>
          </p:cNvSpPr>
          <p:nvPr>
            <p:ph type="title"/>
          </p:nvPr>
        </p:nvSpPr>
        <p:spPr/>
        <p:txBody>
          <a:bodyPr/>
          <a:lstStyle/>
          <a:p>
            <a:r>
              <a:rPr lang="en-IN" dirty="0"/>
              <a:t>React JS</a:t>
            </a:r>
          </a:p>
        </p:txBody>
      </p:sp>
      <p:sp>
        <p:nvSpPr>
          <p:cNvPr id="3" name="Content Placeholder 2">
            <a:extLst>
              <a:ext uri="{FF2B5EF4-FFF2-40B4-BE49-F238E27FC236}">
                <a16:creationId xmlns:a16="http://schemas.microsoft.com/office/drawing/2014/main" id="{26E2521C-6B84-4758-F84F-A313EA207BC0}"/>
              </a:ext>
            </a:extLst>
          </p:cNvPr>
          <p:cNvSpPr>
            <a:spLocks noGrp="1"/>
          </p:cNvSpPr>
          <p:nvPr>
            <p:ph idx="1"/>
          </p:nvPr>
        </p:nvSpPr>
        <p:spPr/>
        <p:txBody>
          <a:bodyPr>
            <a:normAutofit/>
          </a:bodyPr>
          <a:lstStyle/>
          <a:p>
            <a:r>
              <a:rPr lang="en-US" dirty="0"/>
              <a:t>In 2011, Facebook created a JavaScript library called React, which specializes in helping developers build user interfaces or UI’s.</a:t>
            </a:r>
          </a:p>
          <a:p>
            <a:r>
              <a:rPr lang="en-US" dirty="0"/>
              <a:t>React JS is a web component-based library.</a:t>
            </a:r>
          </a:p>
          <a:p>
            <a:r>
              <a:rPr lang="en-US" dirty="0"/>
              <a:t>The web component-based library allows developers to avoid the pitfalls of rewriting code and dealing with complicated debugging. </a:t>
            </a:r>
          </a:p>
          <a:p>
            <a:r>
              <a:rPr lang="en-US" dirty="0"/>
              <a:t>With React, you can reuse and recycle different components across the web application or other products.</a:t>
            </a:r>
            <a:endParaRPr lang="en-IN" dirty="0"/>
          </a:p>
        </p:txBody>
      </p:sp>
    </p:spTree>
    <p:extLst>
      <p:ext uri="{BB962C8B-B14F-4D97-AF65-F5344CB8AC3E}">
        <p14:creationId xmlns:p14="http://schemas.microsoft.com/office/powerpoint/2010/main" val="7667883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55DB07E3-1A58-833B-6A2C-66B0902C7481}"/>
              </a:ext>
            </a:extLst>
          </p:cNvPr>
          <p:cNvSpPr/>
          <p:nvPr/>
        </p:nvSpPr>
        <p:spPr>
          <a:xfrm>
            <a:off x="3217333" y="1633189"/>
            <a:ext cx="5717039" cy="2231234"/>
          </a:xfrm>
          <a:prstGeom prst="rect">
            <a:avLst/>
          </a:prstGeom>
          <a:solidFill>
            <a:schemeClr val="accent4">
              <a:lumMod val="60000"/>
              <a:lumOff val="4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 name="Rectangle 3">
            <a:extLst>
              <a:ext uri="{FF2B5EF4-FFF2-40B4-BE49-F238E27FC236}">
                <a16:creationId xmlns:a16="http://schemas.microsoft.com/office/drawing/2014/main" id="{2DCC619E-B21B-F115-B43F-3A416DA17891}"/>
              </a:ext>
            </a:extLst>
          </p:cNvPr>
          <p:cNvSpPr/>
          <p:nvPr/>
        </p:nvSpPr>
        <p:spPr>
          <a:xfrm>
            <a:off x="10000211" y="315884"/>
            <a:ext cx="1886989"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ES 2015 + (JSX)</a:t>
            </a:r>
          </a:p>
          <a:p>
            <a:pPr algn="ctr"/>
            <a:r>
              <a:rPr lang="en-IN" dirty="0"/>
              <a:t>(Multiple Files)</a:t>
            </a:r>
          </a:p>
        </p:txBody>
      </p:sp>
      <p:cxnSp>
        <p:nvCxnSpPr>
          <p:cNvPr id="5" name="Straight Arrow Connector 4">
            <a:extLst>
              <a:ext uri="{FF2B5EF4-FFF2-40B4-BE49-F238E27FC236}">
                <a16:creationId xmlns:a16="http://schemas.microsoft.com/office/drawing/2014/main" id="{CE37A8BE-4135-D02F-774A-4B741D1E07D4}"/>
              </a:ext>
            </a:extLst>
          </p:cNvPr>
          <p:cNvCxnSpPr/>
          <p:nvPr/>
        </p:nvCxnSpPr>
        <p:spPr>
          <a:xfrm>
            <a:off x="10943706" y="1230284"/>
            <a:ext cx="0" cy="1033549"/>
          </a:xfrm>
          <a:prstGeom prst="straightConnector1">
            <a:avLst/>
          </a:prstGeom>
          <a:ln w="28575">
            <a:tailEnd type="triangle"/>
          </a:ln>
        </p:spPr>
        <p:style>
          <a:lnRef idx="3">
            <a:schemeClr val="accent4"/>
          </a:lnRef>
          <a:fillRef idx="0">
            <a:schemeClr val="accent4"/>
          </a:fillRef>
          <a:effectRef idx="2">
            <a:schemeClr val="accent4"/>
          </a:effectRef>
          <a:fontRef idx="minor">
            <a:schemeClr val="tx1"/>
          </a:fontRef>
        </p:style>
      </p:cxnSp>
      <p:sp>
        <p:nvSpPr>
          <p:cNvPr id="6" name="TextBox 5">
            <a:extLst>
              <a:ext uri="{FF2B5EF4-FFF2-40B4-BE49-F238E27FC236}">
                <a16:creationId xmlns:a16="http://schemas.microsoft.com/office/drawing/2014/main" id="{2038902E-0287-D027-8FE4-235BC72A953A}"/>
              </a:ext>
            </a:extLst>
          </p:cNvPr>
          <p:cNvSpPr txBox="1"/>
          <p:nvPr/>
        </p:nvSpPr>
        <p:spPr>
          <a:xfrm>
            <a:off x="9577587" y="1279247"/>
            <a:ext cx="1325227" cy="954107"/>
          </a:xfrm>
          <a:prstGeom prst="rect">
            <a:avLst/>
          </a:prstGeom>
          <a:noFill/>
        </p:spPr>
        <p:txBody>
          <a:bodyPr wrap="square" rtlCol="0">
            <a:spAutoFit/>
          </a:bodyPr>
          <a:lstStyle/>
          <a:p>
            <a:r>
              <a:rPr lang="en-IN" sz="1400" dirty="0"/>
              <a:t>Babel +</a:t>
            </a:r>
          </a:p>
          <a:p>
            <a:r>
              <a:rPr lang="en-IN" sz="1400" dirty="0" err="1"/>
              <a:t>Preset</a:t>
            </a:r>
            <a:r>
              <a:rPr lang="en-IN" sz="1400" dirty="0"/>
              <a:t> (Env) +</a:t>
            </a:r>
          </a:p>
          <a:p>
            <a:r>
              <a:rPr lang="en-IN" sz="1400" dirty="0" err="1"/>
              <a:t>Preset</a:t>
            </a:r>
            <a:r>
              <a:rPr lang="en-IN" sz="1400" dirty="0"/>
              <a:t> (React) +</a:t>
            </a:r>
          </a:p>
          <a:p>
            <a:r>
              <a:rPr lang="en-IN" sz="1400" dirty="0" err="1"/>
              <a:t>Polyfill</a:t>
            </a:r>
            <a:r>
              <a:rPr lang="en-IN" sz="1400" dirty="0"/>
              <a:t> (core-</a:t>
            </a:r>
            <a:r>
              <a:rPr lang="en-IN" sz="1400" dirty="0" err="1"/>
              <a:t>js</a:t>
            </a:r>
            <a:r>
              <a:rPr lang="en-IN" sz="1400" dirty="0"/>
              <a:t>)</a:t>
            </a:r>
          </a:p>
        </p:txBody>
      </p:sp>
      <p:sp>
        <p:nvSpPr>
          <p:cNvPr id="7" name="Rectangle 6">
            <a:extLst>
              <a:ext uri="{FF2B5EF4-FFF2-40B4-BE49-F238E27FC236}">
                <a16:creationId xmlns:a16="http://schemas.microsoft.com/office/drawing/2014/main" id="{0C96AD65-6960-67D1-417A-F6DF7832A785}"/>
              </a:ext>
            </a:extLst>
          </p:cNvPr>
          <p:cNvSpPr/>
          <p:nvPr/>
        </p:nvSpPr>
        <p:spPr>
          <a:xfrm>
            <a:off x="10000211" y="2263833"/>
            <a:ext cx="1886989"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Browser Compatible Files </a:t>
            </a:r>
          </a:p>
          <a:p>
            <a:pPr algn="ctr"/>
            <a:r>
              <a:rPr lang="en-IN" dirty="0"/>
              <a:t>(Multiple Files)</a:t>
            </a:r>
          </a:p>
        </p:txBody>
      </p:sp>
      <p:cxnSp>
        <p:nvCxnSpPr>
          <p:cNvPr id="8" name="Straight Arrow Connector 7">
            <a:extLst>
              <a:ext uri="{FF2B5EF4-FFF2-40B4-BE49-F238E27FC236}">
                <a16:creationId xmlns:a16="http://schemas.microsoft.com/office/drawing/2014/main" id="{F5FD2194-B112-995A-1A73-A7398E80FFE3}"/>
              </a:ext>
            </a:extLst>
          </p:cNvPr>
          <p:cNvCxnSpPr/>
          <p:nvPr/>
        </p:nvCxnSpPr>
        <p:spPr>
          <a:xfrm flipH="1">
            <a:off x="10943705" y="3178233"/>
            <a:ext cx="1" cy="1033549"/>
          </a:xfrm>
          <a:prstGeom prst="straightConnector1">
            <a:avLst/>
          </a:prstGeom>
          <a:ln w="28575">
            <a:tailEnd type="triangle"/>
          </a:ln>
        </p:spPr>
        <p:style>
          <a:lnRef idx="3">
            <a:schemeClr val="accent4"/>
          </a:lnRef>
          <a:fillRef idx="0">
            <a:schemeClr val="accent4"/>
          </a:fillRef>
          <a:effectRef idx="2">
            <a:schemeClr val="accent4"/>
          </a:effectRef>
          <a:fontRef idx="minor">
            <a:schemeClr val="tx1"/>
          </a:fontRef>
        </p:style>
      </p:cxnSp>
      <p:sp>
        <p:nvSpPr>
          <p:cNvPr id="9" name="TextBox 8">
            <a:extLst>
              <a:ext uri="{FF2B5EF4-FFF2-40B4-BE49-F238E27FC236}">
                <a16:creationId xmlns:a16="http://schemas.microsoft.com/office/drawing/2014/main" id="{F662E8A8-14BF-631F-F5D0-8A771966B7FD}"/>
              </a:ext>
            </a:extLst>
          </p:cNvPr>
          <p:cNvSpPr txBox="1"/>
          <p:nvPr/>
        </p:nvSpPr>
        <p:spPr>
          <a:xfrm>
            <a:off x="9897730" y="3495102"/>
            <a:ext cx="1011815" cy="369332"/>
          </a:xfrm>
          <a:prstGeom prst="rect">
            <a:avLst/>
          </a:prstGeom>
          <a:noFill/>
        </p:spPr>
        <p:txBody>
          <a:bodyPr wrap="none" rtlCol="0">
            <a:spAutoFit/>
          </a:bodyPr>
          <a:lstStyle/>
          <a:p>
            <a:r>
              <a:rPr lang="en-IN" dirty="0"/>
              <a:t>Bundling</a:t>
            </a:r>
          </a:p>
        </p:txBody>
      </p:sp>
      <p:sp>
        <p:nvSpPr>
          <p:cNvPr id="10" name="Rectangle 9">
            <a:extLst>
              <a:ext uri="{FF2B5EF4-FFF2-40B4-BE49-F238E27FC236}">
                <a16:creationId xmlns:a16="http://schemas.microsoft.com/office/drawing/2014/main" id="{BC1D7777-CA10-5121-4557-3E955464602D}"/>
              </a:ext>
            </a:extLst>
          </p:cNvPr>
          <p:cNvSpPr/>
          <p:nvPr/>
        </p:nvSpPr>
        <p:spPr>
          <a:xfrm>
            <a:off x="10000210" y="4211782"/>
            <a:ext cx="1886989"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Single File / Set of Files</a:t>
            </a:r>
          </a:p>
        </p:txBody>
      </p:sp>
      <p:cxnSp>
        <p:nvCxnSpPr>
          <p:cNvPr id="11" name="Connector: Elbow 10">
            <a:extLst>
              <a:ext uri="{FF2B5EF4-FFF2-40B4-BE49-F238E27FC236}">
                <a16:creationId xmlns:a16="http://schemas.microsoft.com/office/drawing/2014/main" id="{826EDBB1-D29D-4BB3-610E-7C0BF4D712A3}"/>
              </a:ext>
            </a:extLst>
          </p:cNvPr>
          <p:cNvCxnSpPr/>
          <p:nvPr/>
        </p:nvCxnSpPr>
        <p:spPr>
          <a:xfrm rot="5400000">
            <a:off x="9513705" y="4546850"/>
            <a:ext cx="850669" cy="2009333"/>
          </a:xfrm>
          <a:prstGeom prst="bentConnector2">
            <a:avLst/>
          </a:prstGeom>
          <a:ln w="28575">
            <a:tailEnd type="triangle"/>
          </a:ln>
        </p:spPr>
        <p:style>
          <a:lnRef idx="3">
            <a:schemeClr val="accent4"/>
          </a:lnRef>
          <a:fillRef idx="0">
            <a:schemeClr val="accent4"/>
          </a:fillRef>
          <a:effectRef idx="2">
            <a:schemeClr val="accent4"/>
          </a:effectRef>
          <a:fontRef idx="minor">
            <a:schemeClr val="tx1"/>
          </a:fontRef>
        </p:style>
      </p:cxnSp>
      <p:sp>
        <p:nvSpPr>
          <p:cNvPr id="12" name="TextBox 11">
            <a:extLst>
              <a:ext uri="{FF2B5EF4-FFF2-40B4-BE49-F238E27FC236}">
                <a16:creationId xmlns:a16="http://schemas.microsoft.com/office/drawing/2014/main" id="{2697E51D-1FDC-5840-1FF4-09C16CE41AC4}"/>
              </a:ext>
            </a:extLst>
          </p:cNvPr>
          <p:cNvSpPr txBox="1"/>
          <p:nvPr/>
        </p:nvSpPr>
        <p:spPr>
          <a:xfrm>
            <a:off x="9749595" y="5974757"/>
            <a:ext cx="1510350" cy="369332"/>
          </a:xfrm>
          <a:prstGeom prst="rect">
            <a:avLst/>
          </a:prstGeom>
          <a:noFill/>
        </p:spPr>
        <p:txBody>
          <a:bodyPr wrap="none" rtlCol="0">
            <a:spAutoFit/>
          </a:bodyPr>
          <a:lstStyle/>
          <a:p>
            <a:r>
              <a:rPr lang="en-IN" dirty="0"/>
              <a:t>Inject Bundles</a:t>
            </a:r>
          </a:p>
        </p:txBody>
      </p:sp>
      <p:sp>
        <p:nvSpPr>
          <p:cNvPr id="13" name="Rectangle 12">
            <a:extLst>
              <a:ext uri="{FF2B5EF4-FFF2-40B4-BE49-F238E27FC236}">
                <a16:creationId xmlns:a16="http://schemas.microsoft.com/office/drawing/2014/main" id="{3C8FC48F-CB23-AD98-97D2-7B6CC4ED778E}"/>
              </a:ext>
            </a:extLst>
          </p:cNvPr>
          <p:cNvSpPr/>
          <p:nvPr/>
        </p:nvSpPr>
        <p:spPr>
          <a:xfrm>
            <a:off x="7047383" y="5519651"/>
            <a:ext cx="1886989"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HTML PAGE</a:t>
            </a:r>
          </a:p>
        </p:txBody>
      </p:sp>
      <p:sp>
        <p:nvSpPr>
          <p:cNvPr id="14" name="Rectangle 13">
            <a:extLst>
              <a:ext uri="{FF2B5EF4-FFF2-40B4-BE49-F238E27FC236}">
                <a16:creationId xmlns:a16="http://schemas.microsoft.com/office/drawing/2014/main" id="{611BDAB0-FE5F-76C7-AB7D-A4943EEEC151}"/>
              </a:ext>
            </a:extLst>
          </p:cNvPr>
          <p:cNvSpPr/>
          <p:nvPr/>
        </p:nvSpPr>
        <p:spPr>
          <a:xfrm>
            <a:off x="3667972" y="5517557"/>
            <a:ext cx="1886989"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Local</a:t>
            </a:r>
          </a:p>
          <a:p>
            <a:pPr algn="ctr"/>
            <a:r>
              <a:rPr lang="en-IN" dirty="0"/>
              <a:t>HTTP Server</a:t>
            </a:r>
          </a:p>
        </p:txBody>
      </p:sp>
      <p:cxnSp>
        <p:nvCxnSpPr>
          <p:cNvPr id="15" name="Straight Arrow Connector 14">
            <a:extLst>
              <a:ext uri="{FF2B5EF4-FFF2-40B4-BE49-F238E27FC236}">
                <a16:creationId xmlns:a16="http://schemas.microsoft.com/office/drawing/2014/main" id="{A6C9AED1-67B9-2682-0B86-36930CBDF668}"/>
              </a:ext>
            </a:extLst>
          </p:cNvPr>
          <p:cNvCxnSpPr>
            <a:endCxn id="14" idx="3"/>
          </p:cNvCxnSpPr>
          <p:nvPr/>
        </p:nvCxnSpPr>
        <p:spPr>
          <a:xfrm flipH="1" flipV="1">
            <a:off x="5554961" y="5974757"/>
            <a:ext cx="1492422" cy="2094"/>
          </a:xfrm>
          <a:prstGeom prst="straightConnector1">
            <a:avLst/>
          </a:prstGeom>
          <a:ln w="28575">
            <a:tailEnd type="triangle"/>
          </a:ln>
        </p:spPr>
        <p:style>
          <a:lnRef idx="3">
            <a:schemeClr val="accent4"/>
          </a:lnRef>
          <a:fillRef idx="0">
            <a:schemeClr val="accent4"/>
          </a:fillRef>
          <a:effectRef idx="2">
            <a:schemeClr val="accent4"/>
          </a:effectRef>
          <a:fontRef idx="minor">
            <a:schemeClr val="tx1"/>
          </a:fontRef>
        </p:style>
      </p:cxnSp>
      <p:sp>
        <p:nvSpPr>
          <p:cNvPr id="16" name="TextBox 15">
            <a:extLst>
              <a:ext uri="{FF2B5EF4-FFF2-40B4-BE49-F238E27FC236}">
                <a16:creationId xmlns:a16="http://schemas.microsoft.com/office/drawing/2014/main" id="{952B9041-8F4A-CCC8-AC8F-795F0E5C213A}"/>
              </a:ext>
            </a:extLst>
          </p:cNvPr>
          <p:cNvSpPr txBox="1"/>
          <p:nvPr/>
        </p:nvSpPr>
        <p:spPr>
          <a:xfrm>
            <a:off x="5880031" y="6005914"/>
            <a:ext cx="842282" cy="369332"/>
          </a:xfrm>
          <a:prstGeom prst="rect">
            <a:avLst/>
          </a:prstGeom>
          <a:noFill/>
        </p:spPr>
        <p:txBody>
          <a:bodyPr wrap="none" rtlCol="0">
            <a:spAutoFit/>
          </a:bodyPr>
          <a:lstStyle/>
          <a:p>
            <a:r>
              <a:rPr lang="en-IN" dirty="0"/>
              <a:t>Deploy</a:t>
            </a:r>
          </a:p>
        </p:txBody>
      </p:sp>
      <p:sp>
        <p:nvSpPr>
          <p:cNvPr id="17" name="Rectangle: Rounded Corners 16">
            <a:extLst>
              <a:ext uri="{FF2B5EF4-FFF2-40B4-BE49-F238E27FC236}">
                <a16:creationId xmlns:a16="http://schemas.microsoft.com/office/drawing/2014/main" id="{B060072C-89E2-B891-7101-863E3CC2844D}"/>
              </a:ext>
            </a:extLst>
          </p:cNvPr>
          <p:cNvSpPr/>
          <p:nvPr/>
        </p:nvSpPr>
        <p:spPr>
          <a:xfrm>
            <a:off x="340822" y="3898669"/>
            <a:ext cx="2277685" cy="28013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BROWSER</a:t>
            </a:r>
          </a:p>
        </p:txBody>
      </p:sp>
      <p:cxnSp>
        <p:nvCxnSpPr>
          <p:cNvPr id="18" name="Straight Arrow Connector 17">
            <a:extLst>
              <a:ext uri="{FF2B5EF4-FFF2-40B4-BE49-F238E27FC236}">
                <a16:creationId xmlns:a16="http://schemas.microsoft.com/office/drawing/2014/main" id="{28568502-8C25-CFE8-C983-E3F8EE850F71}"/>
              </a:ext>
            </a:extLst>
          </p:cNvPr>
          <p:cNvCxnSpPr/>
          <p:nvPr/>
        </p:nvCxnSpPr>
        <p:spPr>
          <a:xfrm flipH="1">
            <a:off x="2618507" y="6234545"/>
            <a:ext cx="1049465" cy="0"/>
          </a:xfrm>
          <a:prstGeom prst="straightConnector1">
            <a:avLst/>
          </a:prstGeom>
          <a:ln w="28575">
            <a:tailEnd type="triangle"/>
          </a:ln>
        </p:spPr>
        <p:style>
          <a:lnRef idx="3">
            <a:schemeClr val="accent4"/>
          </a:lnRef>
          <a:fillRef idx="0">
            <a:schemeClr val="accent4"/>
          </a:fillRef>
          <a:effectRef idx="2">
            <a:schemeClr val="accent4"/>
          </a:effectRef>
          <a:fontRef idx="minor">
            <a:schemeClr val="tx1"/>
          </a:fontRef>
        </p:style>
      </p:cxnSp>
      <p:cxnSp>
        <p:nvCxnSpPr>
          <p:cNvPr id="19" name="Straight Arrow Connector 18">
            <a:extLst>
              <a:ext uri="{FF2B5EF4-FFF2-40B4-BE49-F238E27FC236}">
                <a16:creationId xmlns:a16="http://schemas.microsoft.com/office/drawing/2014/main" id="{0BCC00B7-149A-55E7-91EA-2AE5481FB524}"/>
              </a:ext>
            </a:extLst>
          </p:cNvPr>
          <p:cNvCxnSpPr/>
          <p:nvPr/>
        </p:nvCxnSpPr>
        <p:spPr>
          <a:xfrm>
            <a:off x="2618507" y="5685905"/>
            <a:ext cx="1049465" cy="0"/>
          </a:xfrm>
          <a:prstGeom prst="straightConnector1">
            <a:avLst/>
          </a:prstGeom>
          <a:ln w="28575">
            <a:tailEnd type="triangle"/>
          </a:ln>
        </p:spPr>
        <p:style>
          <a:lnRef idx="3">
            <a:schemeClr val="accent4"/>
          </a:lnRef>
          <a:fillRef idx="0">
            <a:schemeClr val="accent4"/>
          </a:fillRef>
          <a:effectRef idx="2">
            <a:schemeClr val="accent4"/>
          </a:effectRef>
          <a:fontRef idx="minor">
            <a:schemeClr val="tx1"/>
          </a:fontRef>
        </p:style>
      </p:cxnSp>
      <p:cxnSp>
        <p:nvCxnSpPr>
          <p:cNvPr id="20" name="Straight Connector 19">
            <a:extLst>
              <a:ext uri="{FF2B5EF4-FFF2-40B4-BE49-F238E27FC236}">
                <a16:creationId xmlns:a16="http://schemas.microsoft.com/office/drawing/2014/main" id="{7447080C-2A8E-AA1B-1CEE-C9FB11ADA73A}"/>
              </a:ext>
            </a:extLst>
          </p:cNvPr>
          <p:cNvCxnSpPr>
            <a:cxnSpLocks/>
          </p:cNvCxnSpPr>
          <p:nvPr/>
        </p:nvCxnSpPr>
        <p:spPr>
          <a:xfrm>
            <a:off x="3017520" y="1130531"/>
            <a:ext cx="0" cy="5569527"/>
          </a:xfrm>
          <a:prstGeom prst="line">
            <a:avLst/>
          </a:prstGeom>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14CD3060-E494-F3FB-55A2-31A37A06A714}"/>
              </a:ext>
            </a:extLst>
          </p:cNvPr>
          <p:cNvSpPr txBox="1"/>
          <p:nvPr/>
        </p:nvSpPr>
        <p:spPr>
          <a:xfrm>
            <a:off x="412448" y="230662"/>
            <a:ext cx="2605072" cy="523220"/>
          </a:xfrm>
          <a:prstGeom prst="rect">
            <a:avLst/>
          </a:prstGeom>
          <a:noFill/>
        </p:spPr>
        <p:txBody>
          <a:bodyPr wrap="none" rtlCol="0">
            <a:spAutoFit/>
          </a:bodyPr>
          <a:lstStyle/>
          <a:p>
            <a:r>
              <a:rPr lang="en-IN" sz="2800" b="1" dirty="0"/>
              <a:t>Client Side Build</a:t>
            </a:r>
          </a:p>
        </p:txBody>
      </p:sp>
      <p:sp>
        <p:nvSpPr>
          <p:cNvPr id="22" name="TextBox 21">
            <a:extLst>
              <a:ext uri="{FF2B5EF4-FFF2-40B4-BE49-F238E27FC236}">
                <a16:creationId xmlns:a16="http://schemas.microsoft.com/office/drawing/2014/main" id="{31149C88-E356-D2B4-BADA-BD08826F2252}"/>
              </a:ext>
            </a:extLst>
          </p:cNvPr>
          <p:cNvSpPr txBox="1"/>
          <p:nvPr/>
        </p:nvSpPr>
        <p:spPr>
          <a:xfrm>
            <a:off x="340822" y="1033025"/>
            <a:ext cx="2229906" cy="1200329"/>
          </a:xfrm>
          <a:prstGeom prst="rect">
            <a:avLst/>
          </a:prstGeom>
          <a:noFill/>
        </p:spPr>
        <p:txBody>
          <a:bodyPr wrap="none" rtlCol="0">
            <a:spAutoFit/>
          </a:bodyPr>
          <a:lstStyle/>
          <a:p>
            <a:r>
              <a:rPr lang="en-US" dirty="0"/>
              <a:t>Manual Configuration</a:t>
            </a:r>
          </a:p>
          <a:p>
            <a:pPr>
              <a:tabLst>
                <a:tab pos="177800" algn="l"/>
              </a:tabLst>
            </a:pPr>
            <a:r>
              <a:rPr lang="en-US" dirty="0"/>
              <a:t>	Learn Node</a:t>
            </a:r>
          </a:p>
          <a:p>
            <a:pPr>
              <a:tabLst>
                <a:tab pos="177800" algn="l"/>
              </a:tabLst>
            </a:pPr>
            <a:r>
              <a:rPr lang="en-US" dirty="0"/>
              <a:t>	Learn Babel</a:t>
            </a:r>
          </a:p>
          <a:p>
            <a:pPr>
              <a:tabLst>
                <a:tab pos="177800" algn="l"/>
              </a:tabLst>
            </a:pPr>
            <a:r>
              <a:rPr lang="en-US" dirty="0"/>
              <a:t>	Learn Webpack</a:t>
            </a:r>
            <a:endParaRPr lang="en-IN" dirty="0"/>
          </a:p>
        </p:txBody>
      </p:sp>
      <p:sp>
        <p:nvSpPr>
          <p:cNvPr id="23" name="TextBox 22">
            <a:extLst>
              <a:ext uri="{FF2B5EF4-FFF2-40B4-BE49-F238E27FC236}">
                <a16:creationId xmlns:a16="http://schemas.microsoft.com/office/drawing/2014/main" id="{2C1E99BB-41A8-736E-C90F-16D867C2A40A}"/>
              </a:ext>
            </a:extLst>
          </p:cNvPr>
          <p:cNvSpPr txBox="1"/>
          <p:nvPr/>
        </p:nvSpPr>
        <p:spPr>
          <a:xfrm>
            <a:off x="7821634" y="4011727"/>
            <a:ext cx="1235082" cy="400110"/>
          </a:xfrm>
          <a:prstGeom prst="rect">
            <a:avLst/>
          </a:prstGeom>
          <a:noFill/>
        </p:spPr>
        <p:txBody>
          <a:bodyPr wrap="none" rtlCol="0">
            <a:spAutoFit/>
          </a:bodyPr>
          <a:lstStyle/>
          <a:p>
            <a:r>
              <a:rPr lang="en-IN" sz="2000" b="1" dirty="0"/>
              <a:t>WEBPACK</a:t>
            </a:r>
          </a:p>
        </p:txBody>
      </p:sp>
      <p:sp>
        <p:nvSpPr>
          <p:cNvPr id="24" name="TextBox 23">
            <a:extLst>
              <a:ext uri="{FF2B5EF4-FFF2-40B4-BE49-F238E27FC236}">
                <a16:creationId xmlns:a16="http://schemas.microsoft.com/office/drawing/2014/main" id="{A6446839-288A-23A9-BE9E-42CB60C13AA0}"/>
              </a:ext>
            </a:extLst>
          </p:cNvPr>
          <p:cNvSpPr txBox="1"/>
          <p:nvPr/>
        </p:nvSpPr>
        <p:spPr>
          <a:xfrm>
            <a:off x="340822" y="2317342"/>
            <a:ext cx="2398990" cy="646331"/>
          </a:xfrm>
          <a:prstGeom prst="rect">
            <a:avLst/>
          </a:prstGeom>
          <a:solidFill>
            <a:schemeClr val="accent4">
              <a:lumMod val="60000"/>
              <a:lumOff val="40000"/>
            </a:schemeClr>
          </a:solidFill>
        </p:spPr>
        <p:style>
          <a:lnRef idx="2">
            <a:schemeClr val="accent4">
              <a:shade val="50000"/>
            </a:schemeClr>
          </a:lnRef>
          <a:fillRef idx="1">
            <a:schemeClr val="accent4"/>
          </a:fillRef>
          <a:effectRef idx="0">
            <a:schemeClr val="accent4"/>
          </a:effectRef>
          <a:fontRef idx="minor">
            <a:schemeClr val="lt1"/>
          </a:fontRef>
        </p:style>
        <p:txBody>
          <a:bodyPr wrap="none" rtlCol="0">
            <a:spAutoFit/>
          </a:bodyPr>
          <a:lstStyle/>
          <a:p>
            <a:r>
              <a:rPr lang="en-US" dirty="0">
                <a:solidFill>
                  <a:schemeClr val="tx1"/>
                </a:solidFill>
              </a:rPr>
              <a:t>Auto Configuration</a:t>
            </a:r>
          </a:p>
          <a:p>
            <a:pPr>
              <a:tabLst>
                <a:tab pos="177800" algn="l"/>
              </a:tabLst>
            </a:pPr>
            <a:r>
              <a:rPr lang="en-US" dirty="0">
                <a:solidFill>
                  <a:schemeClr val="tx1"/>
                </a:solidFill>
              </a:rPr>
              <a:t>	create-react-app (CLI)</a:t>
            </a:r>
            <a:endParaRPr lang="en-IN" dirty="0">
              <a:solidFill>
                <a:schemeClr val="tx1"/>
              </a:solidFill>
            </a:endParaRPr>
          </a:p>
        </p:txBody>
      </p:sp>
      <p:cxnSp>
        <p:nvCxnSpPr>
          <p:cNvPr id="25" name="Straight Connector 24">
            <a:extLst>
              <a:ext uri="{FF2B5EF4-FFF2-40B4-BE49-F238E27FC236}">
                <a16:creationId xmlns:a16="http://schemas.microsoft.com/office/drawing/2014/main" id="{8D13FCBA-707F-4E79-6B9F-96E792625B09}"/>
              </a:ext>
            </a:extLst>
          </p:cNvPr>
          <p:cNvCxnSpPr/>
          <p:nvPr/>
        </p:nvCxnSpPr>
        <p:spPr>
          <a:xfrm flipH="1">
            <a:off x="6902364" y="240022"/>
            <a:ext cx="2942705" cy="5284801"/>
          </a:xfrm>
          <a:prstGeom prst="line">
            <a:avLst/>
          </a:prstGeom>
        </p:spPr>
        <p:style>
          <a:lnRef idx="3">
            <a:schemeClr val="accent2"/>
          </a:lnRef>
          <a:fillRef idx="0">
            <a:schemeClr val="accent2"/>
          </a:fillRef>
          <a:effectRef idx="2">
            <a:schemeClr val="accent2"/>
          </a:effectRef>
          <a:fontRef idx="minor">
            <a:schemeClr val="tx1"/>
          </a:fontRef>
        </p:style>
      </p:cxnSp>
      <p:sp>
        <p:nvSpPr>
          <p:cNvPr id="26" name="TextBox 25">
            <a:extLst>
              <a:ext uri="{FF2B5EF4-FFF2-40B4-BE49-F238E27FC236}">
                <a16:creationId xmlns:a16="http://schemas.microsoft.com/office/drawing/2014/main" id="{07D0DF5A-67CD-780D-369B-557FAF9A9A8A}"/>
              </a:ext>
            </a:extLst>
          </p:cNvPr>
          <p:cNvSpPr txBox="1"/>
          <p:nvPr/>
        </p:nvSpPr>
        <p:spPr>
          <a:xfrm>
            <a:off x="6722313" y="2582347"/>
            <a:ext cx="1444178" cy="830997"/>
          </a:xfrm>
          <a:prstGeom prst="rect">
            <a:avLst/>
          </a:prstGeom>
          <a:noFill/>
        </p:spPr>
        <p:txBody>
          <a:bodyPr wrap="none" rtlCol="0">
            <a:spAutoFit/>
          </a:bodyPr>
          <a:lstStyle/>
          <a:p>
            <a:pPr algn="ctr"/>
            <a:r>
              <a:rPr lang="en-IN" sz="2400" b="1" dirty="0"/>
              <a:t>WEBPACK</a:t>
            </a:r>
          </a:p>
          <a:p>
            <a:pPr algn="ctr"/>
            <a:r>
              <a:rPr lang="en-IN" sz="2400" b="1" dirty="0"/>
              <a:t>CLI</a:t>
            </a:r>
          </a:p>
        </p:txBody>
      </p:sp>
      <p:sp>
        <p:nvSpPr>
          <p:cNvPr id="27" name="TextBox 26">
            <a:extLst>
              <a:ext uri="{FF2B5EF4-FFF2-40B4-BE49-F238E27FC236}">
                <a16:creationId xmlns:a16="http://schemas.microsoft.com/office/drawing/2014/main" id="{E4C77101-37C0-83F5-8BD0-9275EB735A39}"/>
              </a:ext>
            </a:extLst>
          </p:cNvPr>
          <p:cNvSpPr txBox="1"/>
          <p:nvPr/>
        </p:nvSpPr>
        <p:spPr>
          <a:xfrm>
            <a:off x="6611420" y="1940667"/>
            <a:ext cx="1854995" cy="646331"/>
          </a:xfrm>
          <a:prstGeom prst="rect">
            <a:avLst/>
          </a:prstGeom>
          <a:noFill/>
        </p:spPr>
        <p:txBody>
          <a:bodyPr wrap="none" rtlCol="0">
            <a:spAutoFit/>
          </a:bodyPr>
          <a:lstStyle/>
          <a:p>
            <a:pPr algn="ctr"/>
            <a:r>
              <a:rPr lang="en-IN" dirty="0"/>
              <a:t>Build your project</a:t>
            </a:r>
          </a:p>
          <a:p>
            <a:pPr algn="ctr"/>
            <a:r>
              <a:rPr lang="en-IN" b="1" dirty="0" err="1"/>
              <a:t>npm</a:t>
            </a:r>
            <a:r>
              <a:rPr lang="en-IN" b="1" dirty="0"/>
              <a:t> run build</a:t>
            </a:r>
          </a:p>
        </p:txBody>
      </p:sp>
      <p:sp>
        <p:nvSpPr>
          <p:cNvPr id="28" name="TextBox 27">
            <a:extLst>
              <a:ext uri="{FF2B5EF4-FFF2-40B4-BE49-F238E27FC236}">
                <a16:creationId xmlns:a16="http://schemas.microsoft.com/office/drawing/2014/main" id="{2524BB2E-E57A-4BFE-BED2-03307CBF0C56}"/>
              </a:ext>
            </a:extLst>
          </p:cNvPr>
          <p:cNvSpPr txBox="1"/>
          <p:nvPr/>
        </p:nvSpPr>
        <p:spPr>
          <a:xfrm>
            <a:off x="3500434" y="2824017"/>
            <a:ext cx="2160720" cy="830997"/>
          </a:xfrm>
          <a:prstGeom prst="rect">
            <a:avLst/>
          </a:prstGeom>
          <a:noFill/>
        </p:spPr>
        <p:txBody>
          <a:bodyPr wrap="none" rtlCol="0">
            <a:spAutoFit/>
          </a:bodyPr>
          <a:lstStyle/>
          <a:p>
            <a:pPr algn="ctr"/>
            <a:r>
              <a:rPr lang="en-IN" sz="2400" b="1" dirty="0"/>
              <a:t>WEBPACK-DEV-</a:t>
            </a:r>
          </a:p>
          <a:p>
            <a:pPr algn="ctr"/>
            <a:r>
              <a:rPr lang="en-IN" sz="2400" b="1" dirty="0"/>
              <a:t>SERVER</a:t>
            </a:r>
          </a:p>
        </p:txBody>
      </p:sp>
      <p:sp>
        <p:nvSpPr>
          <p:cNvPr id="29" name="TextBox 28">
            <a:extLst>
              <a:ext uri="{FF2B5EF4-FFF2-40B4-BE49-F238E27FC236}">
                <a16:creationId xmlns:a16="http://schemas.microsoft.com/office/drawing/2014/main" id="{1F333597-97A4-6A4A-64F5-3864C99F8DA7}"/>
              </a:ext>
            </a:extLst>
          </p:cNvPr>
          <p:cNvSpPr txBox="1"/>
          <p:nvPr/>
        </p:nvSpPr>
        <p:spPr>
          <a:xfrm>
            <a:off x="3416533" y="1858986"/>
            <a:ext cx="2328523" cy="923330"/>
          </a:xfrm>
          <a:prstGeom prst="rect">
            <a:avLst/>
          </a:prstGeom>
          <a:noFill/>
        </p:spPr>
        <p:txBody>
          <a:bodyPr wrap="none" rtlCol="0">
            <a:spAutoFit/>
          </a:bodyPr>
          <a:lstStyle/>
          <a:p>
            <a:pPr algn="ctr"/>
            <a:r>
              <a:rPr lang="en-IN" dirty="0"/>
              <a:t>Build &amp; Deploy your </a:t>
            </a:r>
          </a:p>
          <a:p>
            <a:pPr algn="ctr"/>
            <a:r>
              <a:rPr lang="en-IN" dirty="0"/>
              <a:t>Project on Local Server</a:t>
            </a:r>
          </a:p>
          <a:p>
            <a:pPr algn="ctr"/>
            <a:r>
              <a:rPr lang="en-IN" b="1" dirty="0" err="1"/>
              <a:t>npm</a:t>
            </a:r>
            <a:r>
              <a:rPr lang="en-IN" b="1" dirty="0"/>
              <a:t> start</a:t>
            </a:r>
          </a:p>
        </p:txBody>
      </p:sp>
      <p:cxnSp>
        <p:nvCxnSpPr>
          <p:cNvPr id="30" name="Straight Connector 29">
            <a:extLst>
              <a:ext uri="{FF2B5EF4-FFF2-40B4-BE49-F238E27FC236}">
                <a16:creationId xmlns:a16="http://schemas.microsoft.com/office/drawing/2014/main" id="{95C07AE6-06D2-D5F2-9127-5E679D7D9E20}"/>
              </a:ext>
            </a:extLst>
          </p:cNvPr>
          <p:cNvCxnSpPr/>
          <p:nvPr/>
        </p:nvCxnSpPr>
        <p:spPr>
          <a:xfrm flipH="1">
            <a:off x="4360026" y="230662"/>
            <a:ext cx="2872047" cy="5191283"/>
          </a:xfrm>
          <a:prstGeom prst="line">
            <a:avLst/>
          </a:prstGeom>
        </p:spPr>
        <p:style>
          <a:lnRef idx="3">
            <a:schemeClr val="accent2"/>
          </a:lnRef>
          <a:fillRef idx="0">
            <a:schemeClr val="accent2"/>
          </a:fillRef>
          <a:effectRef idx="2">
            <a:schemeClr val="accent2"/>
          </a:effectRef>
          <a:fontRef idx="minor">
            <a:schemeClr val="tx1"/>
          </a:fontRef>
        </p:style>
      </p:cxnSp>
      <p:sp>
        <p:nvSpPr>
          <p:cNvPr id="32" name="TextBox 31">
            <a:extLst>
              <a:ext uri="{FF2B5EF4-FFF2-40B4-BE49-F238E27FC236}">
                <a16:creationId xmlns:a16="http://schemas.microsoft.com/office/drawing/2014/main" id="{5742FC9F-7D05-9008-5E4F-FD7F1DA2CA89}"/>
              </a:ext>
            </a:extLst>
          </p:cNvPr>
          <p:cNvSpPr txBox="1"/>
          <p:nvPr/>
        </p:nvSpPr>
        <p:spPr>
          <a:xfrm>
            <a:off x="3425608" y="1195401"/>
            <a:ext cx="1341201" cy="369332"/>
          </a:xfrm>
          <a:prstGeom prst="rect">
            <a:avLst/>
          </a:prstGeom>
          <a:noFill/>
        </p:spPr>
        <p:txBody>
          <a:bodyPr wrap="none" rtlCol="0">
            <a:spAutoFit/>
          </a:bodyPr>
          <a:lstStyle/>
          <a:p>
            <a:r>
              <a:rPr lang="en-US" dirty="0"/>
              <a:t>react-scripts</a:t>
            </a:r>
            <a:endParaRPr lang="en-IN" dirty="0"/>
          </a:p>
        </p:txBody>
      </p:sp>
    </p:spTree>
    <p:extLst>
      <p:ext uri="{BB962C8B-B14F-4D97-AF65-F5344CB8AC3E}">
        <p14:creationId xmlns:p14="http://schemas.microsoft.com/office/powerpoint/2010/main" val="42210869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8AB266-49D7-4F7F-A956-2F1CB2BA89D5}"/>
              </a:ext>
            </a:extLst>
          </p:cNvPr>
          <p:cNvSpPr>
            <a:spLocks noGrp="1"/>
          </p:cNvSpPr>
          <p:nvPr>
            <p:ph type="title"/>
          </p:nvPr>
        </p:nvSpPr>
        <p:spPr/>
        <p:txBody>
          <a:bodyPr/>
          <a:lstStyle/>
          <a:p>
            <a:r>
              <a:rPr lang="en-US" dirty="0"/>
              <a:t>Installation</a:t>
            </a:r>
          </a:p>
        </p:txBody>
      </p:sp>
      <p:sp>
        <p:nvSpPr>
          <p:cNvPr id="3" name="Content Placeholder 2">
            <a:extLst>
              <a:ext uri="{FF2B5EF4-FFF2-40B4-BE49-F238E27FC236}">
                <a16:creationId xmlns:a16="http://schemas.microsoft.com/office/drawing/2014/main" id="{535014E8-38D2-469D-92E0-B6A95C153A27}"/>
              </a:ext>
            </a:extLst>
          </p:cNvPr>
          <p:cNvSpPr>
            <a:spLocks noGrp="1"/>
          </p:cNvSpPr>
          <p:nvPr>
            <p:ph idx="1"/>
          </p:nvPr>
        </p:nvSpPr>
        <p:spPr/>
        <p:txBody>
          <a:bodyPr>
            <a:normAutofit fontScale="92500" lnSpcReduction="20000"/>
          </a:bodyPr>
          <a:lstStyle/>
          <a:p>
            <a:r>
              <a:rPr lang="en-US" dirty="0"/>
              <a:t>Install Node LTS (v16) version - </a:t>
            </a:r>
            <a:r>
              <a:rPr lang="en-IN" dirty="0">
                <a:hlinkClick r:id="rId2"/>
              </a:rPr>
              <a:t>https://nodejs.org/en/</a:t>
            </a:r>
            <a:endParaRPr lang="en-IN" dirty="0"/>
          </a:p>
          <a:p>
            <a:r>
              <a:rPr lang="en-IN" dirty="0"/>
              <a:t>Install / Update Visual Studio Code to Latest Release - </a:t>
            </a:r>
            <a:r>
              <a:rPr lang="en-IN" dirty="0">
                <a:hlinkClick r:id="rId3"/>
              </a:rPr>
              <a:t>https://code.visualstudio.com/</a:t>
            </a:r>
            <a:endParaRPr lang="en-IN" dirty="0"/>
          </a:p>
          <a:p>
            <a:r>
              <a:rPr lang="en-US" dirty="0"/>
              <a:t>Extensions of Visual Studio Code</a:t>
            </a:r>
          </a:p>
          <a:p>
            <a:pPr lvl="1"/>
            <a:r>
              <a:rPr lang="en-IN" dirty="0" err="1"/>
              <a:t>AutoFileName</a:t>
            </a:r>
            <a:endParaRPr lang="en-IN" dirty="0"/>
          </a:p>
          <a:p>
            <a:pPr lvl="1"/>
            <a:r>
              <a:rPr lang="en-IN" dirty="0" err="1"/>
              <a:t>vscode</a:t>
            </a:r>
            <a:r>
              <a:rPr lang="en-IN" dirty="0"/>
              <a:t>-icons</a:t>
            </a:r>
          </a:p>
          <a:p>
            <a:pPr lvl="1"/>
            <a:r>
              <a:rPr lang="en-IN" dirty="0"/>
              <a:t>JavaScript (ES6) code snippets</a:t>
            </a:r>
          </a:p>
          <a:p>
            <a:pPr lvl="1"/>
            <a:r>
              <a:rPr lang="en-IN" dirty="0"/>
              <a:t>CSS Formatter</a:t>
            </a:r>
          </a:p>
          <a:p>
            <a:pPr lvl="1"/>
            <a:r>
              <a:rPr lang="en-US" dirty="0"/>
              <a:t>IntelliSense for CSS class names in HTML</a:t>
            </a:r>
          </a:p>
          <a:p>
            <a:pPr lvl="1"/>
            <a:r>
              <a:rPr lang="en-US" dirty="0" err="1"/>
              <a:t>Reactjs</a:t>
            </a:r>
            <a:r>
              <a:rPr lang="en-US" dirty="0"/>
              <a:t> code snippets</a:t>
            </a:r>
          </a:p>
          <a:p>
            <a:r>
              <a:rPr lang="en-US" dirty="0"/>
              <a:t>After Extensions are installed</a:t>
            </a:r>
          </a:p>
          <a:p>
            <a:pPr lvl="1"/>
            <a:r>
              <a:rPr lang="en-US" dirty="0"/>
              <a:t>File Menu -&gt; Preferences -&gt; File Icon Theme -&gt; Select </a:t>
            </a:r>
            <a:r>
              <a:rPr lang="en-US" dirty="0" err="1"/>
              <a:t>VScode</a:t>
            </a:r>
            <a:r>
              <a:rPr lang="en-US" dirty="0"/>
              <a:t> Icons</a:t>
            </a:r>
          </a:p>
        </p:txBody>
      </p:sp>
    </p:spTree>
    <p:extLst>
      <p:ext uri="{BB962C8B-B14F-4D97-AF65-F5344CB8AC3E}">
        <p14:creationId xmlns:p14="http://schemas.microsoft.com/office/powerpoint/2010/main" val="12220506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17A5F2-A07B-40EA-994F-5CB16C0F79DE}"/>
              </a:ext>
            </a:extLst>
          </p:cNvPr>
          <p:cNvSpPr>
            <a:spLocks noGrp="1"/>
          </p:cNvSpPr>
          <p:nvPr>
            <p:ph type="title"/>
          </p:nvPr>
        </p:nvSpPr>
        <p:spPr/>
        <p:txBody>
          <a:bodyPr/>
          <a:lstStyle/>
          <a:p>
            <a:r>
              <a:rPr lang="en-US" dirty="0"/>
              <a:t>Browser Extensions Installation</a:t>
            </a:r>
          </a:p>
        </p:txBody>
      </p:sp>
      <p:sp>
        <p:nvSpPr>
          <p:cNvPr id="3" name="Content Placeholder 2">
            <a:extLst>
              <a:ext uri="{FF2B5EF4-FFF2-40B4-BE49-F238E27FC236}">
                <a16:creationId xmlns:a16="http://schemas.microsoft.com/office/drawing/2014/main" id="{03C53AC9-684E-4C96-96EE-6A35C94129BF}"/>
              </a:ext>
            </a:extLst>
          </p:cNvPr>
          <p:cNvSpPr>
            <a:spLocks noGrp="1"/>
          </p:cNvSpPr>
          <p:nvPr>
            <p:ph idx="1"/>
          </p:nvPr>
        </p:nvSpPr>
        <p:spPr/>
        <p:txBody>
          <a:bodyPr/>
          <a:lstStyle/>
          <a:p>
            <a:r>
              <a:rPr lang="en-US" dirty="0"/>
              <a:t>Install Google Chrome Extensions</a:t>
            </a:r>
          </a:p>
          <a:p>
            <a:pPr lvl="1"/>
            <a:r>
              <a:rPr lang="en-US" dirty="0"/>
              <a:t>React Developer Tools</a:t>
            </a:r>
          </a:p>
          <a:p>
            <a:pPr lvl="2"/>
            <a:r>
              <a:rPr lang="en-US" dirty="0">
                <a:hlinkClick r:id="rId2"/>
              </a:rPr>
              <a:t>https://chrome.google.com/webstore/detail/react-developer-tools/fmkadmapgofadopljbjfkapdkoienihi</a:t>
            </a:r>
            <a:endParaRPr lang="en-US" dirty="0"/>
          </a:p>
          <a:p>
            <a:pPr lvl="1"/>
            <a:r>
              <a:rPr lang="en-US" dirty="0"/>
              <a:t>Redux </a:t>
            </a:r>
            <a:r>
              <a:rPr lang="en-US" dirty="0" err="1"/>
              <a:t>DevTools</a:t>
            </a:r>
            <a:endParaRPr lang="en-US" dirty="0"/>
          </a:p>
          <a:p>
            <a:pPr lvl="2"/>
            <a:r>
              <a:rPr lang="en-US" dirty="0">
                <a:hlinkClick r:id="rId3"/>
              </a:rPr>
              <a:t>https://chrome.google.com/webstore/detail/redux-devtools/lmhkpmbekcpmknklioeibfkpmmfibljd</a:t>
            </a:r>
            <a:endParaRPr lang="en-US" dirty="0"/>
          </a:p>
        </p:txBody>
      </p:sp>
    </p:spTree>
    <p:extLst>
      <p:ext uri="{BB962C8B-B14F-4D97-AF65-F5344CB8AC3E}">
        <p14:creationId xmlns:p14="http://schemas.microsoft.com/office/powerpoint/2010/main" val="35789410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E02C99-BDD3-1C65-A5E4-BD7331A182AC}"/>
              </a:ext>
            </a:extLst>
          </p:cNvPr>
          <p:cNvSpPr>
            <a:spLocks noGrp="1"/>
          </p:cNvSpPr>
          <p:nvPr>
            <p:ph type="title"/>
          </p:nvPr>
        </p:nvSpPr>
        <p:spPr/>
        <p:txBody>
          <a:bodyPr/>
          <a:lstStyle/>
          <a:p>
            <a:r>
              <a:rPr lang="en-US" dirty="0"/>
              <a:t>React toolchains</a:t>
            </a:r>
            <a:endParaRPr lang="en-IN" dirty="0"/>
          </a:p>
        </p:txBody>
      </p:sp>
      <p:sp>
        <p:nvSpPr>
          <p:cNvPr id="3" name="Content Placeholder 2">
            <a:extLst>
              <a:ext uri="{FF2B5EF4-FFF2-40B4-BE49-F238E27FC236}">
                <a16:creationId xmlns:a16="http://schemas.microsoft.com/office/drawing/2014/main" id="{885FA980-BB26-841B-E840-504E7A1E87C1}"/>
              </a:ext>
            </a:extLst>
          </p:cNvPr>
          <p:cNvSpPr>
            <a:spLocks noGrp="1"/>
          </p:cNvSpPr>
          <p:nvPr>
            <p:ph idx="1"/>
          </p:nvPr>
        </p:nvSpPr>
        <p:spPr/>
        <p:txBody>
          <a:bodyPr>
            <a:normAutofit/>
          </a:bodyPr>
          <a:lstStyle/>
          <a:p>
            <a:r>
              <a:rPr lang="en-US" dirty="0"/>
              <a:t>Use an integrated toolchain for the best user and developer experience.</a:t>
            </a:r>
          </a:p>
          <a:p>
            <a:r>
              <a:rPr lang="en-US" dirty="0"/>
              <a:t>React toolchains help with tasks like:</a:t>
            </a:r>
          </a:p>
          <a:p>
            <a:pPr lvl="1"/>
            <a:r>
              <a:rPr lang="en-US" dirty="0"/>
              <a:t>Scaling to many files and components.</a:t>
            </a:r>
          </a:p>
          <a:p>
            <a:pPr lvl="1"/>
            <a:r>
              <a:rPr lang="en-US" dirty="0"/>
              <a:t>Using third-party libraries from </a:t>
            </a:r>
            <a:r>
              <a:rPr lang="en-US" dirty="0" err="1"/>
              <a:t>npm</a:t>
            </a:r>
            <a:r>
              <a:rPr lang="en-US" dirty="0"/>
              <a:t>.</a:t>
            </a:r>
          </a:p>
          <a:p>
            <a:pPr lvl="1"/>
            <a:r>
              <a:rPr lang="en-US" dirty="0"/>
              <a:t>Detecting common mistakes early.</a:t>
            </a:r>
          </a:p>
          <a:p>
            <a:pPr lvl="1"/>
            <a:r>
              <a:rPr lang="en-US" dirty="0"/>
              <a:t>Live-editing CSS and JS in development.</a:t>
            </a:r>
          </a:p>
          <a:p>
            <a:pPr lvl="1"/>
            <a:r>
              <a:rPr lang="en-US" dirty="0"/>
              <a:t>Optimizing the output for production.</a:t>
            </a:r>
          </a:p>
          <a:p>
            <a:endParaRPr lang="en-IN" dirty="0"/>
          </a:p>
        </p:txBody>
      </p:sp>
    </p:spTree>
    <p:extLst>
      <p:ext uri="{BB962C8B-B14F-4D97-AF65-F5344CB8AC3E}">
        <p14:creationId xmlns:p14="http://schemas.microsoft.com/office/powerpoint/2010/main" val="24694280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830334-C0C3-6A73-2AB6-3581F43AE9A5}"/>
              </a:ext>
            </a:extLst>
          </p:cNvPr>
          <p:cNvSpPr>
            <a:spLocks noGrp="1"/>
          </p:cNvSpPr>
          <p:nvPr>
            <p:ph type="title"/>
          </p:nvPr>
        </p:nvSpPr>
        <p:spPr/>
        <p:txBody>
          <a:bodyPr/>
          <a:lstStyle/>
          <a:p>
            <a:r>
              <a:rPr lang="en-US" dirty="0"/>
              <a:t>Toolchains</a:t>
            </a:r>
            <a:endParaRPr lang="en-IN" dirty="0"/>
          </a:p>
        </p:txBody>
      </p:sp>
      <p:sp>
        <p:nvSpPr>
          <p:cNvPr id="3" name="Content Placeholder 2">
            <a:extLst>
              <a:ext uri="{FF2B5EF4-FFF2-40B4-BE49-F238E27FC236}">
                <a16:creationId xmlns:a16="http://schemas.microsoft.com/office/drawing/2014/main" id="{6DC34728-6DF0-0040-3630-44C90F4D4DB0}"/>
              </a:ext>
            </a:extLst>
          </p:cNvPr>
          <p:cNvSpPr>
            <a:spLocks noGrp="1"/>
          </p:cNvSpPr>
          <p:nvPr>
            <p:ph idx="1"/>
          </p:nvPr>
        </p:nvSpPr>
        <p:spPr/>
        <p:txBody>
          <a:bodyPr/>
          <a:lstStyle/>
          <a:p>
            <a:r>
              <a:rPr lang="en-US" dirty="0"/>
              <a:t>The React team primarily recommends these solutions:</a:t>
            </a:r>
          </a:p>
          <a:p>
            <a:r>
              <a:rPr lang="en-US" dirty="0"/>
              <a:t>If you’re learning </a:t>
            </a:r>
            <a:r>
              <a:rPr lang="en-US" b="1" dirty="0"/>
              <a:t>React or creating a new single-page app</a:t>
            </a:r>
            <a:r>
              <a:rPr lang="en-US" dirty="0"/>
              <a:t>, use </a:t>
            </a:r>
            <a:r>
              <a:rPr lang="en-US" b="1" dirty="0">
                <a:solidFill>
                  <a:srgbClr val="00B0F0"/>
                </a:solidFill>
              </a:rPr>
              <a:t>Create React App</a:t>
            </a:r>
            <a:r>
              <a:rPr lang="en-US" dirty="0"/>
              <a:t>.</a:t>
            </a:r>
          </a:p>
          <a:p>
            <a:r>
              <a:rPr lang="en-US" dirty="0"/>
              <a:t>If you’re building a </a:t>
            </a:r>
            <a:r>
              <a:rPr lang="en-US" b="1" dirty="0"/>
              <a:t>server-rendered website with Node.js</a:t>
            </a:r>
            <a:r>
              <a:rPr lang="en-US" dirty="0"/>
              <a:t>, try </a:t>
            </a:r>
            <a:r>
              <a:rPr lang="en-US" b="1" dirty="0">
                <a:solidFill>
                  <a:srgbClr val="00B0F0"/>
                </a:solidFill>
              </a:rPr>
              <a:t>Next.js</a:t>
            </a:r>
            <a:r>
              <a:rPr lang="en-US" dirty="0"/>
              <a:t>.</a:t>
            </a:r>
          </a:p>
          <a:p>
            <a:r>
              <a:rPr lang="en-US" dirty="0"/>
              <a:t>If you’re building a </a:t>
            </a:r>
            <a:r>
              <a:rPr lang="en-US" b="1" dirty="0"/>
              <a:t>static content-oriented website</a:t>
            </a:r>
            <a:r>
              <a:rPr lang="en-US" dirty="0"/>
              <a:t>, try </a:t>
            </a:r>
            <a:r>
              <a:rPr lang="en-US" b="1" dirty="0">
                <a:solidFill>
                  <a:srgbClr val="00B0F0"/>
                </a:solidFill>
              </a:rPr>
              <a:t>Gatsby</a:t>
            </a:r>
            <a:r>
              <a:rPr lang="en-US" dirty="0"/>
              <a:t>.</a:t>
            </a:r>
            <a:endParaRPr lang="en-IN" dirty="0"/>
          </a:p>
        </p:txBody>
      </p:sp>
    </p:spTree>
    <p:extLst>
      <p:ext uri="{BB962C8B-B14F-4D97-AF65-F5344CB8AC3E}">
        <p14:creationId xmlns:p14="http://schemas.microsoft.com/office/powerpoint/2010/main" val="21622593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E0F11F9-FF9D-495C-EEB5-51A0B50FB5BC}"/>
              </a:ext>
            </a:extLst>
          </p:cNvPr>
          <p:cNvSpPr/>
          <p:nvPr/>
        </p:nvSpPr>
        <p:spPr>
          <a:xfrm>
            <a:off x="917616" y="238897"/>
            <a:ext cx="4191147" cy="5016843"/>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2" name="Rectangle 1">
            <a:extLst>
              <a:ext uri="{FF2B5EF4-FFF2-40B4-BE49-F238E27FC236}">
                <a16:creationId xmlns:a16="http://schemas.microsoft.com/office/drawing/2014/main" id="{FAE6F59F-DA58-84F7-1E40-FA0C81739830}"/>
              </a:ext>
            </a:extLst>
          </p:cNvPr>
          <p:cNvSpPr/>
          <p:nvPr/>
        </p:nvSpPr>
        <p:spPr>
          <a:xfrm>
            <a:off x="1100801" y="856736"/>
            <a:ext cx="2627871" cy="42013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3" name="Rectangle 2">
            <a:extLst>
              <a:ext uri="{FF2B5EF4-FFF2-40B4-BE49-F238E27FC236}">
                <a16:creationId xmlns:a16="http://schemas.microsoft.com/office/drawing/2014/main" id="{F366F895-D37C-69A6-45A7-FB942B3BEE55}"/>
              </a:ext>
            </a:extLst>
          </p:cNvPr>
          <p:cNvSpPr/>
          <p:nvPr/>
        </p:nvSpPr>
        <p:spPr>
          <a:xfrm>
            <a:off x="3852239" y="856736"/>
            <a:ext cx="469557" cy="4201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4" name="Rectangle 3">
            <a:extLst>
              <a:ext uri="{FF2B5EF4-FFF2-40B4-BE49-F238E27FC236}">
                <a16:creationId xmlns:a16="http://schemas.microsoft.com/office/drawing/2014/main" id="{7E96ABBD-712B-B993-03E0-E8D02BDC9855}"/>
              </a:ext>
            </a:extLst>
          </p:cNvPr>
          <p:cNvSpPr/>
          <p:nvPr/>
        </p:nvSpPr>
        <p:spPr>
          <a:xfrm>
            <a:off x="4445363" y="856736"/>
            <a:ext cx="469557" cy="4201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5" name="TextBox 4">
            <a:extLst>
              <a:ext uri="{FF2B5EF4-FFF2-40B4-BE49-F238E27FC236}">
                <a16:creationId xmlns:a16="http://schemas.microsoft.com/office/drawing/2014/main" id="{EAA71EEB-C363-049F-8759-A632C6067864}"/>
              </a:ext>
            </a:extLst>
          </p:cNvPr>
          <p:cNvSpPr txBox="1"/>
          <p:nvPr/>
        </p:nvSpPr>
        <p:spPr>
          <a:xfrm>
            <a:off x="2176052" y="330201"/>
            <a:ext cx="1531188" cy="369332"/>
          </a:xfrm>
          <a:prstGeom prst="rect">
            <a:avLst/>
          </a:prstGeom>
          <a:noFill/>
        </p:spPr>
        <p:txBody>
          <a:bodyPr wrap="none" rtlCol="0">
            <a:spAutoFit/>
          </a:bodyPr>
          <a:lstStyle/>
          <a:p>
            <a:r>
              <a:rPr lang="en-US" dirty="0"/>
              <a:t>HTML and CSS</a:t>
            </a:r>
          </a:p>
        </p:txBody>
      </p:sp>
      <p:sp>
        <p:nvSpPr>
          <p:cNvPr id="6" name="TextBox 5">
            <a:extLst>
              <a:ext uri="{FF2B5EF4-FFF2-40B4-BE49-F238E27FC236}">
                <a16:creationId xmlns:a16="http://schemas.microsoft.com/office/drawing/2014/main" id="{F4C9E8A7-0514-24E9-7543-D7C9C691F1A4}"/>
              </a:ext>
            </a:extLst>
          </p:cNvPr>
          <p:cNvSpPr txBox="1"/>
          <p:nvPr/>
        </p:nvSpPr>
        <p:spPr>
          <a:xfrm>
            <a:off x="1208602" y="3130305"/>
            <a:ext cx="3632341" cy="2031325"/>
          </a:xfrm>
          <a:prstGeom prst="rect">
            <a:avLst/>
          </a:prstGeom>
          <a:noFill/>
        </p:spPr>
        <p:txBody>
          <a:bodyPr wrap="none" rtlCol="0">
            <a:spAutoFit/>
          </a:bodyPr>
          <a:lstStyle/>
          <a:p>
            <a:r>
              <a:rPr lang="en-US" dirty="0"/>
              <a:t>Counter</a:t>
            </a:r>
          </a:p>
          <a:p>
            <a:endParaRPr lang="en-US" dirty="0"/>
          </a:p>
          <a:p>
            <a:r>
              <a:rPr lang="en-US" dirty="0"/>
              <a:t>{</a:t>
            </a:r>
          </a:p>
          <a:p>
            <a:pPr>
              <a:tabLst>
                <a:tab pos="180975" algn="l"/>
              </a:tabLst>
            </a:pPr>
            <a:r>
              <a:rPr lang="en-US" dirty="0"/>
              <a:t>	count: 0,</a:t>
            </a:r>
          </a:p>
          <a:p>
            <a:pPr>
              <a:tabLst>
                <a:tab pos="180975" algn="l"/>
              </a:tabLst>
            </a:pPr>
            <a:r>
              <a:rPr lang="en-US" dirty="0"/>
              <a:t>	next: function() { </a:t>
            </a:r>
            <a:r>
              <a:rPr lang="en-US" dirty="0" err="1"/>
              <a:t>this.count</a:t>
            </a:r>
            <a:r>
              <a:rPr lang="en-US" dirty="0"/>
              <a:t> +=1; } ,</a:t>
            </a:r>
          </a:p>
          <a:p>
            <a:pPr>
              <a:tabLst>
                <a:tab pos="180975" algn="l"/>
              </a:tabLst>
            </a:pPr>
            <a:r>
              <a:rPr lang="en-US" dirty="0"/>
              <a:t>	</a:t>
            </a:r>
            <a:r>
              <a:rPr lang="en-US" dirty="0" err="1"/>
              <a:t>prev</a:t>
            </a:r>
            <a:r>
              <a:rPr lang="en-US" dirty="0"/>
              <a:t>: function() { </a:t>
            </a:r>
            <a:r>
              <a:rPr lang="en-US" dirty="0" err="1"/>
              <a:t>this.count</a:t>
            </a:r>
            <a:r>
              <a:rPr lang="en-US" dirty="0"/>
              <a:t> -=1; }</a:t>
            </a:r>
          </a:p>
          <a:p>
            <a:pPr>
              <a:tabLst>
                <a:tab pos="180975" algn="l"/>
              </a:tabLst>
            </a:pPr>
            <a:r>
              <a:rPr lang="en-US" dirty="0"/>
              <a:t>}</a:t>
            </a:r>
          </a:p>
        </p:txBody>
      </p:sp>
      <p:cxnSp>
        <p:nvCxnSpPr>
          <p:cNvPr id="7" name="Straight Connector 6">
            <a:extLst>
              <a:ext uri="{FF2B5EF4-FFF2-40B4-BE49-F238E27FC236}">
                <a16:creationId xmlns:a16="http://schemas.microsoft.com/office/drawing/2014/main" id="{DD5FEF48-9726-F9E3-6F58-A87ECD382E7F}"/>
              </a:ext>
            </a:extLst>
          </p:cNvPr>
          <p:cNvCxnSpPr>
            <a:cxnSpLocks/>
          </p:cNvCxnSpPr>
          <p:nvPr/>
        </p:nvCxnSpPr>
        <p:spPr>
          <a:xfrm>
            <a:off x="1188747" y="2439088"/>
            <a:ext cx="1092311" cy="0"/>
          </a:xfrm>
          <a:prstGeom prst="line">
            <a:avLst/>
          </a:prstGeom>
          <a:ln w="28575"/>
        </p:spPr>
        <p:style>
          <a:lnRef idx="1">
            <a:schemeClr val="accent2"/>
          </a:lnRef>
          <a:fillRef idx="0">
            <a:schemeClr val="accent2"/>
          </a:fillRef>
          <a:effectRef idx="0">
            <a:schemeClr val="accent2"/>
          </a:effectRef>
          <a:fontRef idx="minor">
            <a:schemeClr val="tx1"/>
          </a:fontRef>
        </p:style>
      </p:cxnSp>
      <p:sp>
        <p:nvSpPr>
          <p:cNvPr id="8" name="TextBox 7">
            <a:extLst>
              <a:ext uri="{FF2B5EF4-FFF2-40B4-BE49-F238E27FC236}">
                <a16:creationId xmlns:a16="http://schemas.microsoft.com/office/drawing/2014/main" id="{B4D582C6-8D9B-565E-2103-FF2C66D9A9A6}"/>
              </a:ext>
            </a:extLst>
          </p:cNvPr>
          <p:cNvSpPr txBox="1"/>
          <p:nvPr/>
        </p:nvSpPr>
        <p:spPr>
          <a:xfrm>
            <a:off x="2369004" y="2191952"/>
            <a:ext cx="1359668" cy="369332"/>
          </a:xfrm>
          <a:prstGeom prst="rect">
            <a:avLst/>
          </a:prstGeom>
          <a:noFill/>
        </p:spPr>
        <p:txBody>
          <a:bodyPr wrap="none" rtlCol="0">
            <a:spAutoFit/>
          </a:bodyPr>
          <a:lstStyle/>
          <a:p>
            <a:r>
              <a:rPr lang="en-US" dirty="0" err="1"/>
              <a:t>domHandler</a:t>
            </a:r>
            <a:endParaRPr lang="en-US" dirty="0"/>
          </a:p>
        </p:txBody>
      </p:sp>
      <p:cxnSp>
        <p:nvCxnSpPr>
          <p:cNvPr id="9" name="Straight Connector 8">
            <a:extLst>
              <a:ext uri="{FF2B5EF4-FFF2-40B4-BE49-F238E27FC236}">
                <a16:creationId xmlns:a16="http://schemas.microsoft.com/office/drawing/2014/main" id="{FCBE24DD-FF57-2CC1-D141-A0A677BD2738}"/>
              </a:ext>
            </a:extLst>
          </p:cNvPr>
          <p:cNvCxnSpPr>
            <a:cxnSpLocks/>
          </p:cNvCxnSpPr>
          <p:nvPr/>
        </p:nvCxnSpPr>
        <p:spPr>
          <a:xfrm>
            <a:off x="3816618" y="2439088"/>
            <a:ext cx="1092311" cy="0"/>
          </a:xfrm>
          <a:prstGeom prst="line">
            <a:avLst/>
          </a:prstGeom>
          <a:ln w="28575"/>
        </p:spPr>
        <p:style>
          <a:lnRef idx="1">
            <a:schemeClr val="accent2"/>
          </a:lnRef>
          <a:fillRef idx="0">
            <a:schemeClr val="accent2"/>
          </a:fillRef>
          <a:effectRef idx="0">
            <a:schemeClr val="accent2"/>
          </a:effectRef>
          <a:fontRef idx="minor">
            <a:schemeClr val="tx1"/>
          </a:fontRef>
        </p:style>
      </p:cxnSp>
      <p:cxnSp>
        <p:nvCxnSpPr>
          <p:cNvPr id="10" name="Straight Arrow Connector 9">
            <a:extLst>
              <a:ext uri="{FF2B5EF4-FFF2-40B4-BE49-F238E27FC236}">
                <a16:creationId xmlns:a16="http://schemas.microsoft.com/office/drawing/2014/main" id="{8C8D92A6-1196-70EE-EB27-9AA47EF507AE}"/>
              </a:ext>
            </a:extLst>
          </p:cNvPr>
          <p:cNvCxnSpPr/>
          <p:nvPr/>
        </p:nvCxnSpPr>
        <p:spPr>
          <a:xfrm flipV="1">
            <a:off x="2176052" y="1276866"/>
            <a:ext cx="238685" cy="27448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7400C9DB-2571-3369-C47B-1B259B4BFE0D}"/>
              </a:ext>
            </a:extLst>
          </p:cNvPr>
          <p:cNvCxnSpPr/>
          <p:nvPr/>
        </p:nvCxnSpPr>
        <p:spPr>
          <a:xfrm flipV="1">
            <a:off x="3403600" y="1276866"/>
            <a:ext cx="683418" cy="29564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B3AA3DB-E8E0-9F2F-7E12-8B4A1564E5C5}"/>
              </a:ext>
            </a:extLst>
          </p:cNvPr>
          <p:cNvCxnSpPr/>
          <p:nvPr/>
        </p:nvCxnSpPr>
        <p:spPr>
          <a:xfrm flipV="1">
            <a:off x="4648200" y="1276866"/>
            <a:ext cx="31942" cy="34052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3E07D5D8-ACC2-363A-0B59-BF143B7DF107}"/>
              </a:ext>
            </a:extLst>
          </p:cNvPr>
          <p:cNvSpPr/>
          <p:nvPr/>
        </p:nvSpPr>
        <p:spPr>
          <a:xfrm>
            <a:off x="7083239" y="238897"/>
            <a:ext cx="4191147" cy="5016843"/>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506F2F2B-0190-FA61-94F6-808912F96419}"/>
              </a:ext>
            </a:extLst>
          </p:cNvPr>
          <p:cNvSpPr/>
          <p:nvPr/>
        </p:nvSpPr>
        <p:spPr>
          <a:xfrm>
            <a:off x="7266424" y="856736"/>
            <a:ext cx="2627871" cy="42013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16" name="Rectangle 15">
            <a:extLst>
              <a:ext uri="{FF2B5EF4-FFF2-40B4-BE49-F238E27FC236}">
                <a16:creationId xmlns:a16="http://schemas.microsoft.com/office/drawing/2014/main" id="{AAF2634B-AA75-95A5-9185-5304A2236762}"/>
              </a:ext>
            </a:extLst>
          </p:cNvPr>
          <p:cNvSpPr/>
          <p:nvPr/>
        </p:nvSpPr>
        <p:spPr>
          <a:xfrm>
            <a:off x="10017862" y="856736"/>
            <a:ext cx="469557" cy="4201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17" name="Rectangle 16">
            <a:extLst>
              <a:ext uri="{FF2B5EF4-FFF2-40B4-BE49-F238E27FC236}">
                <a16:creationId xmlns:a16="http://schemas.microsoft.com/office/drawing/2014/main" id="{137CD797-A104-FA1B-E8C8-DA2F0D70F8C7}"/>
              </a:ext>
            </a:extLst>
          </p:cNvPr>
          <p:cNvSpPr/>
          <p:nvPr/>
        </p:nvSpPr>
        <p:spPr>
          <a:xfrm>
            <a:off x="10610986" y="856736"/>
            <a:ext cx="469557" cy="4201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18" name="TextBox 17">
            <a:extLst>
              <a:ext uri="{FF2B5EF4-FFF2-40B4-BE49-F238E27FC236}">
                <a16:creationId xmlns:a16="http://schemas.microsoft.com/office/drawing/2014/main" id="{371E59C6-DACC-4A27-92B9-84BE1164AACC}"/>
              </a:ext>
            </a:extLst>
          </p:cNvPr>
          <p:cNvSpPr txBox="1"/>
          <p:nvPr/>
        </p:nvSpPr>
        <p:spPr>
          <a:xfrm>
            <a:off x="8341675" y="330201"/>
            <a:ext cx="1531188" cy="369332"/>
          </a:xfrm>
          <a:prstGeom prst="rect">
            <a:avLst/>
          </a:prstGeom>
          <a:noFill/>
        </p:spPr>
        <p:txBody>
          <a:bodyPr wrap="none" rtlCol="0">
            <a:spAutoFit/>
          </a:bodyPr>
          <a:lstStyle/>
          <a:p>
            <a:r>
              <a:rPr lang="en-US" dirty="0"/>
              <a:t>HTML and CSS</a:t>
            </a:r>
          </a:p>
        </p:txBody>
      </p:sp>
      <p:sp>
        <p:nvSpPr>
          <p:cNvPr id="19" name="TextBox 18">
            <a:extLst>
              <a:ext uri="{FF2B5EF4-FFF2-40B4-BE49-F238E27FC236}">
                <a16:creationId xmlns:a16="http://schemas.microsoft.com/office/drawing/2014/main" id="{847C0EAB-A359-2E54-918E-5343C8CBFFA6}"/>
              </a:ext>
            </a:extLst>
          </p:cNvPr>
          <p:cNvSpPr txBox="1"/>
          <p:nvPr/>
        </p:nvSpPr>
        <p:spPr>
          <a:xfrm>
            <a:off x="7374225" y="3130305"/>
            <a:ext cx="3749360" cy="2031325"/>
          </a:xfrm>
          <a:prstGeom prst="rect">
            <a:avLst/>
          </a:prstGeom>
          <a:noFill/>
        </p:spPr>
        <p:txBody>
          <a:bodyPr wrap="none" rtlCol="0">
            <a:spAutoFit/>
          </a:bodyPr>
          <a:lstStyle/>
          <a:p>
            <a:r>
              <a:rPr lang="en-US" dirty="0"/>
              <a:t>Counter</a:t>
            </a:r>
          </a:p>
          <a:p>
            <a:endParaRPr lang="en-US" dirty="0"/>
          </a:p>
          <a:p>
            <a:r>
              <a:rPr lang="en-US" dirty="0"/>
              <a:t>{</a:t>
            </a:r>
          </a:p>
          <a:p>
            <a:pPr>
              <a:tabLst>
                <a:tab pos="180975" algn="l"/>
              </a:tabLst>
            </a:pPr>
            <a:r>
              <a:rPr lang="en-US" dirty="0"/>
              <a:t>	count: 0,</a:t>
            </a:r>
          </a:p>
          <a:p>
            <a:pPr>
              <a:tabLst>
                <a:tab pos="180975" algn="l"/>
              </a:tabLst>
            </a:pPr>
            <a:r>
              <a:rPr lang="en-US" dirty="0"/>
              <a:t>	next: function() { </a:t>
            </a:r>
            <a:r>
              <a:rPr lang="en-US" dirty="0" err="1"/>
              <a:t>this.count</a:t>
            </a:r>
            <a:r>
              <a:rPr lang="en-US" dirty="0"/>
              <a:t> +=10; } ,</a:t>
            </a:r>
          </a:p>
          <a:p>
            <a:pPr>
              <a:tabLst>
                <a:tab pos="180975" algn="l"/>
              </a:tabLst>
            </a:pPr>
            <a:r>
              <a:rPr lang="en-US" dirty="0"/>
              <a:t>	</a:t>
            </a:r>
            <a:r>
              <a:rPr lang="en-US" dirty="0" err="1"/>
              <a:t>prev</a:t>
            </a:r>
            <a:r>
              <a:rPr lang="en-US" dirty="0"/>
              <a:t>: function() { </a:t>
            </a:r>
            <a:r>
              <a:rPr lang="en-US" dirty="0" err="1"/>
              <a:t>this.count</a:t>
            </a:r>
            <a:r>
              <a:rPr lang="en-US" dirty="0"/>
              <a:t> -=10; }</a:t>
            </a:r>
          </a:p>
          <a:p>
            <a:pPr>
              <a:tabLst>
                <a:tab pos="180975" algn="l"/>
              </a:tabLst>
            </a:pPr>
            <a:r>
              <a:rPr lang="en-US" dirty="0"/>
              <a:t>}</a:t>
            </a:r>
          </a:p>
        </p:txBody>
      </p:sp>
      <p:cxnSp>
        <p:nvCxnSpPr>
          <p:cNvPr id="20" name="Straight Connector 19">
            <a:extLst>
              <a:ext uri="{FF2B5EF4-FFF2-40B4-BE49-F238E27FC236}">
                <a16:creationId xmlns:a16="http://schemas.microsoft.com/office/drawing/2014/main" id="{BB48B4F7-9096-64D6-3A74-F6B65B2DB90B}"/>
              </a:ext>
            </a:extLst>
          </p:cNvPr>
          <p:cNvCxnSpPr>
            <a:cxnSpLocks/>
          </p:cNvCxnSpPr>
          <p:nvPr/>
        </p:nvCxnSpPr>
        <p:spPr>
          <a:xfrm>
            <a:off x="7354370" y="2439088"/>
            <a:ext cx="1092311" cy="0"/>
          </a:xfrm>
          <a:prstGeom prst="line">
            <a:avLst/>
          </a:prstGeom>
          <a:ln w="28575"/>
        </p:spPr>
        <p:style>
          <a:lnRef idx="1">
            <a:schemeClr val="accent2"/>
          </a:lnRef>
          <a:fillRef idx="0">
            <a:schemeClr val="accent2"/>
          </a:fillRef>
          <a:effectRef idx="0">
            <a:schemeClr val="accent2"/>
          </a:effectRef>
          <a:fontRef idx="minor">
            <a:schemeClr val="tx1"/>
          </a:fontRef>
        </p:style>
      </p:cxnSp>
      <p:sp>
        <p:nvSpPr>
          <p:cNvPr id="21" name="TextBox 20">
            <a:extLst>
              <a:ext uri="{FF2B5EF4-FFF2-40B4-BE49-F238E27FC236}">
                <a16:creationId xmlns:a16="http://schemas.microsoft.com/office/drawing/2014/main" id="{F4CCC11F-5B74-7EBF-C566-AE41CF56C9FB}"/>
              </a:ext>
            </a:extLst>
          </p:cNvPr>
          <p:cNvSpPr txBox="1"/>
          <p:nvPr/>
        </p:nvSpPr>
        <p:spPr>
          <a:xfrm>
            <a:off x="8534627" y="2191952"/>
            <a:ext cx="1359668" cy="369332"/>
          </a:xfrm>
          <a:prstGeom prst="rect">
            <a:avLst/>
          </a:prstGeom>
          <a:noFill/>
        </p:spPr>
        <p:txBody>
          <a:bodyPr wrap="none" rtlCol="0">
            <a:spAutoFit/>
          </a:bodyPr>
          <a:lstStyle/>
          <a:p>
            <a:r>
              <a:rPr lang="en-US" dirty="0" err="1"/>
              <a:t>domHandler</a:t>
            </a:r>
            <a:endParaRPr lang="en-US" dirty="0"/>
          </a:p>
        </p:txBody>
      </p:sp>
      <p:cxnSp>
        <p:nvCxnSpPr>
          <p:cNvPr id="22" name="Straight Connector 21">
            <a:extLst>
              <a:ext uri="{FF2B5EF4-FFF2-40B4-BE49-F238E27FC236}">
                <a16:creationId xmlns:a16="http://schemas.microsoft.com/office/drawing/2014/main" id="{A6D87A55-9B5B-051D-0396-7ACCDE7341B4}"/>
              </a:ext>
            </a:extLst>
          </p:cNvPr>
          <p:cNvCxnSpPr>
            <a:cxnSpLocks/>
          </p:cNvCxnSpPr>
          <p:nvPr/>
        </p:nvCxnSpPr>
        <p:spPr>
          <a:xfrm>
            <a:off x="9982241" y="2439088"/>
            <a:ext cx="1092311" cy="0"/>
          </a:xfrm>
          <a:prstGeom prst="line">
            <a:avLst/>
          </a:prstGeom>
          <a:ln w="28575"/>
        </p:spPr>
        <p:style>
          <a:lnRef idx="1">
            <a:schemeClr val="accent2"/>
          </a:lnRef>
          <a:fillRef idx="0">
            <a:schemeClr val="accent2"/>
          </a:fillRef>
          <a:effectRef idx="0">
            <a:schemeClr val="accent2"/>
          </a:effectRef>
          <a:fontRef idx="minor">
            <a:schemeClr val="tx1"/>
          </a:fontRef>
        </p:style>
      </p:cxnSp>
      <p:cxnSp>
        <p:nvCxnSpPr>
          <p:cNvPr id="23" name="Straight Arrow Connector 22">
            <a:extLst>
              <a:ext uri="{FF2B5EF4-FFF2-40B4-BE49-F238E27FC236}">
                <a16:creationId xmlns:a16="http://schemas.microsoft.com/office/drawing/2014/main" id="{4797A99B-85ED-E42E-B23C-A2A89B8F5F2F}"/>
              </a:ext>
            </a:extLst>
          </p:cNvPr>
          <p:cNvCxnSpPr/>
          <p:nvPr/>
        </p:nvCxnSpPr>
        <p:spPr>
          <a:xfrm flipV="1">
            <a:off x="8341675" y="1276866"/>
            <a:ext cx="238685" cy="27448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7C71FACC-8E00-B1B4-5AD8-99B7B7B8E8E4}"/>
              </a:ext>
            </a:extLst>
          </p:cNvPr>
          <p:cNvCxnSpPr/>
          <p:nvPr/>
        </p:nvCxnSpPr>
        <p:spPr>
          <a:xfrm flipV="1">
            <a:off x="9569223" y="1276866"/>
            <a:ext cx="683418" cy="29564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8DA60B63-C74C-7EF6-2BF6-51524BE233C6}"/>
              </a:ext>
            </a:extLst>
          </p:cNvPr>
          <p:cNvCxnSpPr/>
          <p:nvPr/>
        </p:nvCxnSpPr>
        <p:spPr>
          <a:xfrm flipV="1">
            <a:off x="10813823" y="1276866"/>
            <a:ext cx="31942" cy="34052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26F53517-B757-EF0B-6967-2A03CE2FDF49}"/>
              </a:ext>
            </a:extLst>
          </p:cNvPr>
          <p:cNvCxnSpPr/>
          <p:nvPr/>
        </p:nvCxnSpPr>
        <p:spPr>
          <a:xfrm>
            <a:off x="707255" y="5438629"/>
            <a:ext cx="10511482"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12315FF6-F050-274A-A013-76675FFA2123}"/>
              </a:ext>
            </a:extLst>
          </p:cNvPr>
          <p:cNvSpPr txBox="1"/>
          <p:nvPr/>
        </p:nvSpPr>
        <p:spPr>
          <a:xfrm>
            <a:off x="2176052" y="5631932"/>
            <a:ext cx="1314975" cy="369332"/>
          </a:xfrm>
          <a:prstGeom prst="rect">
            <a:avLst/>
          </a:prstGeom>
          <a:noFill/>
        </p:spPr>
        <p:txBody>
          <a:bodyPr wrap="none" rtlCol="0">
            <a:spAutoFit/>
          </a:bodyPr>
          <a:lstStyle/>
          <a:p>
            <a:r>
              <a:rPr lang="en-US" dirty="0"/>
              <a:t>&lt;Counter /&gt;</a:t>
            </a:r>
          </a:p>
        </p:txBody>
      </p:sp>
      <p:sp>
        <p:nvSpPr>
          <p:cNvPr id="28" name="TextBox 27">
            <a:extLst>
              <a:ext uri="{FF2B5EF4-FFF2-40B4-BE49-F238E27FC236}">
                <a16:creationId xmlns:a16="http://schemas.microsoft.com/office/drawing/2014/main" id="{6D388745-24E7-6A33-6091-68FD47392DF0}"/>
              </a:ext>
            </a:extLst>
          </p:cNvPr>
          <p:cNvSpPr txBox="1"/>
          <p:nvPr/>
        </p:nvSpPr>
        <p:spPr>
          <a:xfrm>
            <a:off x="7891052" y="5631932"/>
            <a:ext cx="2565831" cy="369332"/>
          </a:xfrm>
          <a:prstGeom prst="rect">
            <a:avLst/>
          </a:prstGeom>
          <a:noFill/>
        </p:spPr>
        <p:txBody>
          <a:bodyPr wrap="none" rtlCol="0">
            <a:spAutoFit/>
          </a:bodyPr>
          <a:lstStyle/>
          <a:p>
            <a:r>
              <a:rPr lang="en-US" dirty="0"/>
              <a:t>&lt;Counter interval=“10”/&gt;</a:t>
            </a:r>
          </a:p>
        </p:txBody>
      </p:sp>
    </p:spTree>
    <p:extLst>
      <p:ext uri="{BB962C8B-B14F-4D97-AF65-F5344CB8AC3E}">
        <p14:creationId xmlns:p14="http://schemas.microsoft.com/office/powerpoint/2010/main" val="39930285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0DE129-3FDD-57B1-CF30-081F3B45E8D9}"/>
              </a:ext>
            </a:extLst>
          </p:cNvPr>
          <p:cNvSpPr>
            <a:spLocks noGrp="1"/>
          </p:cNvSpPr>
          <p:nvPr>
            <p:ph type="title"/>
          </p:nvPr>
        </p:nvSpPr>
        <p:spPr/>
        <p:txBody>
          <a:bodyPr/>
          <a:lstStyle/>
          <a:p>
            <a:r>
              <a:rPr lang="en-IN" dirty="0"/>
              <a:t>Create React App</a:t>
            </a:r>
          </a:p>
        </p:txBody>
      </p:sp>
      <p:sp>
        <p:nvSpPr>
          <p:cNvPr id="3" name="Content Placeholder 2">
            <a:extLst>
              <a:ext uri="{FF2B5EF4-FFF2-40B4-BE49-F238E27FC236}">
                <a16:creationId xmlns:a16="http://schemas.microsoft.com/office/drawing/2014/main" id="{DE701845-142B-463E-BCA3-16810CD6B3CA}"/>
              </a:ext>
            </a:extLst>
          </p:cNvPr>
          <p:cNvSpPr>
            <a:spLocks noGrp="1"/>
          </p:cNvSpPr>
          <p:nvPr>
            <p:ph idx="1"/>
          </p:nvPr>
        </p:nvSpPr>
        <p:spPr/>
        <p:txBody>
          <a:bodyPr>
            <a:normAutofit fontScale="92500" lnSpcReduction="20000"/>
          </a:bodyPr>
          <a:lstStyle/>
          <a:p>
            <a:r>
              <a:rPr lang="en-US" dirty="0"/>
              <a:t>Create React App is a comfortable environment for learning React and is the best way to start building a new single-page application in React.</a:t>
            </a:r>
          </a:p>
          <a:p>
            <a:r>
              <a:rPr lang="en-US" dirty="0"/>
              <a:t>It sets up your development environment so that you can use the latest JavaScript features, provides a nice developer experience, and optimizes your app for production. </a:t>
            </a:r>
          </a:p>
          <a:p>
            <a:r>
              <a:rPr lang="en-US" dirty="0"/>
              <a:t>You’ll need to have Node &gt;= 14.0.0 and </a:t>
            </a:r>
            <a:r>
              <a:rPr lang="en-US" dirty="0" err="1"/>
              <a:t>npm</a:t>
            </a:r>
            <a:r>
              <a:rPr lang="en-US" dirty="0"/>
              <a:t> &gt;= 5.6 on your machine.</a:t>
            </a:r>
          </a:p>
          <a:p>
            <a:r>
              <a:rPr lang="en-US" dirty="0"/>
              <a:t>Create React App doesn’t handle backend logic or databases; it just creates a frontend build pipeline, so you can use it with any backend you want. Under the hood, it uses Babel and webpack, but you don’t need to know anything about them.</a:t>
            </a:r>
          </a:p>
          <a:p>
            <a:r>
              <a:rPr lang="en-US" dirty="0"/>
              <a:t>When you’re ready to deploy to production, running </a:t>
            </a:r>
            <a:r>
              <a:rPr lang="en-US" dirty="0" err="1"/>
              <a:t>npm</a:t>
            </a:r>
            <a:r>
              <a:rPr lang="en-US" dirty="0"/>
              <a:t> run build will create an optimized build of your app in the build folder. </a:t>
            </a:r>
            <a:endParaRPr lang="en-IN" dirty="0"/>
          </a:p>
        </p:txBody>
      </p:sp>
    </p:spTree>
    <p:extLst>
      <p:ext uri="{BB962C8B-B14F-4D97-AF65-F5344CB8AC3E}">
        <p14:creationId xmlns:p14="http://schemas.microsoft.com/office/powerpoint/2010/main" val="18435205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AEBE2F-8896-4AE8-A92F-970356C068A2}"/>
              </a:ext>
            </a:extLst>
          </p:cNvPr>
          <p:cNvSpPr>
            <a:spLocks noGrp="1"/>
          </p:cNvSpPr>
          <p:nvPr>
            <p:ph type="title"/>
          </p:nvPr>
        </p:nvSpPr>
        <p:spPr/>
        <p:txBody>
          <a:bodyPr/>
          <a:lstStyle/>
          <a:p>
            <a:r>
              <a:rPr lang="en-US" dirty="0"/>
              <a:t>Using React CLI</a:t>
            </a:r>
          </a:p>
        </p:txBody>
      </p:sp>
      <p:sp>
        <p:nvSpPr>
          <p:cNvPr id="3" name="Content Placeholder 2">
            <a:extLst>
              <a:ext uri="{FF2B5EF4-FFF2-40B4-BE49-F238E27FC236}">
                <a16:creationId xmlns:a16="http://schemas.microsoft.com/office/drawing/2014/main" id="{8DD1A602-6ED8-4DF8-AF80-8C86853DDE79}"/>
              </a:ext>
            </a:extLst>
          </p:cNvPr>
          <p:cNvSpPr>
            <a:spLocks noGrp="1"/>
          </p:cNvSpPr>
          <p:nvPr>
            <p:ph idx="1"/>
          </p:nvPr>
        </p:nvSpPr>
        <p:spPr/>
        <p:txBody>
          <a:bodyPr>
            <a:normAutofit lnSpcReduction="10000"/>
          </a:bodyPr>
          <a:lstStyle/>
          <a:p>
            <a:r>
              <a:rPr lang="en-US" dirty="0"/>
              <a:t>To Create a new application</a:t>
            </a:r>
          </a:p>
          <a:p>
            <a:pPr lvl="1"/>
            <a:r>
              <a:rPr lang="en-US" dirty="0" err="1"/>
              <a:t>npx</a:t>
            </a:r>
            <a:r>
              <a:rPr lang="en-US" dirty="0"/>
              <a:t> create-react-app first-app</a:t>
            </a:r>
          </a:p>
          <a:p>
            <a:pPr lvl="1"/>
            <a:r>
              <a:rPr lang="en-US" dirty="0"/>
              <a:t>cd first-app</a:t>
            </a:r>
          </a:p>
          <a:p>
            <a:pPr lvl="1"/>
            <a:r>
              <a:rPr lang="en-US" dirty="0"/>
              <a:t>Commands available in the application</a:t>
            </a:r>
          </a:p>
          <a:p>
            <a:pPr lvl="2"/>
            <a:r>
              <a:rPr lang="en-US" dirty="0" err="1"/>
              <a:t>npm</a:t>
            </a:r>
            <a:r>
              <a:rPr lang="en-US" dirty="0"/>
              <a:t> start</a:t>
            </a:r>
          </a:p>
          <a:p>
            <a:pPr lvl="3"/>
            <a:r>
              <a:rPr lang="en-US" dirty="0"/>
              <a:t>Starts the development server.</a:t>
            </a:r>
          </a:p>
          <a:p>
            <a:pPr lvl="2"/>
            <a:r>
              <a:rPr lang="en-US" dirty="0" err="1"/>
              <a:t>npm</a:t>
            </a:r>
            <a:r>
              <a:rPr lang="en-US" dirty="0"/>
              <a:t> run build</a:t>
            </a:r>
          </a:p>
          <a:p>
            <a:pPr lvl="3"/>
            <a:r>
              <a:rPr lang="en-US" dirty="0"/>
              <a:t>Bundles the app into static files for production.</a:t>
            </a:r>
          </a:p>
          <a:p>
            <a:pPr lvl="2"/>
            <a:r>
              <a:rPr lang="en-US" dirty="0" err="1"/>
              <a:t>npm</a:t>
            </a:r>
            <a:r>
              <a:rPr lang="en-US" dirty="0"/>
              <a:t> run test</a:t>
            </a:r>
          </a:p>
          <a:p>
            <a:pPr lvl="3"/>
            <a:r>
              <a:rPr lang="en-US" dirty="0"/>
              <a:t>Starts the test runner.</a:t>
            </a:r>
          </a:p>
          <a:p>
            <a:pPr lvl="2"/>
            <a:r>
              <a:rPr lang="en-US" dirty="0" err="1"/>
              <a:t>npm</a:t>
            </a:r>
            <a:r>
              <a:rPr lang="en-US" dirty="0"/>
              <a:t> run eject</a:t>
            </a:r>
          </a:p>
          <a:p>
            <a:pPr lvl="3"/>
            <a:r>
              <a:rPr lang="en-US" dirty="0"/>
              <a:t>Removes this tool and copies build dependencies, configuration files and scripts into the app directory. If you do this, you can’t go back!</a:t>
            </a:r>
          </a:p>
        </p:txBody>
      </p:sp>
    </p:spTree>
    <p:extLst>
      <p:ext uri="{BB962C8B-B14F-4D97-AF65-F5344CB8AC3E}">
        <p14:creationId xmlns:p14="http://schemas.microsoft.com/office/powerpoint/2010/main" val="11484565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285C31-9218-4A50-9B53-CCC5BE394367}"/>
              </a:ext>
            </a:extLst>
          </p:cNvPr>
          <p:cNvSpPr>
            <a:spLocks noGrp="1"/>
          </p:cNvSpPr>
          <p:nvPr>
            <p:ph type="title"/>
          </p:nvPr>
        </p:nvSpPr>
        <p:spPr/>
        <p:txBody>
          <a:bodyPr/>
          <a:lstStyle/>
          <a:p>
            <a:r>
              <a:rPr lang="en-IN" dirty="0"/>
              <a:t>Using Bootstrap</a:t>
            </a:r>
            <a:endParaRPr lang="en-US" dirty="0"/>
          </a:p>
        </p:txBody>
      </p:sp>
      <p:sp>
        <p:nvSpPr>
          <p:cNvPr id="3" name="Content Placeholder 2">
            <a:extLst>
              <a:ext uri="{FF2B5EF4-FFF2-40B4-BE49-F238E27FC236}">
                <a16:creationId xmlns:a16="http://schemas.microsoft.com/office/drawing/2014/main" id="{E0018C54-6DBF-402F-ABE3-5D74A641AC62}"/>
              </a:ext>
            </a:extLst>
          </p:cNvPr>
          <p:cNvSpPr>
            <a:spLocks noGrp="1"/>
          </p:cNvSpPr>
          <p:nvPr>
            <p:ph idx="1"/>
          </p:nvPr>
        </p:nvSpPr>
        <p:spPr/>
        <p:txBody>
          <a:bodyPr/>
          <a:lstStyle/>
          <a:p>
            <a:r>
              <a:rPr lang="en-IN" dirty="0"/>
              <a:t>Install</a:t>
            </a:r>
          </a:p>
          <a:p>
            <a:pPr lvl="1"/>
            <a:r>
              <a:rPr lang="en-IN" dirty="0" err="1"/>
              <a:t>npm</a:t>
            </a:r>
            <a:r>
              <a:rPr lang="en-IN" dirty="0"/>
              <a:t> </a:t>
            </a:r>
            <a:r>
              <a:rPr lang="en-IN" dirty="0" err="1"/>
              <a:t>i</a:t>
            </a:r>
            <a:r>
              <a:rPr lang="en-IN" dirty="0"/>
              <a:t> bootstrap</a:t>
            </a:r>
          </a:p>
          <a:p>
            <a:pPr lvl="1"/>
            <a:r>
              <a:rPr lang="en-IN" dirty="0" err="1"/>
              <a:t>npm</a:t>
            </a:r>
            <a:r>
              <a:rPr lang="en-IN" dirty="0"/>
              <a:t> </a:t>
            </a:r>
            <a:r>
              <a:rPr lang="en-IN" dirty="0" err="1"/>
              <a:t>i</a:t>
            </a:r>
            <a:r>
              <a:rPr lang="en-IN" dirty="0"/>
              <a:t> bootstrap-icons</a:t>
            </a:r>
          </a:p>
          <a:p>
            <a:pPr marL="457200" lvl="1" indent="0" algn="ctr">
              <a:buNone/>
            </a:pPr>
            <a:r>
              <a:rPr lang="en-IN" dirty="0"/>
              <a:t>Or</a:t>
            </a:r>
          </a:p>
          <a:p>
            <a:pPr lvl="1"/>
            <a:r>
              <a:rPr lang="en-IN" dirty="0" err="1"/>
              <a:t>npm</a:t>
            </a:r>
            <a:r>
              <a:rPr lang="en-IN" dirty="0"/>
              <a:t> </a:t>
            </a:r>
            <a:r>
              <a:rPr lang="en-IN" dirty="0" err="1"/>
              <a:t>i</a:t>
            </a:r>
            <a:r>
              <a:rPr lang="en-IN" dirty="0"/>
              <a:t> bootstrap bootstrap-icons</a:t>
            </a:r>
          </a:p>
          <a:p>
            <a:r>
              <a:rPr lang="en-IN" dirty="0"/>
              <a:t>Include bootstrap and bootstrap-icons CSS file in index.js</a:t>
            </a:r>
          </a:p>
          <a:p>
            <a:r>
              <a:rPr lang="en-IN" dirty="0"/>
              <a:t>Include bootstrap module in index.js</a:t>
            </a:r>
            <a:endParaRPr lang="en-US" dirty="0"/>
          </a:p>
        </p:txBody>
      </p:sp>
    </p:spTree>
    <p:extLst>
      <p:ext uri="{BB962C8B-B14F-4D97-AF65-F5344CB8AC3E}">
        <p14:creationId xmlns:p14="http://schemas.microsoft.com/office/powerpoint/2010/main" val="14262554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6CD07-6ED8-4745-BB94-D284C968C553}"/>
              </a:ext>
            </a:extLst>
          </p:cNvPr>
          <p:cNvSpPr>
            <a:spLocks noGrp="1"/>
          </p:cNvSpPr>
          <p:nvPr>
            <p:ph type="title"/>
          </p:nvPr>
        </p:nvSpPr>
        <p:spPr/>
        <p:txBody>
          <a:bodyPr/>
          <a:lstStyle/>
          <a:p>
            <a:r>
              <a:rPr lang="en-IN" dirty="0"/>
              <a:t>Assignment</a:t>
            </a:r>
            <a:endParaRPr lang="en-US" dirty="0"/>
          </a:p>
        </p:txBody>
      </p:sp>
      <p:sp>
        <p:nvSpPr>
          <p:cNvPr id="3" name="Content Placeholder 2">
            <a:extLst>
              <a:ext uri="{FF2B5EF4-FFF2-40B4-BE49-F238E27FC236}">
                <a16:creationId xmlns:a16="http://schemas.microsoft.com/office/drawing/2014/main" id="{04EDB561-5318-4813-960C-529175045C7F}"/>
              </a:ext>
            </a:extLst>
          </p:cNvPr>
          <p:cNvSpPr>
            <a:spLocks noGrp="1"/>
          </p:cNvSpPr>
          <p:nvPr>
            <p:ph idx="1"/>
          </p:nvPr>
        </p:nvSpPr>
        <p:spPr/>
        <p:txBody>
          <a:bodyPr/>
          <a:lstStyle/>
          <a:p>
            <a:r>
              <a:rPr lang="en-IN" dirty="0"/>
              <a:t>Create and render the following components</a:t>
            </a:r>
          </a:p>
          <a:p>
            <a:pPr lvl="1"/>
            <a:r>
              <a:rPr lang="en-IN" dirty="0"/>
              <a:t>Component One</a:t>
            </a:r>
          </a:p>
          <a:p>
            <a:pPr lvl="2"/>
            <a:r>
              <a:rPr lang="en-IN" dirty="0"/>
              <a:t>Hello from Component One (text-success)</a:t>
            </a:r>
          </a:p>
          <a:p>
            <a:pPr lvl="1"/>
            <a:r>
              <a:rPr lang="en-IN" dirty="0"/>
              <a:t>Component Two</a:t>
            </a:r>
          </a:p>
          <a:p>
            <a:pPr lvl="2"/>
            <a:r>
              <a:rPr lang="en-IN" dirty="0"/>
              <a:t>Hello from Component Two (text-primary)</a:t>
            </a:r>
            <a:endParaRPr lang="en-US" dirty="0"/>
          </a:p>
        </p:txBody>
      </p:sp>
    </p:spTree>
    <p:extLst>
      <p:ext uri="{BB962C8B-B14F-4D97-AF65-F5344CB8AC3E}">
        <p14:creationId xmlns:p14="http://schemas.microsoft.com/office/powerpoint/2010/main" val="11482283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80A3D8-3486-EDFE-1D02-9F4573968518}"/>
              </a:ext>
            </a:extLst>
          </p:cNvPr>
          <p:cNvSpPr>
            <a:spLocks noGrp="1"/>
          </p:cNvSpPr>
          <p:nvPr>
            <p:ph type="title"/>
          </p:nvPr>
        </p:nvSpPr>
        <p:spPr/>
        <p:txBody>
          <a:bodyPr/>
          <a:lstStyle/>
          <a:p>
            <a:r>
              <a:rPr lang="en-US" dirty="0"/>
              <a:t>Ways to Style React Components</a:t>
            </a:r>
            <a:endParaRPr lang="en-IN" dirty="0"/>
          </a:p>
        </p:txBody>
      </p:sp>
      <p:sp>
        <p:nvSpPr>
          <p:cNvPr id="3" name="Content Placeholder 2">
            <a:extLst>
              <a:ext uri="{FF2B5EF4-FFF2-40B4-BE49-F238E27FC236}">
                <a16:creationId xmlns:a16="http://schemas.microsoft.com/office/drawing/2014/main" id="{6F3D0E2F-689A-8FD9-3F79-DCC644E66ABE}"/>
              </a:ext>
            </a:extLst>
          </p:cNvPr>
          <p:cNvSpPr>
            <a:spLocks noGrp="1"/>
          </p:cNvSpPr>
          <p:nvPr>
            <p:ph idx="1"/>
          </p:nvPr>
        </p:nvSpPr>
        <p:spPr/>
        <p:txBody>
          <a:bodyPr>
            <a:normAutofit fontScale="70000" lnSpcReduction="20000"/>
          </a:bodyPr>
          <a:lstStyle/>
          <a:p>
            <a:r>
              <a:rPr lang="en-US" dirty="0"/>
              <a:t>There are different ways to styling React JS components. Few of them are:</a:t>
            </a:r>
          </a:p>
          <a:p>
            <a:pPr lvl="1"/>
            <a:r>
              <a:rPr lang="en-US" dirty="0"/>
              <a:t>Inline Styles</a:t>
            </a:r>
          </a:p>
          <a:p>
            <a:pPr lvl="2"/>
            <a:r>
              <a:rPr lang="en-US" dirty="0"/>
              <a:t>In inline styling basically we create objects of style. And render it inside the components in style attribute using the React technique to incorporate JavaScript variable inside the JSX (Using ‘{ }’ )</a:t>
            </a:r>
          </a:p>
          <a:p>
            <a:pPr lvl="1"/>
            <a:r>
              <a:rPr lang="en-US" dirty="0"/>
              <a:t>Normal (External) CSS</a:t>
            </a:r>
          </a:p>
          <a:p>
            <a:pPr lvl="2"/>
            <a:r>
              <a:rPr lang="en-US" dirty="0"/>
              <a:t>In the external CSS styling technique, we basically create an external CSS file for each component and do the required styling of classes. </a:t>
            </a:r>
          </a:p>
          <a:p>
            <a:pPr lvl="2"/>
            <a:r>
              <a:rPr lang="en-US" dirty="0"/>
              <a:t>And use those class names inside the component. </a:t>
            </a:r>
          </a:p>
          <a:p>
            <a:pPr lvl="2"/>
            <a:r>
              <a:rPr lang="en-US" dirty="0"/>
              <a:t>It is a convention that name of the external CSS file same as the name of the component with ‘.</a:t>
            </a:r>
            <a:r>
              <a:rPr lang="en-US" dirty="0" err="1"/>
              <a:t>css</a:t>
            </a:r>
            <a:r>
              <a:rPr lang="en-US" dirty="0"/>
              <a:t>’ extension. </a:t>
            </a:r>
          </a:p>
          <a:p>
            <a:pPr lvl="2"/>
            <a:r>
              <a:rPr lang="en-US" dirty="0"/>
              <a:t>It is better if the name of the classes used, follow the format ‘</a:t>
            </a:r>
            <a:r>
              <a:rPr lang="en-US" dirty="0" err="1"/>
              <a:t>componentName</a:t>
            </a:r>
            <a:r>
              <a:rPr lang="en-US" dirty="0"/>
              <a:t>-context’ (here context signifies where we use this </a:t>
            </a:r>
            <a:r>
              <a:rPr lang="en-US" dirty="0" err="1"/>
              <a:t>classname</a:t>
            </a:r>
            <a:r>
              <a:rPr lang="en-US" dirty="0"/>
              <a:t>).</a:t>
            </a:r>
          </a:p>
          <a:p>
            <a:pPr lvl="1"/>
            <a:r>
              <a:rPr lang="en-US" dirty="0"/>
              <a:t>CSS module</a:t>
            </a:r>
          </a:p>
          <a:p>
            <a:pPr lvl="2"/>
            <a:r>
              <a:rPr lang="en-US" dirty="0"/>
              <a:t>A CSS module is a simple CSS file but a key difference is by default when it is imported every class name and animation inside the CSS module is scoped locally to the component that is importing it also CSS file name should follow the format ‘filename.module.css’. </a:t>
            </a:r>
          </a:p>
          <a:p>
            <a:pPr lvl="2"/>
            <a:r>
              <a:rPr lang="en-US" dirty="0"/>
              <a:t>This allows us to use a valid name for CSS classes without worrying about conflicts with other class names in your application.</a:t>
            </a:r>
          </a:p>
          <a:p>
            <a:pPr lvl="1"/>
            <a:r>
              <a:rPr lang="en-US" dirty="0"/>
              <a:t>Styled Components</a:t>
            </a:r>
          </a:p>
          <a:p>
            <a:pPr lvl="2"/>
            <a:r>
              <a:rPr lang="en-US" dirty="0"/>
              <a:t>The styled-components allows us to style the CSS under the variable created in JavaScript. </a:t>
            </a:r>
          </a:p>
          <a:p>
            <a:pPr lvl="2"/>
            <a:r>
              <a:rPr lang="en-US" dirty="0"/>
              <a:t>Style components is a third-party package using which we can create a component as a JavaScript variable that is already styled with CSS code and used that styled component in our main component. </a:t>
            </a:r>
          </a:p>
          <a:p>
            <a:pPr lvl="2"/>
            <a:r>
              <a:rPr lang="en-US" dirty="0"/>
              <a:t>styled-components allow us to create custom reusable components which can be less of a hassle to maintain.</a:t>
            </a:r>
          </a:p>
          <a:p>
            <a:pPr lvl="1"/>
            <a:endParaRPr lang="en-IN" dirty="0"/>
          </a:p>
        </p:txBody>
      </p:sp>
    </p:spTree>
    <p:extLst>
      <p:ext uri="{BB962C8B-B14F-4D97-AF65-F5344CB8AC3E}">
        <p14:creationId xmlns:p14="http://schemas.microsoft.com/office/powerpoint/2010/main" val="14263173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6F6BA8-FFBA-4C3C-B9D3-C4266CEE17B3}"/>
              </a:ext>
            </a:extLst>
          </p:cNvPr>
          <p:cNvSpPr>
            <a:spLocks noGrp="1"/>
          </p:cNvSpPr>
          <p:nvPr>
            <p:ph type="title"/>
          </p:nvPr>
        </p:nvSpPr>
        <p:spPr/>
        <p:txBody>
          <a:bodyPr/>
          <a:lstStyle/>
          <a:p>
            <a:r>
              <a:rPr lang="en-US" dirty="0"/>
              <a:t>State</a:t>
            </a:r>
          </a:p>
        </p:txBody>
      </p:sp>
      <p:sp>
        <p:nvSpPr>
          <p:cNvPr id="3" name="Content Placeholder 2">
            <a:extLst>
              <a:ext uri="{FF2B5EF4-FFF2-40B4-BE49-F238E27FC236}">
                <a16:creationId xmlns:a16="http://schemas.microsoft.com/office/drawing/2014/main" id="{0361F06F-9E7C-43D9-8BB3-7E1BC6FBA896}"/>
              </a:ext>
            </a:extLst>
          </p:cNvPr>
          <p:cNvSpPr>
            <a:spLocks noGrp="1"/>
          </p:cNvSpPr>
          <p:nvPr>
            <p:ph idx="1"/>
          </p:nvPr>
        </p:nvSpPr>
        <p:spPr/>
        <p:txBody>
          <a:bodyPr/>
          <a:lstStyle/>
          <a:p>
            <a:r>
              <a:rPr lang="en-US" dirty="0"/>
              <a:t>The state is an updatable structure that is used to contain data or information about the component and can change over time. </a:t>
            </a:r>
          </a:p>
          <a:p>
            <a:r>
              <a:rPr lang="en-US" dirty="0"/>
              <a:t>The change in state can happen as a response to user action or system event. </a:t>
            </a:r>
          </a:p>
          <a:p>
            <a:r>
              <a:rPr lang="en-US" dirty="0"/>
              <a:t>It is the heart of the react component which determines the behavior of the component and how it will render. </a:t>
            </a:r>
          </a:p>
          <a:p>
            <a:r>
              <a:rPr lang="en-US" dirty="0"/>
              <a:t>It represents the component's local state or information. </a:t>
            </a:r>
          </a:p>
          <a:p>
            <a:r>
              <a:rPr lang="en-US" dirty="0"/>
              <a:t>It can only be accessed or modified inside the component or by the component directly.</a:t>
            </a:r>
          </a:p>
        </p:txBody>
      </p:sp>
    </p:spTree>
    <p:extLst>
      <p:ext uri="{BB962C8B-B14F-4D97-AF65-F5344CB8AC3E}">
        <p14:creationId xmlns:p14="http://schemas.microsoft.com/office/powerpoint/2010/main" val="25432283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0A4237-CF74-4FC9-9DB5-A78CE20C8640}"/>
              </a:ext>
            </a:extLst>
          </p:cNvPr>
          <p:cNvSpPr>
            <a:spLocks noGrp="1"/>
          </p:cNvSpPr>
          <p:nvPr>
            <p:ph type="title"/>
          </p:nvPr>
        </p:nvSpPr>
        <p:spPr/>
        <p:txBody>
          <a:bodyPr/>
          <a:lstStyle/>
          <a:p>
            <a:r>
              <a:rPr lang="en-US" dirty="0"/>
              <a:t>Props</a:t>
            </a:r>
          </a:p>
        </p:txBody>
      </p:sp>
      <p:sp>
        <p:nvSpPr>
          <p:cNvPr id="3" name="Content Placeholder 2">
            <a:extLst>
              <a:ext uri="{FF2B5EF4-FFF2-40B4-BE49-F238E27FC236}">
                <a16:creationId xmlns:a16="http://schemas.microsoft.com/office/drawing/2014/main" id="{6E493C83-65B9-4A38-8A51-D08F153569B1}"/>
              </a:ext>
            </a:extLst>
          </p:cNvPr>
          <p:cNvSpPr>
            <a:spLocks noGrp="1"/>
          </p:cNvSpPr>
          <p:nvPr>
            <p:ph idx="1"/>
          </p:nvPr>
        </p:nvSpPr>
        <p:spPr/>
        <p:txBody>
          <a:bodyPr/>
          <a:lstStyle/>
          <a:p>
            <a:r>
              <a:rPr lang="en-US" dirty="0"/>
              <a:t>Props are read-only structure. </a:t>
            </a:r>
          </a:p>
          <a:p>
            <a:r>
              <a:rPr lang="en-US" dirty="0"/>
              <a:t>It is an object which stores the value of attributes of a component and work similar to the HTML attributes. </a:t>
            </a:r>
          </a:p>
          <a:p>
            <a:r>
              <a:rPr lang="en-US" dirty="0"/>
              <a:t>It allows passing data from one component to other components.</a:t>
            </a:r>
          </a:p>
          <a:p>
            <a:r>
              <a:rPr lang="en-US" dirty="0"/>
              <a:t>Props are immutable so we cannot modify the props from inside the component.</a:t>
            </a:r>
          </a:p>
        </p:txBody>
      </p:sp>
    </p:spTree>
    <p:extLst>
      <p:ext uri="{BB962C8B-B14F-4D97-AF65-F5344CB8AC3E}">
        <p14:creationId xmlns:p14="http://schemas.microsoft.com/office/powerpoint/2010/main" val="24518275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051205-93A4-4BF5-8D42-F83F693EAF60}"/>
              </a:ext>
            </a:extLst>
          </p:cNvPr>
          <p:cNvSpPr>
            <a:spLocks noGrp="1"/>
          </p:cNvSpPr>
          <p:nvPr>
            <p:ph type="title"/>
          </p:nvPr>
        </p:nvSpPr>
        <p:spPr>
          <a:xfrm>
            <a:off x="838200" y="365125"/>
            <a:ext cx="10515600" cy="1325563"/>
          </a:xfrm>
        </p:spPr>
        <p:txBody>
          <a:bodyPr/>
          <a:lstStyle/>
          <a:p>
            <a:r>
              <a:rPr lang="en-US"/>
              <a:t>Props vs State</a:t>
            </a:r>
            <a:endParaRPr lang="en-US" dirty="0"/>
          </a:p>
        </p:txBody>
      </p:sp>
      <p:graphicFrame>
        <p:nvGraphicFramePr>
          <p:cNvPr id="6" name="Table 5">
            <a:extLst>
              <a:ext uri="{FF2B5EF4-FFF2-40B4-BE49-F238E27FC236}">
                <a16:creationId xmlns:a16="http://schemas.microsoft.com/office/drawing/2014/main" id="{7ED6FDCF-7A38-4758-9B1F-6F9D5136890B}"/>
              </a:ext>
            </a:extLst>
          </p:cNvPr>
          <p:cNvGraphicFramePr>
            <a:graphicFrameLocks noGrp="1"/>
          </p:cNvGraphicFramePr>
          <p:nvPr/>
        </p:nvGraphicFramePr>
        <p:xfrm>
          <a:off x="838200" y="1825625"/>
          <a:ext cx="10515600" cy="4481957"/>
        </p:xfrm>
        <a:graphic>
          <a:graphicData uri="http://schemas.openxmlformats.org/drawingml/2006/table">
            <a:tbl>
              <a:tblPr>
                <a:tableStyleId>{46F890A9-2807-4EBB-B81D-B2AA78EC7F39}</a:tableStyleId>
              </a:tblPr>
              <a:tblGrid>
                <a:gridCol w="5257800">
                  <a:extLst>
                    <a:ext uri="{9D8B030D-6E8A-4147-A177-3AD203B41FA5}">
                      <a16:colId xmlns:a16="http://schemas.microsoft.com/office/drawing/2014/main" val="3863117934"/>
                    </a:ext>
                  </a:extLst>
                </a:gridCol>
                <a:gridCol w="5257800">
                  <a:extLst>
                    <a:ext uri="{9D8B030D-6E8A-4147-A177-3AD203B41FA5}">
                      <a16:colId xmlns:a16="http://schemas.microsoft.com/office/drawing/2014/main" val="2897757038"/>
                    </a:ext>
                  </a:extLst>
                </a:gridCol>
              </a:tblGrid>
              <a:tr h="0">
                <a:tc>
                  <a:txBody>
                    <a:bodyPr/>
                    <a:lstStyle/>
                    <a:p>
                      <a:pPr algn="ctr" fontAlgn="t"/>
                      <a:r>
                        <a:rPr lang="en-US" sz="2400" b="1" dirty="0">
                          <a:solidFill>
                            <a:schemeClr val="bg1"/>
                          </a:solidFill>
                          <a:effectLst/>
                        </a:rPr>
                        <a:t>Props</a:t>
                      </a:r>
                      <a:endParaRPr lang="en-US" sz="2400" b="1" dirty="0">
                        <a:solidFill>
                          <a:schemeClr val="bg1"/>
                        </a:solidFill>
                        <a:effectLst/>
                        <a:latin typeface="times new roman" panose="02020603050405020304" pitchFamily="18" charset="0"/>
                      </a:endParaRPr>
                    </a:p>
                  </a:txBody>
                  <a:tcPr marL="45720" marR="45720">
                    <a:lnR w="38100" cap="flat" cmpd="sng" algn="ctr">
                      <a:solidFill>
                        <a:schemeClr val="tx1"/>
                      </a:solidFill>
                      <a:prstDash val="solid"/>
                      <a:round/>
                      <a:headEnd type="none" w="med" len="med"/>
                      <a:tailEnd type="none" w="med" len="med"/>
                    </a:lnR>
                    <a:solidFill>
                      <a:srgbClr val="0070C0"/>
                    </a:solidFill>
                  </a:tcPr>
                </a:tc>
                <a:tc>
                  <a:txBody>
                    <a:bodyPr/>
                    <a:lstStyle/>
                    <a:p>
                      <a:pPr algn="ctr" fontAlgn="t"/>
                      <a:r>
                        <a:rPr lang="en-US" sz="2400" b="1" dirty="0">
                          <a:solidFill>
                            <a:schemeClr val="bg1"/>
                          </a:solidFill>
                          <a:effectLst/>
                        </a:rPr>
                        <a:t>State</a:t>
                      </a:r>
                      <a:endParaRPr lang="en-US" sz="2400" b="1" dirty="0">
                        <a:solidFill>
                          <a:schemeClr val="bg1"/>
                        </a:solidFill>
                        <a:effectLst/>
                        <a:latin typeface="times new roman" panose="02020603050405020304" pitchFamily="18" charset="0"/>
                      </a:endParaRPr>
                    </a:p>
                  </a:txBody>
                  <a:tcPr marL="45720" marR="45720">
                    <a:lnL w="38100" cap="flat" cmpd="sng" algn="ctr">
                      <a:solidFill>
                        <a:schemeClr val="tx1"/>
                      </a:solidFill>
                      <a:prstDash val="solid"/>
                      <a:round/>
                      <a:headEnd type="none" w="med" len="med"/>
                      <a:tailEnd type="none" w="med" len="med"/>
                    </a:lnL>
                    <a:solidFill>
                      <a:srgbClr val="0070C0"/>
                    </a:solidFill>
                  </a:tcPr>
                </a:tc>
                <a:extLst>
                  <a:ext uri="{0D108BD9-81ED-4DB2-BD59-A6C34878D82A}">
                    <a16:rowId xmlns:a16="http://schemas.microsoft.com/office/drawing/2014/main" val="287158724"/>
                  </a:ext>
                </a:extLst>
              </a:tr>
              <a:tr h="391641">
                <a:tc>
                  <a:txBody>
                    <a:bodyPr/>
                    <a:lstStyle/>
                    <a:p>
                      <a:pPr marL="268288" indent="-268288" algn="just" fontAlgn="t"/>
                      <a:r>
                        <a:rPr lang="en-US" sz="2000" dirty="0">
                          <a:effectLst/>
                        </a:rPr>
                        <a:t>Props are read-only.</a:t>
                      </a:r>
                      <a:endParaRPr lang="en-US" sz="2000" dirty="0">
                        <a:solidFill>
                          <a:srgbClr val="333333"/>
                        </a:solidFill>
                        <a:effectLst/>
                        <a:latin typeface="inter-regular"/>
                      </a:endParaRPr>
                    </a:p>
                  </a:txBody>
                  <a:tcPr marL="45720" marR="45720">
                    <a:lnR w="38100" cap="flat" cmpd="sng" algn="ctr">
                      <a:solidFill>
                        <a:schemeClr val="tx1"/>
                      </a:solidFill>
                      <a:prstDash val="solid"/>
                      <a:round/>
                      <a:headEnd type="none" w="med" len="med"/>
                      <a:tailEnd type="none" w="med" len="med"/>
                    </a:lnR>
                  </a:tcPr>
                </a:tc>
                <a:tc>
                  <a:txBody>
                    <a:bodyPr/>
                    <a:lstStyle/>
                    <a:p>
                      <a:pPr algn="just" fontAlgn="t"/>
                      <a:r>
                        <a:rPr lang="en-US" sz="2000">
                          <a:effectLst/>
                        </a:rPr>
                        <a:t>State changes can be asynchronous.</a:t>
                      </a:r>
                      <a:endParaRPr lang="en-US" sz="2000">
                        <a:solidFill>
                          <a:srgbClr val="333333"/>
                        </a:solidFill>
                        <a:effectLst/>
                        <a:latin typeface="inter-regular"/>
                      </a:endParaRPr>
                    </a:p>
                  </a:txBody>
                  <a:tcPr marL="45720" marR="45720">
                    <a:lnL w="381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4150829891"/>
                  </a:ext>
                </a:extLst>
              </a:tr>
              <a:tr h="243230">
                <a:tc>
                  <a:txBody>
                    <a:bodyPr/>
                    <a:lstStyle/>
                    <a:p>
                      <a:pPr algn="just" fontAlgn="t"/>
                      <a:r>
                        <a:rPr lang="en-US" sz="2000" dirty="0">
                          <a:effectLst/>
                        </a:rPr>
                        <a:t>Props are immutable.</a:t>
                      </a:r>
                      <a:endParaRPr lang="en-US" sz="2000" dirty="0">
                        <a:solidFill>
                          <a:srgbClr val="333333"/>
                        </a:solidFill>
                        <a:effectLst/>
                        <a:latin typeface="inter-regular"/>
                      </a:endParaRPr>
                    </a:p>
                  </a:txBody>
                  <a:tcPr marL="45720" marR="45720">
                    <a:lnR w="38100" cap="flat" cmpd="sng" algn="ctr">
                      <a:solidFill>
                        <a:schemeClr val="tx1"/>
                      </a:solidFill>
                      <a:prstDash val="solid"/>
                      <a:round/>
                      <a:headEnd type="none" w="med" len="med"/>
                      <a:tailEnd type="none" w="med" len="med"/>
                    </a:lnR>
                  </a:tcPr>
                </a:tc>
                <a:tc>
                  <a:txBody>
                    <a:bodyPr/>
                    <a:lstStyle/>
                    <a:p>
                      <a:pPr algn="just" fontAlgn="t"/>
                      <a:r>
                        <a:rPr lang="en-US" sz="2000">
                          <a:effectLst/>
                        </a:rPr>
                        <a:t>State is mutable.</a:t>
                      </a:r>
                      <a:endParaRPr lang="en-US" sz="2000">
                        <a:solidFill>
                          <a:srgbClr val="333333"/>
                        </a:solidFill>
                        <a:effectLst/>
                        <a:latin typeface="inter-regular"/>
                      </a:endParaRPr>
                    </a:p>
                  </a:txBody>
                  <a:tcPr marL="45720" marR="45720">
                    <a:lnL w="381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330364677"/>
                  </a:ext>
                </a:extLst>
              </a:tr>
              <a:tr h="762669">
                <a:tc>
                  <a:txBody>
                    <a:bodyPr/>
                    <a:lstStyle/>
                    <a:p>
                      <a:pPr algn="just" fontAlgn="t">
                        <a:tabLst/>
                      </a:pPr>
                      <a:r>
                        <a:rPr lang="en-US" sz="2000" dirty="0">
                          <a:effectLst/>
                        </a:rPr>
                        <a:t>Props allow you to pass data from one component to other components as an argument.</a:t>
                      </a:r>
                      <a:endParaRPr lang="en-US" sz="2000" dirty="0">
                        <a:solidFill>
                          <a:srgbClr val="333333"/>
                        </a:solidFill>
                        <a:effectLst/>
                        <a:latin typeface="inter-regular"/>
                      </a:endParaRPr>
                    </a:p>
                  </a:txBody>
                  <a:tcPr marL="45720" marR="45720">
                    <a:lnR w="38100" cap="flat" cmpd="sng" algn="ctr">
                      <a:solidFill>
                        <a:schemeClr val="tx1"/>
                      </a:solidFill>
                      <a:prstDash val="solid"/>
                      <a:round/>
                      <a:headEnd type="none" w="med" len="med"/>
                      <a:tailEnd type="none" w="med" len="med"/>
                    </a:lnR>
                  </a:tcPr>
                </a:tc>
                <a:tc>
                  <a:txBody>
                    <a:bodyPr/>
                    <a:lstStyle/>
                    <a:p>
                      <a:pPr algn="just" fontAlgn="t"/>
                      <a:r>
                        <a:rPr lang="en-US" sz="2000" dirty="0">
                          <a:effectLst/>
                        </a:rPr>
                        <a:t>State holds information about the components.</a:t>
                      </a:r>
                      <a:endParaRPr lang="en-US" sz="2000" dirty="0">
                        <a:solidFill>
                          <a:srgbClr val="333333"/>
                        </a:solidFill>
                        <a:effectLst/>
                        <a:latin typeface="inter-regular"/>
                      </a:endParaRPr>
                    </a:p>
                  </a:txBody>
                  <a:tcPr marL="45720" marR="45720">
                    <a:lnL w="381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525414363"/>
                  </a:ext>
                </a:extLst>
              </a:tr>
              <a:tr h="540052">
                <a:tc>
                  <a:txBody>
                    <a:bodyPr/>
                    <a:lstStyle/>
                    <a:p>
                      <a:pPr algn="just" fontAlgn="t"/>
                      <a:r>
                        <a:rPr lang="en-US" sz="2000" dirty="0">
                          <a:effectLst/>
                        </a:rPr>
                        <a:t>Props can be accessed by the child component.</a:t>
                      </a:r>
                      <a:endParaRPr lang="en-US" sz="2000" dirty="0">
                        <a:solidFill>
                          <a:srgbClr val="333333"/>
                        </a:solidFill>
                        <a:effectLst/>
                        <a:latin typeface="inter-regular"/>
                      </a:endParaRPr>
                    </a:p>
                  </a:txBody>
                  <a:tcPr marL="45720" marR="45720">
                    <a:lnR w="38100" cap="flat" cmpd="sng" algn="ctr">
                      <a:solidFill>
                        <a:schemeClr val="tx1"/>
                      </a:solidFill>
                      <a:prstDash val="solid"/>
                      <a:round/>
                      <a:headEnd type="none" w="med" len="med"/>
                      <a:tailEnd type="none" w="med" len="med"/>
                    </a:lnR>
                  </a:tcPr>
                </a:tc>
                <a:tc>
                  <a:txBody>
                    <a:bodyPr/>
                    <a:lstStyle/>
                    <a:p>
                      <a:pPr algn="just" fontAlgn="t"/>
                      <a:r>
                        <a:rPr lang="en-US" sz="2000" dirty="0">
                          <a:effectLst/>
                        </a:rPr>
                        <a:t>State cannot be accessed by child components.</a:t>
                      </a:r>
                      <a:endParaRPr lang="en-US" sz="2000" dirty="0">
                        <a:solidFill>
                          <a:srgbClr val="333333"/>
                        </a:solidFill>
                        <a:effectLst/>
                        <a:latin typeface="inter-regular"/>
                      </a:endParaRPr>
                    </a:p>
                  </a:txBody>
                  <a:tcPr marL="45720" marR="45720">
                    <a:lnL w="381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938025783"/>
                  </a:ext>
                </a:extLst>
              </a:tr>
              <a:tr h="688464">
                <a:tc>
                  <a:txBody>
                    <a:bodyPr/>
                    <a:lstStyle/>
                    <a:p>
                      <a:pPr algn="just" fontAlgn="t"/>
                      <a:r>
                        <a:rPr lang="en-US" sz="2000" dirty="0">
                          <a:effectLst/>
                        </a:rPr>
                        <a:t>Props are used to communicate between components.</a:t>
                      </a:r>
                      <a:endParaRPr lang="en-US" sz="2000" dirty="0">
                        <a:solidFill>
                          <a:srgbClr val="333333"/>
                        </a:solidFill>
                        <a:effectLst/>
                        <a:latin typeface="inter-regular"/>
                      </a:endParaRPr>
                    </a:p>
                  </a:txBody>
                  <a:tcPr marL="45720" marR="45720">
                    <a:lnR w="38100" cap="flat" cmpd="sng" algn="ctr">
                      <a:solidFill>
                        <a:schemeClr val="tx1"/>
                      </a:solidFill>
                      <a:prstDash val="solid"/>
                      <a:round/>
                      <a:headEnd type="none" w="med" len="med"/>
                      <a:tailEnd type="none" w="med" len="med"/>
                    </a:lnR>
                  </a:tcPr>
                </a:tc>
                <a:tc>
                  <a:txBody>
                    <a:bodyPr/>
                    <a:lstStyle/>
                    <a:p>
                      <a:pPr algn="just" fontAlgn="t"/>
                      <a:r>
                        <a:rPr lang="en-US" sz="2000" dirty="0">
                          <a:effectLst/>
                        </a:rPr>
                        <a:t>States can be used for rendering dynamic changes within the component.</a:t>
                      </a:r>
                      <a:endParaRPr lang="en-US" sz="2000" dirty="0">
                        <a:solidFill>
                          <a:srgbClr val="333333"/>
                        </a:solidFill>
                        <a:effectLst/>
                        <a:latin typeface="inter-regular"/>
                      </a:endParaRPr>
                    </a:p>
                  </a:txBody>
                  <a:tcPr marL="45720" marR="45720">
                    <a:lnL w="381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235947506"/>
                  </a:ext>
                </a:extLst>
              </a:tr>
              <a:tr h="465847">
                <a:tc>
                  <a:txBody>
                    <a:bodyPr/>
                    <a:lstStyle/>
                    <a:p>
                      <a:pPr algn="just" fontAlgn="t"/>
                      <a:r>
                        <a:rPr lang="en-US" sz="2000" dirty="0">
                          <a:effectLst/>
                        </a:rPr>
                        <a:t>Props make components reusable.</a:t>
                      </a:r>
                      <a:endParaRPr lang="en-US" sz="2000" dirty="0">
                        <a:solidFill>
                          <a:srgbClr val="333333"/>
                        </a:solidFill>
                        <a:effectLst/>
                        <a:latin typeface="inter-regular"/>
                      </a:endParaRPr>
                    </a:p>
                  </a:txBody>
                  <a:tcPr marL="45720" marR="45720">
                    <a:lnR w="38100" cap="flat" cmpd="sng" algn="ctr">
                      <a:solidFill>
                        <a:schemeClr val="tx1"/>
                      </a:solidFill>
                      <a:prstDash val="solid"/>
                      <a:round/>
                      <a:headEnd type="none" w="med" len="med"/>
                      <a:tailEnd type="none" w="med" len="med"/>
                    </a:lnR>
                  </a:tcPr>
                </a:tc>
                <a:tc>
                  <a:txBody>
                    <a:bodyPr/>
                    <a:lstStyle/>
                    <a:p>
                      <a:pPr algn="just" fontAlgn="t"/>
                      <a:r>
                        <a:rPr lang="en-US" sz="2000" dirty="0">
                          <a:effectLst/>
                        </a:rPr>
                        <a:t>State cannot make components reusable.</a:t>
                      </a:r>
                      <a:endParaRPr lang="en-US" sz="2000" dirty="0">
                        <a:solidFill>
                          <a:srgbClr val="333333"/>
                        </a:solidFill>
                        <a:effectLst/>
                        <a:latin typeface="inter-regular"/>
                      </a:endParaRPr>
                    </a:p>
                  </a:txBody>
                  <a:tcPr marL="45720" marR="45720">
                    <a:lnL w="381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198556329"/>
                  </a:ext>
                </a:extLst>
              </a:tr>
              <a:tr h="762669">
                <a:tc>
                  <a:txBody>
                    <a:bodyPr/>
                    <a:lstStyle/>
                    <a:p>
                      <a:pPr algn="just" fontAlgn="t"/>
                      <a:r>
                        <a:rPr lang="en-US" sz="2000" dirty="0">
                          <a:effectLst/>
                        </a:rPr>
                        <a:t>Props are external and controlled by whatever renders the component.</a:t>
                      </a:r>
                      <a:endParaRPr lang="en-US" sz="2000" dirty="0">
                        <a:solidFill>
                          <a:srgbClr val="333333"/>
                        </a:solidFill>
                        <a:effectLst/>
                        <a:latin typeface="inter-regular"/>
                      </a:endParaRPr>
                    </a:p>
                  </a:txBody>
                  <a:tcPr marL="45720" marR="45720">
                    <a:lnR w="38100" cap="flat" cmpd="sng" algn="ctr">
                      <a:solidFill>
                        <a:schemeClr val="tx1"/>
                      </a:solidFill>
                      <a:prstDash val="solid"/>
                      <a:round/>
                      <a:headEnd type="none" w="med" len="med"/>
                      <a:tailEnd type="none" w="med" len="med"/>
                    </a:lnR>
                  </a:tcPr>
                </a:tc>
                <a:tc>
                  <a:txBody>
                    <a:bodyPr/>
                    <a:lstStyle/>
                    <a:p>
                      <a:pPr algn="just" fontAlgn="t"/>
                      <a:r>
                        <a:rPr lang="en-US" sz="2000" dirty="0">
                          <a:effectLst/>
                        </a:rPr>
                        <a:t>The State is internal and controlled by the React Component itself.</a:t>
                      </a:r>
                      <a:endParaRPr lang="en-US" sz="2000" dirty="0">
                        <a:solidFill>
                          <a:srgbClr val="333333"/>
                        </a:solidFill>
                        <a:effectLst/>
                        <a:latin typeface="inter-regular"/>
                      </a:endParaRPr>
                    </a:p>
                  </a:txBody>
                  <a:tcPr marL="45720" marR="45720">
                    <a:lnL w="381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622946366"/>
                  </a:ext>
                </a:extLst>
              </a:tr>
            </a:tbl>
          </a:graphicData>
        </a:graphic>
      </p:graphicFrame>
    </p:spTree>
    <p:extLst>
      <p:ext uri="{BB962C8B-B14F-4D97-AF65-F5344CB8AC3E}">
        <p14:creationId xmlns:p14="http://schemas.microsoft.com/office/powerpoint/2010/main" val="25149104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0592E-F2E2-7496-1D8A-2164BA884DA8}"/>
              </a:ext>
            </a:extLst>
          </p:cNvPr>
          <p:cNvSpPr>
            <a:spLocks noGrp="1"/>
          </p:cNvSpPr>
          <p:nvPr>
            <p:ph type="title"/>
          </p:nvPr>
        </p:nvSpPr>
        <p:spPr/>
        <p:txBody>
          <a:bodyPr/>
          <a:lstStyle/>
          <a:p>
            <a:r>
              <a:rPr lang="en-IN" dirty="0"/>
              <a:t>Type checking With </a:t>
            </a:r>
            <a:r>
              <a:rPr lang="en-IN" dirty="0" err="1"/>
              <a:t>PropTypes</a:t>
            </a:r>
            <a:endParaRPr lang="en-IN" dirty="0"/>
          </a:p>
        </p:txBody>
      </p:sp>
      <p:sp>
        <p:nvSpPr>
          <p:cNvPr id="3" name="Content Placeholder 2">
            <a:extLst>
              <a:ext uri="{FF2B5EF4-FFF2-40B4-BE49-F238E27FC236}">
                <a16:creationId xmlns:a16="http://schemas.microsoft.com/office/drawing/2014/main" id="{059EA7A7-2168-6CB0-C523-B7AAFBE99688}"/>
              </a:ext>
            </a:extLst>
          </p:cNvPr>
          <p:cNvSpPr>
            <a:spLocks noGrp="1"/>
          </p:cNvSpPr>
          <p:nvPr>
            <p:ph idx="1"/>
          </p:nvPr>
        </p:nvSpPr>
        <p:spPr/>
        <p:txBody>
          <a:bodyPr/>
          <a:lstStyle/>
          <a:p>
            <a:r>
              <a:rPr lang="en-US" dirty="0"/>
              <a:t>As your app grows, you can catch a lot of bugs with </a:t>
            </a:r>
            <a:r>
              <a:rPr lang="en-US" dirty="0" err="1"/>
              <a:t>typechecking</a:t>
            </a:r>
            <a:r>
              <a:rPr lang="en-US" dirty="0"/>
              <a:t>. </a:t>
            </a:r>
          </a:p>
          <a:p>
            <a:r>
              <a:rPr lang="en-US" dirty="0"/>
              <a:t>To run </a:t>
            </a:r>
            <a:r>
              <a:rPr lang="en-US" dirty="0" err="1"/>
              <a:t>typechecking</a:t>
            </a:r>
            <a:r>
              <a:rPr lang="en-US" dirty="0"/>
              <a:t> on the props for a component, you can assign the special </a:t>
            </a:r>
            <a:r>
              <a:rPr lang="en-US" dirty="0" err="1"/>
              <a:t>propTypes</a:t>
            </a:r>
            <a:r>
              <a:rPr lang="en-US" dirty="0"/>
              <a:t> property.</a:t>
            </a:r>
          </a:p>
          <a:p>
            <a:r>
              <a:rPr lang="en-US" dirty="0" err="1"/>
              <a:t>React.PropTypes</a:t>
            </a:r>
            <a:r>
              <a:rPr lang="en-US" dirty="0"/>
              <a:t> has moved into a different package since React v15.5.</a:t>
            </a:r>
          </a:p>
          <a:p>
            <a:r>
              <a:rPr lang="en-US" dirty="0"/>
              <a:t>Use prop-types library</a:t>
            </a:r>
          </a:p>
          <a:p>
            <a:pPr lvl="1"/>
            <a:r>
              <a:rPr lang="en-US" dirty="0" err="1"/>
              <a:t>npm</a:t>
            </a:r>
            <a:r>
              <a:rPr lang="en-US" dirty="0"/>
              <a:t> </a:t>
            </a:r>
            <a:r>
              <a:rPr lang="en-US" dirty="0" err="1"/>
              <a:t>i</a:t>
            </a:r>
            <a:r>
              <a:rPr lang="en-US" dirty="0"/>
              <a:t> prop-types</a:t>
            </a:r>
          </a:p>
          <a:p>
            <a:r>
              <a:rPr lang="en-US" dirty="0" err="1"/>
              <a:t>PropTypes</a:t>
            </a:r>
            <a:r>
              <a:rPr lang="en-US" dirty="0"/>
              <a:t> exports a range of validators that can be used to make sure the data you receive is valid.</a:t>
            </a:r>
            <a:endParaRPr lang="en-IN" dirty="0"/>
          </a:p>
        </p:txBody>
      </p:sp>
    </p:spTree>
    <p:extLst>
      <p:ext uri="{BB962C8B-B14F-4D97-AF65-F5344CB8AC3E}">
        <p14:creationId xmlns:p14="http://schemas.microsoft.com/office/powerpoint/2010/main" val="239268764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44497D-EE99-3611-17A5-227DC50E0885}"/>
              </a:ext>
            </a:extLst>
          </p:cNvPr>
          <p:cNvSpPr>
            <a:spLocks noGrp="1"/>
          </p:cNvSpPr>
          <p:nvPr>
            <p:ph type="title"/>
          </p:nvPr>
        </p:nvSpPr>
        <p:spPr/>
        <p:txBody>
          <a:bodyPr/>
          <a:lstStyle/>
          <a:p>
            <a:r>
              <a:rPr lang="en-US" dirty="0"/>
              <a:t>How Browser Renders a Web Page?</a:t>
            </a:r>
            <a:endParaRPr lang="en-IN" dirty="0"/>
          </a:p>
        </p:txBody>
      </p:sp>
      <p:sp>
        <p:nvSpPr>
          <p:cNvPr id="4" name="Flowchart: Document 3">
            <a:extLst>
              <a:ext uri="{FF2B5EF4-FFF2-40B4-BE49-F238E27FC236}">
                <a16:creationId xmlns:a16="http://schemas.microsoft.com/office/drawing/2014/main" id="{11737F85-05D7-AC98-244C-64F2A32A9F9A}"/>
              </a:ext>
            </a:extLst>
          </p:cNvPr>
          <p:cNvSpPr/>
          <p:nvPr/>
        </p:nvSpPr>
        <p:spPr>
          <a:xfrm>
            <a:off x="224443" y="3400542"/>
            <a:ext cx="1030778" cy="631767"/>
          </a:xfrm>
          <a:prstGeom prst="flowChartDocumen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b="1" dirty="0"/>
              <a:t>HTML</a:t>
            </a:r>
            <a:endParaRPr lang="en-IN" b="1" dirty="0"/>
          </a:p>
        </p:txBody>
      </p:sp>
      <p:cxnSp>
        <p:nvCxnSpPr>
          <p:cNvPr id="5" name="Straight Arrow Connector 4">
            <a:extLst>
              <a:ext uri="{FF2B5EF4-FFF2-40B4-BE49-F238E27FC236}">
                <a16:creationId xmlns:a16="http://schemas.microsoft.com/office/drawing/2014/main" id="{A5029584-9EEB-175B-3202-64879B360E56}"/>
              </a:ext>
            </a:extLst>
          </p:cNvPr>
          <p:cNvCxnSpPr>
            <a:stCxn id="4" idx="3"/>
          </p:cNvCxnSpPr>
          <p:nvPr/>
        </p:nvCxnSpPr>
        <p:spPr>
          <a:xfrm flipV="1">
            <a:off x="1255221" y="3716425"/>
            <a:ext cx="573578" cy="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6" name="Flowchart: Process 5">
            <a:extLst>
              <a:ext uri="{FF2B5EF4-FFF2-40B4-BE49-F238E27FC236}">
                <a16:creationId xmlns:a16="http://schemas.microsoft.com/office/drawing/2014/main" id="{47594D88-4DC1-6BC2-1ACD-92C41A5FE2B4}"/>
              </a:ext>
            </a:extLst>
          </p:cNvPr>
          <p:cNvSpPr/>
          <p:nvPr/>
        </p:nvSpPr>
        <p:spPr>
          <a:xfrm>
            <a:off x="1828799" y="3271694"/>
            <a:ext cx="1221971" cy="889462"/>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HTML Parser</a:t>
            </a:r>
            <a:endParaRPr lang="en-IN" dirty="0"/>
          </a:p>
        </p:txBody>
      </p:sp>
      <p:sp>
        <p:nvSpPr>
          <p:cNvPr id="7" name="Flowchart: Data 6">
            <a:extLst>
              <a:ext uri="{FF2B5EF4-FFF2-40B4-BE49-F238E27FC236}">
                <a16:creationId xmlns:a16="http://schemas.microsoft.com/office/drawing/2014/main" id="{50630B9B-A2AE-CE5A-970E-EDDCE20912A6}"/>
              </a:ext>
            </a:extLst>
          </p:cNvPr>
          <p:cNvSpPr/>
          <p:nvPr/>
        </p:nvSpPr>
        <p:spPr>
          <a:xfrm>
            <a:off x="3624347" y="3336117"/>
            <a:ext cx="1770611" cy="760615"/>
          </a:xfrm>
          <a:prstGeom prst="flowChartInputOutpu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DOM Tree</a:t>
            </a:r>
            <a:endParaRPr lang="en-IN" dirty="0"/>
          </a:p>
        </p:txBody>
      </p:sp>
      <p:cxnSp>
        <p:nvCxnSpPr>
          <p:cNvPr id="8" name="Straight Arrow Connector 7">
            <a:extLst>
              <a:ext uri="{FF2B5EF4-FFF2-40B4-BE49-F238E27FC236}">
                <a16:creationId xmlns:a16="http://schemas.microsoft.com/office/drawing/2014/main" id="{61ECEF93-2E4C-0F97-137A-E2FCE3E12243}"/>
              </a:ext>
            </a:extLst>
          </p:cNvPr>
          <p:cNvCxnSpPr>
            <a:cxnSpLocks/>
            <a:endCxn id="7" idx="2"/>
          </p:cNvCxnSpPr>
          <p:nvPr/>
        </p:nvCxnSpPr>
        <p:spPr>
          <a:xfrm>
            <a:off x="3050770" y="3716425"/>
            <a:ext cx="750638"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9" name="Flowchart: Merge 8">
            <a:extLst>
              <a:ext uri="{FF2B5EF4-FFF2-40B4-BE49-F238E27FC236}">
                <a16:creationId xmlns:a16="http://schemas.microsoft.com/office/drawing/2014/main" id="{D559502D-77AC-6CBB-BE69-70927C88BD76}"/>
              </a:ext>
            </a:extLst>
          </p:cNvPr>
          <p:cNvSpPr/>
          <p:nvPr/>
        </p:nvSpPr>
        <p:spPr>
          <a:xfrm>
            <a:off x="3969741" y="2028941"/>
            <a:ext cx="1433945" cy="854135"/>
          </a:xfrm>
          <a:prstGeom prst="flowChartMerg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DOM</a:t>
            </a:r>
            <a:endParaRPr lang="en-IN" dirty="0"/>
          </a:p>
        </p:txBody>
      </p:sp>
      <p:cxnSp>
        <p:nvCxnSpPr>
          <p:cNvPr id="10" name="Straight Arrow Connector 9">
            <a:extLst>
              <a:ext uri="{FF2B5EF4-FFF2-40B4-BE49-F238E27FC236}">
                <a16:creationId xmlns:a16="http://schemas.microsoft.com/office/drawing/2014/main" id="{97CE7E2C-FA47-D6FD-EFDB-78E26F349153}"/>
              </a:ext>
            </a:extLst>
          </p:cNvPr>
          <p:cNvCxnSpPr>
            <a:cxnSpLocks/>
            <a:stCxn id="9" idx="2"/>
          </p:cNvCxnSpPr>
          <p:nvPr/>
        </p:nvCxnSpPr>
        <p:spPr>
          <a:xfrm>
            <a:off x="4686714" y="2883076"/>
            <a:ext cx="0" cy="45304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1" name="Flowchart: Multidocument 10">
            <a:extLst>
              <a:ext uri="{FF2B5EF4-FFF2-40B4-BE49-F238E27FC236}">
                <a16:creationId xmlns:a16="http://schemas.microsoft.com/office/drawing/2014/main" id="{334E361C-2B55-AFC0-FED7-C5011296CEB5}"/>
              </a:ext>
            </a:extLst>
          </p:cNvPr>
          <p:cNvSpPr/>
          <p:nvPr/>
        </p:nvSpPr>
        <p:spPr>
          <a:xfrm>
            <a:off x="133003" y="5553539"/>
            <a:ext cx="1122218" cy="922711"/>
          </a:xfrm>
          <a:prstGeom prst="flowChartMultidocumen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b="1" dirty="0"/>
              <a:t>CSS</a:t>
            </a:r>
            <a:endParaRPr lang="en-IN" b="1" dirty="0"/>
          </a:p>
        </p:txBody>
      </p:sp>
      <p:sp>
        <p:nvSpPr>
          <p:cNvPr id="12" name="Flowchart: Process 11">
            <a:extLst>
              <a:ext uri="{FF2B5EF4-FFF2-40B4-BE49-F238E27FC236}">
                <a16:creationId xmlns:a16="http://schemas.microsoft.com/office/drawing/2014/main" id="{BA5945CC-77E4-497E-9AC3-EF69182A9443}"/>
              </a:ext>
            </a:extLst>
          </p:cNvPr>
          <p:cNvSpPr/>
          <p:nvPr/>
        </p:nvSpPr>
        <p:spPr>
          <a:xfrm>
            <a:off x="1828799" y="5570164"/>
            <a:ext cx="1221971" cy="889462"/>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CSS Parser</a:t>
            </a:r>
            <a:endParaRPr lang="en-IN" dirty="0"/>
          </a:p>
        </p:txBody>
      </p:sp>
      <p:cxnSp>
        <p:nvCxnSpPr>
          <p:cNvPr id="13" name="Straight Arrow Connector 12">
            <a:extLst>
              <a:ext uri="{FF2B5EF4-FFF2-40B4-BE49-F238E27FC236}">
                <a16:creationId xmlns:a16="http://schemas.microsoft.com/office/drawing/2014/main" id="{67D9982A-CCD4-9A08-B546-FE5D9F8EB018}"/>
              </a:ext>
            </a:extLst>
          </p:cNvPr>
          <p:cNvCxnSpPr>
            <a:stCxn id="11" idx="3"/>
            <a:endCxn id="12" idx="1"/>
          </p:cNvCxnSpPr>
          <p:nvPr/>
        </p:nvCxnSpPr>
        <p:spPr>
          <a:xfrm>
            <a:off x="1255221" y="6014895"/>
            <a:ext cx="573578"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4" name="Flowchart: Data 13">
            <a:extLst>
              <a:ext uri="{FF2B5EF4-FFF2-40B4-BE49-F238E27FC236}">
                <a16:creationId xmlns:a16="http://schemas.microsoft.com/office/drawing/2014/main" id="{13E0B6A9-1DE8-B2DF-4E2F-D7315F46A33D}"/>
              </a:ext>
            </a:extLst>
          </p:cNvPr>
          <p:cNvSpPr/>
          <p:nvPr/>
        </p:nvSpPr>
        <p:spPr>
          <a:xfrm>
            <a:off x="3543991" y="5634587"/>
            <a:ext cx="1770611" cy="760615"/>
          </a:xfrm>
          <a:prstGeom prst="flowChartInputOutpu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dirty="0"/>
              <a:t>Style Rules (CSSOM)</a:t>
            </a:r>
            <a:endParaRPr lang="en-IN" sz="1600" dirty="0"/>
          </a:p>
        </p:txBody>
      </p:sp>
      <p:cxnSp>
        <p:nvCxnSpPr>
          <p:cNvPr id="15" name="Straight Arrow Connector 14">
            <a:extLst>
              <a:ext uri="{FF2B5EF4-FFF2-40B4-BE49-F238E27FC236}">
                <a16:creationId xmlns:a16="http://schemas.microsoft.com/office/drawing/2014/main" id="{39FE46E2-9041-C475-E91B-EEC98B0843D2}"/>
              </a:ext>
            </a:extLst>
          </p:cNvPr>
          <p:cNvCxnSpPr>
            <a:stCxn id="12" idx="3"/>
            <a:endCxn id="14" idx="2"/>
          </p:cNvCxnSpPr>
          <p:nvPr/>
        </p:nvCxnSpPr>
        <p:spPr>
          <a:xfrm>
            <a:off x="3050770" y="6014895"/>
            <a:ext cx="670282"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F64AB729-ADDA-D381-11C1-F55C085DDF20}"/>
              </a:ext>
            </a:extLst>
          </p:cNvPr>
          <p:cNvSpPr/>
          <p:nvPr/>
        </p:nvSpPr>
        <p:spPr>
          <a:xfrm>
            <a:off x="3721052" y="4547699"/>
            <a:ext cx="1890038" cy="6338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Attachment</a:t>
            </a:r>
            <a:endParaRPr lang="en-IN" dirty="0"/>
          </a:p>
        </p:txBody>
      </p:sp>
      <p:cxnSp>
        <p:nvCxnSpPr>
          <p:cNvPr id="17" name="Straight Arrow Connector 16">
            <a:extLst>
              <a:ext uri="{FF2B5EF4-FFF2-40B4-BE49-F238E27FC236}">
                <a16:creationId xmlns:a16="http://schemas.microsoft.com/office/drawing/2014/main" id="{F2F4AB14-02F3-5480-3DA0-E43A6991A4CB}"/>
              </a:ext>
            </a:extLst>
          </p:cNvPr>
          <p:cNvCxnSpPr>
            <a:endCxn id="16" idx="0"/>
          </p:cNvCxnSpPr>
          <p:nvPr/>
        </p:nvCxnSpPr>
        <p:spPr>
          <a:xfrm>
            <a:off x="4332591" y="4096732"/>
            <a:ext cx="333480" cy="45096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257CC542-5DD0-01DA-69B4-379889B9255B}"/>
              </a:ext>
            </a:extLst>
          </p:cNvPr>
          <p:cNvCxnSpPr>
            <a:endCxn id="16" idx="2"/>
          </p:cNvCxnSpPr>
          <p:nvPr/>
        </p:nvCxnSpPr>
        <p:spPr>
          <a:xfrm flipV="1">
            <a:off x="4429297" y="5181546"/>
            <a:ext cx="236774" cy="45304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9" name="Flowchart: Data 18">
            <a:extLst>
              <a:ext uri="{FF2B5EF4-FFF2-40B4-BE49-F238E27FC236}">
                <a16:creationId xmlns:a16="http://schemas.microsoft.com/office/drawing/2014/main" id="{ADE02BD8-DA74-A3DF-6F0C-E608350E9C8D}"/>
              </a:ext>
            </a:extLst>
          </p:cNvPr>
          <p:cNvSpPr/>
          <p:nvPr/>
        </p:nvSpPr>
        <p:spPr>
          <a:xfrm>
            <a:off x="6319334" y="4484314"/>
            <a:ext cx="1770611" cy="760615"/>
          </a:xfrm>
          <a:prstGeom prst="flowChartInputOutpu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Render Tree</a:t>
            </a:r>
            <a:endParaRPr lang="en-IN" dirty="0"/>
          </a:p>
        </p:txBody>
      </p:sp>
      <p:cxnSp>
        <p:nvCxnSpPr>
          <p:cNvPr id="20" name="Straight Arrow Connector 19">
            <a:extLst>
              <a:ext uri="{FF2B5EF4-FFF2-40B4-BE49-F238E27FC236}">
                <a16:creationId xmlns:a16="http://schemas.microsoft.com/office/drawing/2014/main" id="{FA1B6F80-56F5-A369-3245-7CCB0E57B6F5}"/>
              </a:ext>
            </a:extLst>
          </p:cNvPr>
          <p:cNvCxnSpPr>
            <a:endCxn id="19" idx="2"/>
          </p:cNvCxnSpPr>
          <p:nvPr/>
        </p:nvCxnSpPr>
        <p:spPr>
          <a:xfrm flipV="1">
            <a:off x="5611090" y="4864622"/>
            <a:ext cx="885305" cy="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1" name="Flowchart: Process 20">
            <a:extLst>
              <a:ext uri="{FF2B5EF4-FFF2-40B4-BE49-F238E27FC236}">
                <a16:creationId xmlns:a16="http://schemas.microsoft.com/office/drawing/2014/main" id="{628135D1-CFF5-A6A2-5F1F-4D892639A4D9}"/>
              </a:ext>
            </a:extLst>
          </p:cNvPr>
          <p:cNvSpPr/>
          <p:nvPr/>
        </p:nvSpPr>
        <p:spPr>
          <a:xfrm>
            <a:off x="6593653" y="3207270"/>
            <a:ext cx="1221971" cy="889462"/>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Layout</a:t>
            </a:r>
            <a:endParaRPr lang="en-IN" dirty="0"/>
          </a:p>
        </p:txBody>
      </p:sp>
      <p:cxnSp>
        <p:nvCxnSpPr>
          <p:cNvPr id="22" name="Straight Arrow Connector 21">
            <a:extLst>
              <a:ext uri="{FF2B5EF4-FFF2-40B4-BE49-F238E27FC236}">
                <a16:creationId xmlns:a16="http://schemas.microsoft.com/office/drawing/2014/main" id="{45F2F758-5901-7348-A058-AE586BF9E201}"/>
              </a:ext>
            </a:extLst>
          </p:cNvPr>
          <p:cNvCxnSpPr>
            <a:stCxn id="21" idx="2"/>
          </p:cNvCxnSpPr>
          <p:nvPr/>
        </p:nvCxnSpPr>
        <p:spPr>
          <a:xfrm>
            <a:off x="7204639" y="4096732"/>
            <a:ext cx="1" cy="38758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2555DEAB-1039-9A23-0BE3-61030E26C22D}"/>
              </a:ext>
            </a:extLst>
          </p:cNvPr>
          <p:cNvSpPr/>
          <p:nvPr/>
        </p:nvSpPr>
        <p:spPr>
          <a:xfrm>
            <a:off x="8536892" y="4547698"/>
            <a:ext cx="1446693" cy="6338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Painting</a:t>
            </a:r>
            <a:endParaRPr lang="en-IN" dirty="0"/>
          </a:p>
        </p:txBody>
      </p:sp>
      <p:cxnSp>
        <p:nvCxnSpPr>
          <p:cNvPr id="24" name="Straight Arrow Connector 23">
            <a:extLst>
              <a:ext uri="{FF2B5EF4-FFF2-40B4-BE49-F238E27FC236}">
                <a16:creationId xmlns:a16="http://schemas.microsoft.com/office/drawing/2014/main" id="{F1238DAB-01F0-0ABC-D2A6-096E73441FAE}"/>
              </a:ext>
            </a:extLst>
          </p:cNvPr>
          <p:cNvCxnSpPr/>
          <p:nvPr/>
        </p:nvCxnSpPr>
        <p:spPr>
          <a:xfrm>
            <a:off x="9983585" y="4864622"/>
            <a:ext cx="540327"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B1FCEBC7-EFDC-7C96-BB7B-FE00C3641623}"/>
              </a:ext>
            </a:extLst>
          </p:cNvPr>
          <p:cNvCxnSpPr/>
          <p:nvPr/>
        </p:nvCxnSpPr>
        <p:spPr>
          <a:xfrm>
            <a:off x="7912884" y="4864622"/>
            <a:ext cx="624008"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6" name="Flowchart: Display 25">
            <a:extLst>
              <a:ext uri="{FF2B5EF4-FFF2-40B4-BE49-F238E27FC236}">
                <a16:creationId xmlns:a16="http://schemas.microsoft.com/office/drawing/2014/main" id="{591142C6-C8F2-22B2-39BC-70F1B8605B23}"/>
              </a:ext>
            </a:extLst>
          </p:cNvPr>
          <p:cNvSpPr/>
          <p:nvPr/>
        </p:nvSpPr>
        <p:spPr>
          <a:xfrm>
            <a:off x="10523912" y="4547698"/>
            <a:ext cx="1587731" cy="633847"/>
          </a:xfrm>
          <a:prstGeom prst="flowChartDisplay">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b="1" dirty="0"/>
              <a:t>Display</a:t>
            </a:r>
            <a:endParaRPr lang="en-IN" b="1" dirty="0"/>
          </a:p>
        </p:txBody>
      </p:sp>
    </p:spTree>
    <p:extLst>
      <p:ext uri="{BB962C8B-B14F-4D97-AF65-F5344CB8AC3E}">
        <p14:creationId xmlns:p14="http://schemas.microsoft.com/office/powerpoint/2010/main" val="38900649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00B4EF6-734B-E0B4-E47D-3475F95A23AA}"/>
              </a:ext>
            </a:extLst>
          </p:cNvPr>
          <p:cNvSpPr/>
          <p:nvPr/>
        </p:nvSpPr>
        <p:spPr>
          <a:xfrm>
            <a:off x="4301066" y="1507067"/>
            <a:ext cx="3471333" cy="42502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IN" sz="2800" b="1" dirty="0"/>
              <a:t>REACT COMPONENT</a:t>
            </a:r>
          </a:p>
          <a:p>
            <a:pPr algn="ctr"/>
            <a:endParaRPr lang="en-IN" sz="2400" b="1" dirty="0"/>
          </a:p>
          <a:p>
            <a:pPr algn="ctr"/>
            <a:r>
              <a:rPr lang="en-IN" sz="2400" dirty="0"/>
              <a:t>View* (UI) – JS / JSX</a:t>
            </a:r>
          </a:p>
          <a:p>
            <a:pPr algn="ctr"/>
            <a:endParaRPr lang="en-IN" sz="2400" dirty="0"/>
          </a:p>
          <a:p>
            <a:pPr algn="ctr"/>
            <a:r>
              <a:rPr lang="en-IN" sz="2400" dirty="0"/>
              <a:t>STYLE (CSS) – JSX / CSS</a:t>
            </a:r>
          </a:p>
          <a:p>
            <a:pPr algn="ctr"/>
            <a:endParaRPr lang="en-IN" sz="2400" dirty="0"/>
          </a:p>
          <a:p>
            <a:pPr algn="ctr"/>
            <a:r>
              <a:rPr lang="en-IN" sz="2400" dirty="0"/>
              <a:t>DATA (Inside) – State</a:t>
            </a:r>
          </a:p>
          <a:p>
            <a:pPr algn="ctr"/>
            <a:r>
              <a:rPr lang="en-IN" sz="2400" dirty="0"/>
              <a:t>DATA (Outside) – Props</a:t>
            </a:r>
          </a:p>
          <a:p>
            <a:pPr algn="ctr"/>
            <a:endParaRPr lang="en-IN" sz="2400" dirty="0"/>
          </a:p>
          <a:p>
            <a:pPr algn="ctr"/>
            <a:r>
              <a:rPr lang="en-IN" sz="2400" dirty="0"/>
              <a:t>Behaviour – Methods</a:t>
            </a:r>
          </a:p>
          <a:p>
            <a:pPr algn="ctr"/>
            <a:r>
              <a:rPr lang="en-IN" sz="2400" dirty="0"/>
              <a:t>(Interaction)</a:t>
            </a:r>
          </a:p>
        </p:txBody>
      </p:sp>
      <p:sp>
        <p:nvSpPr>
          <p:cNvPr id="3" name="Rectangle: Rounded Corners 2">
            <a:extLst>
              <a:ext uri="{FF2B5EF4-FFF2-40B4-BE49-F238E27FC236}">
                <a16:creationId xmlns:a16="http://schemas.microsoft.com/office/drawing/2014/main" id="{0FD8EFB1-CEC2-EC4E-98AB-7E73637F3743}"/>
              </a:ext>
            </a:extLst>
          </p:cNvPr>
          <p:cNvSpPr/>
          <p:nvPr/>
        </p:nvSpPr>
        <p:spPr>
          <a:xfrm>
            <a:off x="9056077" y="483577"/>
            <a:ext cx="2760785" cy="1424354"/>
          </a:xfrm>
          <a:prstGeom prst="roundRect">
            <a:avLst/>
          </a:prstGeom>
          <a:solidFill>
            <a:schemeClr val="accent1"/>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IN" dirty="0"/>
              <a:t>BROWSER (Client Side)</a:t>
            </a:r>
          </a:p>
          <a:p>
            <a:pPr algn="ctr"/>
            <a:endParaRPr lang="en-IN" dirty="0"/>
          </a:p>
          <a:p>
            <a:pPr algn="ctr"/>
            <a:r>
              <a:rPr lang="en-IN" sz="2000" b="1" dirty="0"/>
              <a:t>REACTDOM</a:t>
            </a:r>
          </a:p>
        </p:txBody>
      </p:sp>
      <p:cxnSp>
        <p:nvCxnSpPr>
          <p:cNvPr id="5" name="Straight Arrow Connector 4">
            <a:extLst>
              <a:ext uri="{FF2B5EF4-FFF2-40B4-BE49-F238E27FC236}">
                <a16:creationId xmlns:a16="http://schemas.microsoft.com/office/drawing/2014/main" id="{369F939D-8CA1-549E-225D-F8AFC898E301}"/>
              </a:ext>
            </a:extLst>
          </p:cNvPr>
          <p:cNvCxnSpPr>
            <a:stCxn id="2" idx="3"/>
            <a:endCxn id="3" idx="1"/>
          </p:cNvCxnSpPr>
          <p:nvPr/>
        </p:nvCxnSpPr>
        <p:spPr>
          <a:xfrm flipV="1">
            <a:off x="7772399" y="1195754"/>
            <a:ext cx="1283678" cy="243644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 name="Rectangle: Rounded Corners 5">
            <a:extLst>
              <a:ext uri="{FF2B5EF4-FFF2-40B4-BE49-F238E27FC236}">
                <a16:creationId xmlns:a16="http://schemas.microsoft.com/office/drawing/2014/main" id="{98E4F107-4F93-0205-159F-4A5289D4663D}"/>
              </a:ext>
            </a:extLst>
          </p:cNvPr>
          <p:cNvSpPr/>
          <p:nvPr/>
        </p:nvSpPr>
        <p:spPr>
          <a:xfrm>
            <a:off x="9056076" y="4950070"/>
            <a:ext cx="2760785" cy="142435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IN" dirty="0"/>
              <a:t>Node JS App (Server Side)</a:t>
            </a:r>
          </a:p>
          <a:p>
            <a:pPr algn="ctr"/>
            <a:endParaRPr lang="en-IN" sz="1600" dirty="0"/>
          </a:p>
          <a:p>
            <a:pPr algn="ctr"/>
            <a:r>
              <a:rPr lang="en-IN" sz="2000" b="1" dirty="0"/>
              <a:t>REACTDOMSERVER</a:t>
            </a:r>
            <a:endParaRPr lang="en-IN" sz="2400" b="1" dirty="0"/>
          </a:p>
        </p:txBody>
      </p:sp>
      <p:cxnSp>
        <p:nvCxnSpPr>
          <p:cNvPr id="8" name="Straight Arrow Connector 7">
            <a:extLst>
              <a:ext uri="{FF2B5EF4-FFF2-40B4-BE49-F238E27FC236}">
                <a16:creationId xmlns:a16="http://schemas.microsoft.com/office/drawing/2014/main" id="{27D7CC2D-E29C-B9ED-8B0D-1DAC0B8898E7}"/>
              </a:ext>
            </a:extLst>
          </p:cNvPr>
          <p:cNvCxnSpPr>
            <a:stCxn id="2" idx="3"/>
            <a:endCxn id="6" idx="1"/>
          </p:cNvCxnSpPr>
          <p:nvPr/>
        </p:nvCxnSpPr>
        <p:spPr>
          <a:xfrm>
            <a:off x="7772399" y="3632200"/>
            <a:ext cx="1283677" cy="203004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9" name="Rectangle: Rounded Corners 8">
            <a:extLst>
              <a:ext uri="{FF2B5EF4-FFF2-40B4-BE49-F238E27FC236}">
                <a16:creationId xmlns:a16="http://schemas.microsoft.com/office/drawing/2014/main" id="{C0540934-FDA4-2883-3072-F035EFD9AA9E}"/>
              </a:ext>
            </a:extLst>
          </p:cNvPr>
          <p:cNvSpPr/>
          <p:nvPr/>
        </p:nvSpPr>
        <p:spPr>
          <a:xfrm>
            <a:off x="375139" y="482808"/>
            <a:ext cx="2760785" cy="142435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IN" dirty="0"/>
              <a:t>Desktop Application</a:t>
            </a:r>
          </a:p>
          <a:p>
            <a:pPr algn="ctr"/>
            <a:r>
              <a:rPr lang="en-IN" dirty="0"/>
              <a:t>(Cross Platform)</a:t>
            </a:r>
          </a:p>
          <a:p>
            <a:pPr algn="ctr"/>
            <a:endParaRPr lang="en-IN" dirty="0"/>
          </a:p>
          <a:p>
            <a:pPr algn="ctr"/>
            <a:r>
              <a:rPr lang="en-IN" sz="2000" b="1" dirty="0"/>
              <a:t>ELECTRON JS</a:t>
            </a:r>
          </a:p>
        </p:txBody>
      </p:sp>
      <p:sp>
        <p:nvSpPr>
          <p:cNvPr id="10" name="Rectangle: Rounded Corners 9">
            <a:extLst>
              <a:ext uri="{FF2B5EF4-FFF2-40B4-BE49-F238E27FC236}">
                <a16:creationId xmlns:a16="http://schemas.microsoft.com/office/drawing/2014/main" id="{1A054EF6-8079-6DE3-4EFA-414CFA9C2E66}"/>
              </a:ext>
            </a:extLst>
          </p:cNvPr>
          <p:cNvSpPr/>
          <p:nvPr/>
        </p:nvSpPr>
        <p:spPr>
          <a:xfrm>
            <a:off x="375138" y="4949301"/>
            <a:ext cx="2760785" cy="142435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IN" dirty="0"/>
              <a:t>Mobile Application</a:t>
            </a:r>
          </a:p>
          <a:p>
            <a:pPr algn="ctr"/>
            <a:endParaRPr lang="en-IN" sz="1600" dirty="0"/>
          </a:p>
          <a:p>
            <a:pPr algn="ctr"/>
            <a:r>
              <a:rPr lang="en-IN" sz="2000" b="1" dirty="0"/>
              <a:t>REACTNATIVE</a:t>
            </a:r>
            <a:endParaRPr lang="en-IN" sz="2400" b="1" dirty="0"/>
          </a:p>
        </p:txBody>
      </p:sp>
      <p:cxnSp>
        <p:nvCxnSpPr>
          <p:cNvPr id="12" name="Straight Arrow Connector 11">
            <a:extLst>
              <a:ext uri="{FF2B5EF4-FFF2-40B4-BE49-F238E27FC236}">
                <a16:creationId xmlns:a16="http://schemas.microsoft.com/office/drawing/2014/main" id="{2031EAFA-C62C-6B2D-2B08-9E8F7F22CDDA}"/>
              </a:ext>
            </a:extLst>
          </p:cNvPr>
          <p:cNvCxnSpPr>
            <a:stCxn id="2" idx="1"/>
            <a:endCxn id="10" idx="3"/>
          </p:cNvCxnSpPr>
          <p:nvPr/>
        </p:nvCxnSpPr>
        <p:spPr>
          <a:xfrm flipH="1">
            <a:off x="3135923" y="3632200"/>
            <a:ext cx="1165143" cy="202927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C7B37718-729B-2715-DADB-F7BDA29F4A7C}"/>
              </a:ext>
            </a:extLst>
          </p:cNvPr>
          <p:cNvCxnSpPr>
            <a:stCxn id="2" idx="1"/>
            <a:endCxn id="9" idx="3"/>
          </p:cNvCxnSpPr>
          <p:nvPr/>
        </p:nvCxnSpPr>
        <p:spPr>
          <a:xfrm flipH="1" flipV="1">
            <a:off x="3135924" y="1194985"/>
            <a:ext cx="1165142" cy="243721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8622730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15F420-C01D-4367-BC86-69743FB60450}"/>
              </a:ext>
            </a:extLst>
          </p:cNvPr>
          <p:cNvSpPr>
            <a:spLocks noGrp="1"/>
          </p:cNvSpPr>
          <p:nvPr>
            <p:ph type="title"/>
          </p:nvPr>
        </p:nvSpPr>
        <p:spPr/>
        <p:txBody>
          <a:bodyPr/>
          <a:lstStyle/>
          <a:p>
            <a:r>
              <a:rPr lang="en-US" dirty="0"/>
              <a:t>Solution – Virtual DOM</a:t>
            </a:r>
            <a:endParaRPr lang="en-IN" dirty="0"/>
          </a:p>
        </p:txBody>
      </p:sp>
      <p:sp>
        <p:nvSpPr>
          <p:cNvPr id="3" name="Content Placeholder 2">
            <a:extLst>
              <a:ext uri="{FF2B5EF4-FFF2-40B4-BE49-F238E27FC236}">
                <a16:creationId xmlns:a16="http://schemas.microsoft.com/office/drawing/2014/main" id="{B1DBB367-CCB4-4FB5-BC75-F34B6B54CC77}"/>
              </a:ext>
            </a:extLst>
          </p:cNvPr>
          <p:cNvSpPr>
            <a:spLocks noGrp="1"/>
          </p:cNvSpPr>
          <p:nvPr>
            <p:ph idx="1"/>
          </p:nvPr>
        </p:nvSpPr>
        <p:spPr/>
        <p:txBody>
          <a:bodyPr/>
          <a:lstStyle/>
          <a:p>
            <a:r>
              <a:rPr lang="en-US" b="0" i="0" dirty="0">
                <a:solidFill>
                  <a:srgbClr val="292929"/>
                </a:solidFill>
                <a:effectLst/>
                <a:latin typeface="charter"/>
              </a:rPr>
              <a:t>Virtual DOM is an in-memory representation of real DOM. </a:t>
            </a:r>
          </a:p>
          <a:p>
            <a:r>
              <a:rPr lang="en-US" b="0" i="0" dirty="0">
                <a:solidFill>
                  <a:srgbClr val="292929"/>
                </a:solidFill>
                <a:effectLst/>
                <a:latin typeface="charter"/>
              </a:rPr>
              <a:t>It is a lightweight JavaScript object which is a copy of Real DOM.</a:t>
            </a:r>
          </a:p>
          <a:p>
            <a:r>
              <a:rPr lang="en-US" b="0" i="0" dirty="0">
                <a:solidFill>
                  <a:srgbClr val="292929"/>
                </a:solidFill>
                <a:effectLst/>
                <a:latin typeface="charter"/>
              </a:rPr>
              <a:t>Whenever </a:t>
            </a:r>
            <a:r>
              <a:rPr lang="en-US" b="0" i="0" dirty="0" err="1">
                <a:solidFill>
                  <a:srgbClr val="292929"/>
                </a:solidFill>
                <a:effectLst/>
                <a:latin typeface="charter"/>
              </a:rPr>
              <a:t>setState</a:t>
            </a:r>
            <a:r>
              <a:rPr lang="en-US" b="0" i="0" dirty="0">
                <a:solidFill>
                  <a:srgbClr val="292929"/>
                </a:solidFill>
                <a:effectLst/>
                <a:latin typeface="charter"/>
              </a:rPr>
              <a:t>() method is called, ReactJS creates the whole Virtual DOM from scratch.</a:t>
            </a:r>
            <a:endParaRPr lang="en-US" dirty="0">
              <a:solidFill>
                <a:srgbClr val="292929"/>
              </a:solidFill>
              <a:latin typeface="charter"/>
            </a:endParaRPr>
          </a:p>
          <a:p>
            <a:r>
              <a:rPr lang="en-US" b="0" i="0" dirty="0">
                <a:solidFill>
                  <a:srgbClr val="292929"/>
                </a:solidFill>
                <a:effectLst/>
                <a:latin typeface="charter"/>
              </a:rPr>
              <a:t>At any given time, ReactJS maintains two virtual DOM, one with the updated state Virtual DOM and other with the previous state Virtual DOM.</a:t>
            </a:r>
          </a:p>
          <a:p>
            <a:r>
              <a:rPr lang="en-US" b="0" i="0" dirty="0">
                <a:solidFill>
                  <a:srgbClr val="292929"/>
                </a:solidFill>
                <a:effectLst/>
                <a:latin typeface="charter"/>
              </a:rPr>
              <a:t>ReactJS using diff algorithm compares both the Virtual DOM to find the minimum number of steps to update the Real DOM.</a:t>
            </a:r>
            <a:endParaRPr lang="en-IN" dirty="0"/>
          </a:p>
        </p:txBody>
      </p:sp>
    </p:spTree>
    <p:extLst>
      <p:ext uri="{BB962C8B-B14F-4D97-AF65-F5344CB8AC3E}">
        <p14:creationId xmlns:p14="http://schemas.microsoft.com/office/powerpoint/2010/main" val="33775834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9F3D05-794D-4EE8-9997-082E4496E47C}"/>
              </a:ext>
            </a:extLst>
          </p:cNvPr>
          <p:cNvSpPr>
            <a:spLocks noGrp="1"/>
          </p:cNvSpPr>
          <p:nvPr>
            <p:ph type="title"/>
          </p:nvPr>
        </p:nvSpPr>
        <p:spPr/>
        <p:txBody>
          <a:bodyPr/>
          <a:lstStyle/>
          <a:p>
            <a:r>
              <a:rPr lang="en-US" dirty="0"/>
              <a:t>Virtual DOM</a:t>
            </a:r>
            <a:endParaRPr lang="en-IN" dirty="0"/>
          </a:p>
        </p:txBody>
      </p:sp>
      <p:sp>
        <p:nvSpPr>
          <p:cNvPr id="3" name="Content Placeholder 2">
            <a:extLst>
              <a:ext uri="{FF2B5EF4-FFF2-40B4-BE49-F238E27FC236}">
                <a16:creationId xmlns:a16="http://schemas.microsoft.com/office/drawing/2014/main" id="{8D79FE74-BD3B-424F-AB83-FB56194C07E7}"/>
              </a:ext>
            </a:extLst>
          </p:cNvPr>
          <p:cNvSpPr>
            <a:spLocks noGrp="1"/>
          </p:cNvSpPr>
          <p:nvPr>
            <p:ph idx="1"/>
          </p:nvPr>
        </p:nvSpPr>
        <p:spPr/>
        <p:txBody>
          <a:bodyPr/>
          <a:lstStyle/>
          <a:p>
            <a:r>
              <a:rPr lang="en-US" dirty="0"/>
              <a:t>Updating virtual DOM in ReactJS is faster because ReactJS uses</a:t>
            </a:r>
          </a:p>
          <a:p>
            <a:pPr lvl="1"/>
            <a:r>
              <a:rPr lang="en-US" dirty="0"/>
              <a:t>Efficient diff algorithm</a:t>
            </a:r>
          </a:p>
          <a:p>
            <a:pPr lvl="1"/>
            <a:r>
              <a:rPr lang="en-US" dirty="0"/>
              <a:t>Batched update operations</a:t>
            </a:r>
          </a:p>
          <a:p>
            <a:pPr lvl="1"/>
            <a:r>
              <a:rPr lang="en-US" dirty="0"/>
              <a:t>Efficient update of subtree only</a:t>
            </a:r>
          </a:p>
          <a:p>
            <a:pPr lvl="1"/>
            <a:r>
              <a:rPr lang="en-US" dirty="0"/>
              <a:t>Uses observable instead of dirty checking to detect the change</a:t>
            </a:r>
            <a:endParaRPr lang="en-IN" dirty="0"/>
          </a:p>
        </p:txBody>
      </p:sp>
    </p:spTree>
    <p:extLst>
      <p:ext uri="{BB962C8B-B14F-4D97-AF65-F5344CB8AC3E}">
        <p14:creationId xmlns:p14="http://schemas.microsoft.com/office/powerpoint/2010/main" val="18005268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02FA704-CE40-C8C0-F51E-D97FF9F1BD36}"/>
              </a:ext>
            </a:extLst>
          </p:cNvPr>
          <p:cNvSpPr/>
          <p:nvPr/>
        </p:nvSpPr>
        <p:spPr>
          <a:xfrm>
            <a:off x="1657350" y="838200"/>
            <a:ext cx="2552700" cy="723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React Component</a:t>
            </a:r>
          </a:p>
          <a:p>
            <a:pPr algn="ctr"/>
            <a:r>
              <a:rPr lang="en-IN" dirty="0"/>
              <a:t>(state)</a:t>
            </a:r>
          </a:p>
        </p:txBody>
      </p:sp>
      <p:sp>
        <p:nvSpPr>
          <p:cNvPr id="5" name="TextBox 4">
            <a:extLst>
              <a:ext uri="{FF2B5EF4-FFF2-40B4-BE49-F238E27FC236}">
                <a16:creationId xmlns:a16="http://schemas.microsoft.com/office/drawing/2014/main" id="{48D285BB-3505-39E0-650D-8CB8B5E15D76}"/>
              </a:ext>
            </a:extLst>
          </p:cNvPr>
          <p:cNvSpPr txBox="1"/>
          <p:nvPr/>
        </p:nvSpPr>
        <p:spPr>
          <a:xfrm>
            <a:off x="3031524" y="1600527"/>
            <a:ext cx="1881412" cy="523220"/>
          </a:xfrm>
          <a:prstGeom prst="rect">
            <a:avLst/>
          </a:prstGeom>
          <a:noFill/>
        </p:spPr>
        <p:txBody>
          <a:bodyPr wrap="none" rtlCol="0">
            <a:spAutoFit/>
          </a:bodyPr>
          <a:lstStyle/>
          <a:p>
            <a:r>
              <a:rPr lang="en-IN" sz="1400" dirty="0"/>
              <a:t>Render function of the </a:t>
            </a:r>
          </a:p>
          <a:p>
            <a:r>
              <a:rPr lang="en-IN" sz="1400" dirty="0"/>
              <a:t>Component is called by</a:t>
            </a:r>
          </a:p>
        </p:txBody>
      </p:sp>
      <p:cxnSp>
        <p:nvCxnSpPr>
          <p:cNvPr id="6" name="Straight Arrow Connector 5">
            <a:extLst>
              <a:ext uri="{FF2B5EF4-FFF2-40B4-BE49-F238E27FC236}">
                <a16:creationId xmlns:a16="http://schemas.microsoft.com/office/drawing/2014/main" id="{45A2D937-7BE2-3869-4A14-4675E24FF959}"/>
              </a:ext>
            </a:extLst>
          </p:cNvPr>
          <p:cNvCxnSpPr>
            <a:cxnSpLocks/>
          </p:cNvCxnSpPr>
          <p:nvPr/>
        </p:nvCxnSpPr>
        <p:spPr>
          <a:xfrm>
            <a:off x="2933700" y="1562100"/>
            <a:ext cx="0" cy="600075"/>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28DFC02B-6494-E6C8-EAEB-ED2DE5BEDEE7}"/>
              </a:ext>
            </a:extLst>
          </p:cNvPr>
          <p:cNvSpPr/>
          <p:nvPr/>
        </p:nvSpPr>
        <p:spPr>
          <a:xfrm>
            <a:off x="1657350" y="2162175"/>
            <a:ext cx="2552700" cy="723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err="1"/>
              <a:t>ReactDOM</a:t>
            </a:r>
            <a:endParaRPr lang="en-IN" dirty="0"/>
          </a:p>
        </p:txBody>
      </p:sp>
      <p:cxnSp>
        <p:nvCxnSpPr>
          <p:cNvPr id="8" name="Straight Arrow Connector 7">
            <a:extLst>
              <a:ext uri="{FF2B5EF4-FFF2-40B4-BE49-F238E27FC236}">
                <a16:creationId xmlns:a16="http://schemas.microsoft.com/office/drawing/2014/main" id="{095D1B47-6B5B-BDB7-26B3-31764B269578}"/>
              </a:ext>
            </a:extLst>
          </p:cNvPr>
          <p:cNvCxnSpPr>
            <a:cxnSpLocks/>
          </p:cNvCxnSpPr>
          <p:nvPr/>
        </p:nvCxnSpPr>
        <p:spPr>
          <a:xfrm>
            <a:off x="2933700" y="2886075"/>
            <a:ext cx="0" cy="723901"/>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C913B126-AD70-A47E-5E32-4C7A984C3759}"/>
              </a:ext>
            </a:extLst>
          </p:cNvPr>
          <p:cNvSpPr/>
          <p:nvPr/>
        </p:nvSpPr>
        <p:spPr>
          <a:xfrm>
            <a:off x="1657350" y="3609976"/>
            <a:ext cx="2552700" cy="723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t>Virtual DOM</a:t>
            </a:r>
          </a:p>
        </p:txBody>
      </p:sp>
      <p:cxnSp>
        <p:nvCxnSpPr>
          <p:cNvPr id="10" name="Straight Arrow Connector 9">
            <a:extLst>
              <a:ext uri="{FF2B5EF4-FFF2-40B4-BE49-F238E27FC236}">
                <a16:creationId xmlns:a16="http://schemas.microsoft.com/office/drawing/2014/main" id="{5C58ED3D-5465-CC09-575F-5067E25D6AFC}"/>
              </a:ext>
            </a:extLst>
          </p:cNvPr>
          <p:cNvCxnSpPr>
            <a:cxnSpLocks/>
          </p:cNvCxnSpPr>
          <p:nvPr/>
        </p:nvCxnSpPr>
        <p:spPr>
          <a:xfrm>
            <a:off x="2933700" y="4333876"/>
            <a:ext cx="0" cy="723901"/>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8C4BBBE1-65C5-B3CB-B5D8-51F17C172ED1}"/>
              </a:ext>
            </a:extLst>
          </p:cNvPr>
          <p:cNvSpPr/>
          <p:nvPr/>
        </p:nvSpPr>
        <p:spPr>
          <a:xfrm>
            <a:off x="1657350" y="5057776"/>
            <a:ext cx="2552700" cy="12375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New Virtual DOM is compared with the Old Virtual DOM</a:t>
            </a:r>
          </a:p>
        </p:txBody>
      </p:sp>
      <p:sp>
        <p:nvSpPr>
          <p:cNvPr id="12" name="Rectangle 11">
            <a:extLst>
              <a:ext uri="{FF2B5EF4-FFF2-40B4-BE49-F238E27FC236}">
                <a16:creationId xmlns:a16="http://schemas.microsoft.com/office/drawing/2014/main" id="{78215892-23B4-089D-075C-51BDE0A9738F}"/>
              </a:ext>
            </a:extLst>
          </p:cNvPr>
          <p:cNvSpPr/>
          <p:nvPr/>
        </p:nvSpPr>
        <p:spPr>
          <a:xfrm>
            <a:off x="7720379" y="5314584"/>
            <a:ext cx="2552700" cy="723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t>DELTA’s</a:t>
            </a:r>
            <a:endParaRPr lang="en-IN" u="sng"/>
          </a:p>
        </p:txBody>
      </p:sp>
      <p:cxnSp>
        <p:nvCxnSpPr>
          <p:cNvPr id="13" name="Straight Arrow Connector 12">
            <a:extLst>
              <a:ext uri="{FF2B5EF4-FFF2-40B4-BE49-F238E27FC236}">
                <a16:creationId xmlns:a16="http://schemas.microsoft.com/office/drawing/2014/main" id="{2D3DD061-56C3-27EC-A2D7-6231934A10E8}"/>
              </a:ext>
            </a:extLst>
          </p:cNvPr>
          <p:cNvCxnSpPr>
            <a:endCxn id="12" idx="1"/>
          </p:cNvCxnSpPr>
          <p:nvPr/>
        </p:nvCxnSpPr>
        <p:spPr>
          <a:xfrm>
            <a:off x="4210050" y="5676534"/>
            <a:ext cx="3510329" cy="0"/>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E59D15B4-8027-9681-DA53-A23081E64B32}"/>
              </a:ext>
            </a:extLst>
          </p:cNvPr>
          <p:cNvCxnSpPr>
            <a:cxnSpLocks/>
          </p:cNvCxnSpPr>
          <p:nvPr/>
        </p:nvCxnSpPr>
        <p:spPr>
          <a:xfrm flipV="1">
            <a:off x="8996729" y="4444144"/>
            <a:ext cx="0" cy="870440"/>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922F4EA4-CD83-0A2D-EC63-F4BE9CA739C4}"/>
              </a:ext>
            </a:extLst>
          </p:cNvPr>
          <p:cNvSpPr/>
          <p:nvPr/>
        </p:nvSpPr>
        <p:spPr>
          <a:xfrm>
            <a:off x="7720379" y="3429000"/>
            <a:ext cx="2552700" cy="10151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DELTA’s will be rendered and Browser DOM will update</a:t>
            </a:r>
            <a:endParaRPr lang="en-IN" u="sng" dirty="0"/>
          </a:p>
        </p:txBody>
      </p:sp>
      <p:sp>
        <p:nvSpPr>
          <p:cNvPr id="16" name="TextBox 15">
            <a:extLst>
              <a:ext uri="{FF2B5EF4-FFF2-40B4-BE49-F238E27FC236}">
                <a16:creationId xmlns:a16="http://schemas.microsoft.com/office/drawing/2014/main" id="{5BC462CE-0020-8D1C-6AB5-D6A68CFDCAED}"/>
              </a:ext>
            </a:extLst>
          </p:cNvPr>
          <p:cNvSpPr txBox="1"/>
          <p:nvPr/>
        </p:nvSpPr>
        <p:spPr>
          <a:xfrm>
            <a:off x="8996729" y="2886075"/>
            <a:ext cx="2641429" cy="369332"/>
          </a:xfrm>
          <a:prstGeom prst="rect">
            <a:avLst/>
          </a:prstGeom>
          <a:noFill/>
        </p:spPr>
        <p:txBody>
          <a:bodyPr wrap="none" rtlCol="0">
            <a:spAutoFit/>
          </a:bodyPr>
          <a:lstStyle/>
          <a:p>
            <a:r>
              <a:rPr lang="en-IN" dirty="0"/>
              <a:t>Ready for User Interaction</a:t>
            </a:r>
          </a:p>
        </p:txBody>
      </p:sp>
      <p:cxnSp>
        <p:nvCxnSpPr>
          <p:cNvPr id="17" name="Straight Arrow Connector 16">
            <a:extLst>
              <a:ext uri="{FF2B5EF4-FFF2-40B4-BE49-F238E27FC236}">
                <a16:creationId xmlns:a16="http://schemas.microsoft.com/office/drawing/2014/main" id="{8860001B-7182-33DE-045E-4DC18189760B}"/>
              </a:ext>
            </a:extLst>
          </p:cNvPr>
          <p:cNvCxnSpPr>
            <a:cxnSpLocks/>
          </p:cNvCxnSpPr>
          <p:nvPr/>
        </p:nvCxnSpPr>
        <p:spPr>
          <a:xfrm flipV="1">
            <a:off x="8996729" y="2686965"/>
            <a:ext cx="0" cy="742036"/>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A5AD3EEA-7EF3-66CB-01AD-8DB023B7D343}"/>
              </a:ext>
            </a:extLst>
          </p:cNvPr>
          <p:cNvSpPr/>
          <p:nvPr/>
        </p:nvSpPr>
        <p:spPr>
          <a:xfrm>
            <a:off x="7720379" y="1963065"/>
            <a:ext cx="2552700" cy="723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Event Fired</a:t>
            </a:r>
            <a:endParaRPr lang="en-IN" u="sng" dirty="0"/>
          </a:p>
        </p:txBody>
      </p:sp>
      <p:sp>
        <p:nvSpPr>
          <p:cNvPr id="19" name="TextBox 18">
            <a:extLst>
              <a:ext uri="{FF2B5EF4-FFF2-40B4-BE49-F238E27FC236}">
                <a16:creationId xmlns:a16="http://schemas.microsoft.com/office/drawing/2014/main" id="{E9913D78-E101-FAE7-5313-E40504E1D06D}"/>
              </a:ext>
            </a:extLst>
          </p:cNvPr>
          <p:cNvSpPr txBox="1"/>
          <p:nvPr/>
        </p:nvSpPr>
        <p:spPr>
          <a:xfrm>
            <a:off x="6680148" y="634850"/>
            <a:ext cx="1477649" cy="369332"/>
          </a:xfrm>
          <a:prstGeom prst="rect">
            <a:avLst/>
          </a:prstGeom>
          <a:noFill/>
        </p:spPr>
        <p:txBody>
          <a:bodyPr wrap="square" rtlCol="0">
            <a:spAutoFit/>
          </a:bodyPr>
          <a:lstStyle/>
          <a:p>
            <a:r>
              <a:rPr lang="en-IN" dirty="0"/>
              <a:t>Call </a:t>
            </a:r>
            <a:r>
              <a:rPr lang="en-IN" dirty="0" err="1"/>
              <a:t>setState</a:t>
            </a:r>
            <a:r>
              <a:rPr lang="en-IN" dirty="0"/>
              <a:t>()</a:t>
            </a:r>
          </a:p>
        </p:txBody>
      </p:sp>
      <p:cxnSp>
        <p:nvCxnSpPr>
          <p:cNvPr id="20" name="Connector: Elbow 19">
            <a:extLst>
              <a:ext uri="{FF2B5EF4-FFF2-40B4-BE49-F238E27FC236}">
                <a16:creationId xmlns:a16="http://schemas.microsoft.com/office/drawing/2014/main" id="{BE1E1D29-6029-8D3A-85EF-2CB504080B7F}"/>
              </a:ext>
            </a:extLst>
          </p:cNvPr>
          <p:cNvCxnSpPr/>
          <p:nvPr/>
        </p:nvCxnSpPr>
        <p:spPr>
          <a:xfrm rot="16200000" flipV="1">
            <a:off x="6221933" y="-811732"/>
            <a:ext cx="762915" cy="4786679"/>
          </a:xfrm>
          <a:prstGeom prst="bentConnector2">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E06D6D97-ADD6-0BD5-21AB-0149EA55A1DF}"/>
              </a:ext>
            </a:extLst>
          </p:cNvPr>
          <p:cNvSpPr txBox="1"/>
          <p:nvPr/>
        </p:nvSpPr>
        <p:spPr>
          <a:xfrm>
            <a:off x="447675" y="468868"/>
            <a:ext cx="715196" cy="369332"/>
          </a:xfrm>
          <a:prstGeom prst="rect">
            <a:avLst/>
          </a:prstGeom>
          <a:noFill/>
        </p:spPr>
        <p:txBody>
          <a:bodyPr wrap="none" rtlCol="0">
            <a:spAutoFit/>
          </a:bodyPr>
          <a:lstStyle/>
          <a:p>
            <a:r>
              <a:rPr lang="en-IN" dirty="0"/>
              <a:t>props</a:t>
            </a:r>
          </a:p>
        </p:txBody>
      </p:sp>
      <p:cxnSp>
        <p:nvCxnSpPr>
          <p:cNvPr id="22" name="Straight Arrow Connector 21">
            <a:extLst>
              <a:ext uri="{FF2B5EF4-FFF2-40B4-BE49-F238E27FC236}">
                <a16:creationId xmlns:a16="http://schemas.microsoft.com/office/drawing/2014/main" id="{5E5BC896-1742-A238-6FD7-46059E133CFE}"/>
              </a:ext>
            </a:extLst>
          </p:cNvPr>
          <p:cNvCxnSpPr>
            <a:cxnSpLocks/>
            <a:stCxn id="21" idx="2"/>
          </p:cNvCxnSpPr>
          <p:nvPr/>
        </p:nvCxnSpPr>
        <p:spPr>
          <a:xfrm>
            <a:off x="805273" y="838200"/>
            <a:ext cx="852077" cy="361950"/>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1396874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D347CA-B216-93D3-62EE-698C6C591B1F}"/>
              </a:ext>
            </a:extLst>
          </p:cNvPr>
          <p:cNvSpPr>
            <a:spLocks noGrp="1"/>
          </p:cNvSpPr>
          <p:nvPr>
            <p:ph type="title"/>
          </p:nvPr>
        </p:nvSpPr>
        <p:spPr/>
        <p:txBody>
          <a:bodyPr/>
          <a:lstStyle/>
          <a:p>
            <a:r>
              <a:rPr lang="en-IN" dirty="0"/>
              <a:t>Methods &amp; Properties in a React Component Class</a:t>
            </a:r>
          </a:p>
        </p:txBody>
      </p:sp>
      <p:sp>
        <p:nvSpPr>
          <p:cNvPr id="3" name="Content Placeholder 2">
            <a:extLst>
              <a:ext uri="{FF2B5EF4-FFF2-40B4-BE49-F238E27FC236}">
                <a16:creationId xmlns:a16="http://schemas.microsoft.com/office/drawing/2014/main" id="{B87A07F2-C2E6-9FDF-61F0-3B88A5EC163F}"/>
              </a:ext>
            </a:extLst>
          </p:cNvPr>
          <p:cNvSpPr>
            <a:spLocks noGrp="1"/>
          </p:cNvSpPr>
          <p:nvPr>
            <p:ph idx="1"/>
          </p:nvPr>
        </p:nvSpPr>
        <p:spPr/>
        <p:txBody>
          <a:bodyPr>
            <a:normAutofit fontScale="40000" lnSpcReduction="20000"/>
          </a:bodyPr>
          <a:lstStyle/>
          <a:p>
            <a:r>
              <a:rPr lang="en-US" dirty="0"/>
              <a:t>Instance Methods</a:t>
            </a:r>
          </a:p>
          <a:p>
            <a:pPr lvl="1"/>
            <a:r>
              <a:rPr lang="en-US" b="1" dirty="0"/>
              <a:t>constructor()</a:t>
            </a:r>
          </a:p>
          <a:p>
            <a:pPr lvl="1"/>
            <a:r>
              <a:rPr lang="en-US" b="1" dirty="0"/>
              <a:t>render()</a:t>
            </a:r>
          </a:p>
          <a:p>
            <a:pPr lvl="1"/>
            <a:r>
              <a:rPr lang="en-US" b="1" dirty="0" err="1"/>
              <a:t>setState</a:t>
            </a:r>
            <a:r>
              <a:rPr lang="en-US" b="1" dirty="0"/>
              <a:t>()</a:t>
            </a:r>
          </a:p>
          <a:p>
            <a:pPr lvl="1"/>
            <a:r>
              <a:rPr lang="en-US" dirty="0" err="1"/>
              <a:t>componentDidMount</a:t>
            </a:r>
            <a:r>
              <a:rPr lang="en-US" dirty="0"/>
              <a:t>()</a:t>
            </a:r>
          </a:p>
          <a:p>
            <a:pPr lvl="1"/>
            <a:r>
              <a:rPr lang="en-US" dirty="0" err="1"/>
              <a:t>componentDidUpdate</a:t>
            </a:r>
            <a:r>
              <a:rPr lang="en-US" dirty="0"/>
              <a:t>()</a:t>
            </a:r>
          </a:p>
          <a:p>
            <a:pPr lvl="1"/>
            <a:r>
              <a:rPr lang="en-US" dirty="0" err="1"/>
              <a:t>shouldComponentUpdate</a:t>
            </a:r>
            <a:r>
              <a:rPr lang="en-US" dirty="0"/>
              <a:t>()</a:t>
            </a:r>
          </a:p>
          <a:p>
            <a:pPr lvl="1"/>
            <a:r>
              <a:rPr lang="en-US" dirty="0" err="1"/>
              <a:t>getSnapshotBeforeUpdate</a:t>
            </a:r>
            <a:r>
              <a:rPr lang="en-US" dirty="0"/>
              <a:t>()</a:t>
            </a:r>
          </a:p>
          <a:p>
            <a:pPr lvl="1"/>
            <a:r>
              <a:rPr lang="en-US" dirty="0" err="1"/>
              <a:t>forceUpdate</a:t>
            </a:r>
            <a:r>
              <a:rPr lang="en-US" dirty="0"/>
              <a:t>()</a:t>
            </a:r>
          </a:p>
          <a:p>
            <a:pPr lvl="1"/>
            <a:r>
              <a:rPr lang="en-US" dirty="0" err="1"/>
              <a:t>componentDidCatch</a:t>
            </a:r>
            <a:r>
              <a:rPr lang="en-US" dirty="0"/>
              <a:t>()</a:t>
            </a:r>
          </a:p>
          <a:p>
            <a:pPr lvl="1"/>
            <a:r>
              <a:rPr lang="en-US" dirty="0" err="1"/>
              <a:t>componentWillUnmount</a:t>
            </a:r>
            <a:r>
              <a:rPr lang="en-US" dirty="0"/>
              <a:t>()</a:t>
            </a:r>
          </a:p>
          <a:p>
            <a:r>
              <a:rPr lang="en-US" dirty="0"/>
              <a:t>Instance Properties</a:t>
            </a:r>
          </a:p>
          <a:p>
            <a:pPr lvl="1"/>
            <a:r>
              <a:rPr lang="en-US" b="1" dirty="0"/>
              <a:t>state</a:t>
            </a:r>
          </a:p>
          <a:p>
            <a:pPr lvl="1"/>
            <a:r>
              <a:rPr lang="en-US" b="1" dirty="0"/>
              <a:t>props</a:t>
            </a:r>
          </a:p>
          <a:p>
            <a:pPr lvl="1"/>
            <a:r>
              <a:rPr lang="en-US" dirty="0"/>
              <a:t>context</a:t>
            </a:r>
          </a:p>
          <a:p>
            <a:r>
              <a:rPr lang="en-US" dirty="0"/>
              <a:t>Class Properties (static)</a:t>
            </a:r>
          </a:p>
          <a:p>
            <a:pPr lvl="1"/>
            <a:r>
              <a:rPr lang="en-US" b="1" dirty="0" err="1"/>
              <a:t>defaultProps</a:t>
            </a:r>
            <a:endParaRPr lang="en-US" b="1" dirty="0"/>
          </a:p>
          <a:p>
            <a:pPr lvl="1"/>
            <a:r>
              <a:rPr lang="en-US" b="1" dirty="0" err="1"/>
              <a:t>propTypes</a:t>
            </a:r>
            <a:endParaRPr lang="en-US" b="1" dirty="0"/>
          </a:p>
          <a:p>
            <a:pPr lvl="1"/>
            <a:r>
              <a:rPr lang="en-US" dirty="0" err="1"/>
              <a:t>displayName</a:t>
            </a:r>
            <a:endParaRPr lang="en-US" dirty="0"/>
          </a:p>
          <a:p>
            <a:pPr lvl="1"/>
            <a:r>
              <a:rPr lang="en-US" dirty="0" err="1"/>
              <a:t>contextType</a:t>
            </a:r>
            <a:endParaRPr lang="en-US" dirty="0"/>
          </a:p>
          <a:p>
            <a:r>
              <a:rPr lang="en-US" dirty="0"/>
              <a:t>Class Methods (static)</a:t>
            </a:r>
          </a:p>
          <a:p>
            <a:pPr lvl="1"/>
            <a:r>
              <a:rPr lang="en-US" dirty="0"/>
              <a:t>static </a:t>
            </a:r>
            <a:r>
              <a:rPr lang="en-US" dirty="0" err="1"/>
              <a:t>getDerivedStateFromProps</a:t>
            </a:r>
            <a:r>
              <a:rPr lang="en-US" dirty="0"/>
              <a:t>()</a:t>
            </a:r>
          </a:p>
          <a:p>
            <a:pPr lvl="1"/>
            <a:r>
              <a:rPr lang="en-US" dirty="0"/>
              <a:t>static </a:t>
            </a:r>
            <a:r>
              <a:rPr lang="en-US" dirty="0" err="1"/>
              <a:t>getDerivedStateFromError</a:t>
            </a:r>
            <a:r>
              <a:rPr lang="en-US" dirty="0"/>
              <a:t>()</a:t>
            </a:r>
            <a:endParaRPr lang="en-IN" dirty="0"/>
          </a:p>
        </p:txBody>
      </p:sp>
    </p:spTree>
    <p:extLst>
      <p:ext uri="{BB962C8B-B14F-4D97-AF65-F5344CB8AC3E}">
        <p14:creationId xmlns:p14="http://schemas.microsoft.com/office/powerpoint/2010/main" val="35212844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89B26-A1D4-0F10-691C-8AFC3C22A9F1}"/>
              </a:ext>
            </a:extLst>
          </p:cNvPr>
          <p:cNvSpPr>
            <a:spLocks noGrp="1"/>
          </p:cNvSpPr>
          <p:nvPr>
            <p:ph type="title"/>
          </p:nvPr>
        </p:nvSpPr>
        <p:spPr/>
        <p:txBody>
          <a:bodyPr/>
          <a:lstStyle/>
          <a:p>
            <a:r>
              <a:rPr lang="en-US" dirty="0"/>
              <a:t>Lifecycle Methods in a React Component Class</a:t>
            </a:r>
            <a:endParaRPr lang="en-IN" dirty="0"/>
          </a:p>
        </p:txBody>
      </p:sp>
      <p:sp>
        <p:nvSpPr>
          <p:cNvPr id="3" name="Content Placeholder 2">
            <a:extLst>
              <a:ext uri="{FF2B5EF4-FFF2-40B4-BE49-F238E27FC236}">
                <a16:creationId xmlns:a16="http://schemas.microsoft.com/office/drawing/2014/main" id="{D35F407C-53C1-6BE2-D5AA-B22757309FFC}"/>
              </a:ext>
            </a:extLst>
          </p:cNvPr>
          <p:cNvSpPr>
            <a:spLocks noGrp="1"/>
          </p:cNvSpPr>
          <p:nvPr>
            <p:ph idx="1"/>
          </p:nvPr>
        </p:nvSpPr>
        <p:spPr/>
        <p:txBody>
          <a:bodyPr>
            <a:normAutofit fontScale="70000" lnSpcReduction="20000"/>
          </a:bodyPr>
          <a:lstStyle/>
          <a:p>
            <a:r>
              <a:rPr lang="en-US" dirty="0"/>
              <a:t>Mounting Phase</a:t>
            </a:r>
          </a:p>
          <a:p>
            <a:pPr lvl="1"/>
            <a:r>
              <a:rPr lang="en-US" dirty="0"/>
              <a:t>constructor()</a:t>
            </a:r>
          </a:p>
          <a:p>
            <a:pPr lvl="1"/>
            <a:r>
              <a:rPr lang="en-US" dirty="0"/>
              <a:t>static </a:t>
            </a:r>
            <a:r>
              <a:rPr lang="en-US" dirty="0" err="1"/>
              <a:t>getDerivedStateFromProps</a:t>
            </a:r>
            <a:r>
              <a:rPr lang="en-US" dirty="0"/>
              <a:t>()</a:t>
            </a:r>
          </a:p>
          <a:p>
            <a:pPr lvl="1"/>
            <a:r>
              <a:rPr lang="en-US" dirty="0"/>
              <a:t>render()</a:t>
            </a:r>
          </a:p>
          <a:p>
            <a:pPr lvl="1"/>
            <a:r>
              <a:rPr lang="en-US" dirty="0" err="1"/>
              <a:t>componentDidMount</a:t>
            </a:r>
            <a:r>
              <a:rPr lang="en-US" dirty="0"/>
              <a:t>()</a:t>
            </a:r>
          </a:p>
          <a:p>
            <a:r>
              <a:rPr lang="en-US" dirty="0"/>
              <a:t>Updating Phase</a:t>
            </a:r>
          </a:p>
          <a:p>
            <a:pPr lvl="1"/>
            <a:r>
              <a:rPr lang="en-US" dirty="0"/>
              <a:t>static </a:t>
            </a:r>
            <a:r>
              <a:rPr lang="en-US" dirty="0" err="1"/>
              <a:t>getDerivedStateFromProps</a:t>
            </a:r>
            <a:r>
              <a:rPr lang="en-US" dirty="0"/>
              <a:t>()</a:t>
            </a:r>
          </a:p>
          <a:p>
            <a:pPr lvl="1"/>
            <a:r>
              <a:rPr lang="en-US" dirty="0" err="1"/>
              <a:t>shouldComponentUpdate</a:t>
            </a:r>
            <a:r>
              <a:rPr lang="en-US" dirty="0"/>
              <a:t>()</a:t>
            </a:r>
          </a:p>
          <a:p>
            <a:pPr lvl="1"/>
            <a:r>
              <a:rPr lang="en-US" dirty="0"/>
              <a:t>render()</a:t>
            </a:r>
          </a:p>
          <a:p>
            <a:pPr lvl="1"/>
            <a:r>
              <a:rPr lang="en-US" dirty="0" err="1"/>
              <a:t>getSnapshotBeforeUpdate</a:t>
            </a:r>
            <a:r>
              <a:rPr lang="en-US" dirty="0"/>
              <a:t>()</a:t>
            </a:r>
          </a:p>
          <a:p>
            <a:pPr lvl="1"/>
            <a:r>
              <a:rPr lang="en-US" dirty="0" err="1"/>
              <a:t>componentDidUpdate</a:t>
            </a:r>
            <a:r>
              <a:rPr lang="en-US" dirty="0"/>
              <a:t>()</a:t>
            </a:r>
          </a:p>
          <a:p>
            <a:r>
              <a:rPr lang="en-US" dirty="0"/>
              <a:t>Unmounting Phase</a:t>
            </a:r>
          </a:p>
          <a:p>
            <a:pPr lvl="1"/>
            <a:r>
              <a:rPr lang="en-US" dirty="0" err="1"/>
              <a:t>componentWillUnmount</a:t>
            </a:r>
            <a:r>
              <a:rPr lang="en-US" dirty="0"/>
              <a:t>()</a:t>
            </a:r>
          </a:p>
          <a:p>
            <a:r>
              <a:rPr lang="en-US" dirty="0"/>
              <a:t>Error Phase</a:t>
            </a:r>
          </a:p>
          <a:p>
            <a:pPr lvl="1"/>
            <a:r>
              <a:rPr lang="en-US" dirty="0" err="1"/>
              <a:t>componentDidCatch</a:t>
            </a:r>
            <a:r>
              <a:rPr lang="en-US" dirty="0"/>
              <a:t>()</a:t>
            </a:r>
          </a:p>
          <a:p>
            <a:pPr lvl="1"/>
            <a:r>
              <a:rPr lang="en-US" dirty="0"/>
              <a:t>static </a:t>
            </a:r>
            <a:r>
              <a:rPr lang="en-US" dirty="0" err="1"/>
              <a:t>getDerivedStateFromError</a:t>
            </a:r>
            <a:r>
              <a:rPr lang="en-US" dirty="0"/>
              <a:t>()</a:t>
            </a:r>
            <a:endParaRPr lang="en-IN" dirty="0"/>
          </a:p>
        </p:txBody>
      </p:sp>
    </p:spTree>
    <p:extLst>
      <p:ext uri="{BB962C8B-B14F-4D97-AF65-F5344CB8AC3E}">
        <p14:creationId xmlns:p14="http://schemas.microsoft.com/office/powerpoint/2010/main" val="395012360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01A91B-163E-4BC0-9BBD-D15867D254D2}"/>
              </a:ext>
            </a:extLst>
          </p:cNvPr>
          <p:cNvSpPr>
            <a:spLocks noGrp="1"/>
          </p:cNvSpPr>
          <p:nvPr>
            <p:ph type="title"/>
          </p:nvPr>
        </p:nvSpPr>
        <p:spPr/>
        <p:txBody>
          <a:bodyPr/>
          <a:lstStyle/>
          <a:p>
            <a:r>
              <a:rPr lang="en-IN" dirty="0"/>
              <a:t>Lifecycle Methods</a:t>
            </a:r>
          </a:p>
        </p:txBody>
      </p:sp>
      <p:pic>
        <p:nvPicPr>
          <p:cNvPr id="5" name="Content Placeholder 4" descr="Diagram&#10;&#10;Description automatically generated with medium confidence">
            <a:extLst>
              <a:ext uri="{FF2B5EF4-FFF2-40B4-BE49-F238E27FC236}">
                <a16:creationId xmlns:a16="http://schemas.microsoft.com/office/drawing/2014/main" id="{5B750F7F-084C-423B-A612-96C81BC2A8B2}"/>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6798"/>
          <a:stretch/>
        </p:blipFill>
        <p:spPr>
          <a:xfrm>
            <a:off x="1338071" y="1521474"/>
            <a:ext cx="9515858" cy="5255422"/>
          </a:xfrm>
        </p:spPr>
      </p:pic>
    </p:spTree>
    <p:extLst>
      <p:ext uri="{BB962C8B-B14F-4D97-AF65-F5344CB8AC3E}">
        <p14:creationId xmlns:p14="http://schemas.microsoft.com/office/powerpoint/2010/main" val="193776746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F90E18-E3FF-41DA-88BB-0E1758D89495}"/>
              </a:ext>
            </a:extLst>
          </p:cNvPr>
          <p:cNvSpPr>
            <a:spLocks noGrp="1"/>
          </p:cNvSpPr>
          <p:nvPr>
            <p:ph type="title"/>
          </p:nvPr>
        </p:nvSpPr>
        <p:spPr/>
        <p:txBody>
          <a:bodyPr/>
          <a:lstStyle/>
          <a:p>
            <a:r>
              <a:rPr lang="en-US" dirty="0" err="1"/>
              <a:t>SyntheticEvent</a:t>
            </a:r>
            <a:r>
              <a:rPr lang="en-US" dirty="0"/>
              <a:t> Object</a:t>
            </a:r>
            <a:endParaRPr lang="en-IN" dirty="0"/>
          </a:p>
        </p:txBody>
      </p:sp>
      <p:sp>
        <p:nvSpPr>
          <p:cNvPr id="3" name="Content Placeholder 2">
            <a:extLst>
              <a:ext uri="{FF2B5EF4-FFF2-40B4-BE49-F238E27FC236}">
                <a16:creationId xmlns:a16="http://schemas.microsoft.com/office/drawing/2014/main" id="{05590E55-E2DE-4321-B2AE-4A8DC91AA87B}"/>
              </a:ext>
            </a:extLst>
          </p:cNvPr>
          <p:cNvSpPr>
            <a:spLocks noGrp="1"/>
          </p:cNvSpPr>
          <p:nvPr>
            <p:ph idx="1"/>
          </p:nvPr>
        </p:nvSpPr>
        <p:spPr/>
        <p:txBody>
          <a:bodyPr>
            <a:normAutofit/>
          </a:bodyPr>
          <a:lstStyle/>
          <a:p>
            <a:r>
              <a:rPr lang="en-US" dirty="0"/>
              <a:t>Your event handlers will be passed instances of </a:t>
            </a:r>
            <a:r>
              <a:rPr lang="en-US" dirty="0" err="1"/>
              <a:t>SyntheticEvent</a:t>
            </a:r>
            <a:r>
              <a:rPr lang="en-US" dirty="0"/>
              <a:t>, a cross-browser wrapper around the browser’s native event. </a:t>
            </a:r>
          </a:p>
          <a:p>
            <a:r>
              <a:rPr lang="en-US" dirty="0"/>
              <a:t>It has the same interface as the browser’s native event, including </a:t>
            </a:r>
            <a:r>
              <a:rPr lang="en-US" dirty="0" err="1"/>
              <a:t>stopPropagation</a:t>
            </a:r>
            <a:r>
              <a:rPr lang="en-US" dirty="0"/>
              <a:t>() and </a:t>
            </a:r>
            <a:r>
              <a:rPr lang="en-US" dirty="0" err="1"/>
              <a:t>preventDefault</a:t>
            </a:r>
            <a:r>
              <a:rPr lang="en-US" dirty="0"/>
              <a:t>(), except the events work identically across all browsers.</a:t>
            </a:r>
          </a:p>
          <a:p>
            <a:r>
              <a:rPr lang="en-IN" dirty="0"/>
              <a:t>T</a:t>
            </a:r>
            <a:r>
              <a:rPr lang="en-US" dirty="0"/>
              <a:t>he synthetic events are different from, and do not map directly to, the browser’s native events.</a:t>
            </a:r>
            <a:endParaRPr lang="en-IN" dirty="0"/>
          </a:p>
        </p:txBody>
      </p:sp>
    </p:spTree>
    <p:extLst>
      <p:ext uri="{BB962C8B-B14F-4D97-AF65-F5344CB8AC3E}">
        <p14:creationId xmlns:p14="http://schemas.microsoft.com/office/powerpoint/2010/main" val="48655045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E3156-1642-4316-A18E-6AAADF7C9F63}"/>
              </a:ext>
            </a:extLst>
          </p:cNvPr>
          <p:cNvSpPr>
            <a:spLocks noGrp="1"/>
          </p:cNvSpPr>
          <p:nvPr>
            <p:ph type="title"/>
          </p:nvPr>
        </p:nvSpPr>
        <p:spPr>
          <a:xfrm>
            <a:off x="838200" y="365125"/>
            <a:ext cx="10515600" cy="1325563"/>
          </a:xfrm>
        </p:spPr>
        <p:txBody>
          <a:bodyPr/>
          <a:lstStyle/>
          <a:p>
            <a:r>
              <a:rPr lang="en-US" dirty="0" err="1"/>
              <a:t>SyntheticEvent</a:t>
            </a:r>
            <a:r>
              <a:rPr lang="en-US" dirty="0"/>
              <a:t> object attributes</a:t>
            </a:r>
            <a:endParaRPr lang="en-IN" dirty="0"/>
          </a:p>
        </p:txBody>
      </p:sp>
      <p:sp>
        <p:nvSpPr>
          <p:cNvPr id="3" name="Content Placeholder 2">
            <a:extLst>
              <a:ext uri="{FF2B5EF4-FFF2-40B4-BE49-F238E27FC236}">
                <a16:creationId xmlns:a16="http://schemas.microsoft.com/office/drawing/2014/main" id="{54ED4B5B-4697-4643-BB79-78DB9B12A327}"/>
              </a:ext>
            </a:extLst>
          </p:cNvPr>
          <p:cNvSpPr>
            <a:spLocks noGrp="1"/>
          </p:cNvSpPr>
          <p:nvPr>
            <p:ph idx="1"/>
          </p:nvPr>
        </p:nvSpPr>
        <p:spPr>
          <a:xfrm>
            <a:off x="838200" y="1825625"/>
            <a:ext cx="10515600" cy="4351338"/>
          </a:xfrm>
        </p:spPr>
        <p:txBody>
          <a:bodyPr>
            <a:normAutofit fontScale="55000" lnSpcReduction="20000"/>
          </a:bodyPr>
          <a:lstStyle/>
          <a:p>
            <a:r>
              <a:rPr lang="en-IN" dirty="0" err="1"/>
              <a:t>boolean</a:t>
            </a:r>
            <a:r>
              <a:rPr lang="en-IN" dirty="0"/>
              <a:t> bubbles</a:t>
            </a:r>
          </a:p>
          <a:p>
            <a:r>
              <a:rPr lang="en-IN" dirty="0" err="1"/>
              <a:t>boolean</a:t>
            </a:r>
            <a:r>
              <a:rPr lang="en-IN" dirty="0"/>
              <a:t> </a:t>
            </a:r>
            <a:r>
              <a:rPr lang="en-IN" dirty="0" err="1"/>
              <a:t>cancelable</a:t>
            </a:r>
            <a:endParaRPr lang="en-IN" dirty="0"/>
          </a:p>
          <a:p>
            <a:r>
              <a:rPr lang="en-IN" dirty="0" err="1"/>
              <a:t>DOMEventTarget</a:t>
            </a:r>
            <a:r>
              <a:rPr lang="en-IN" dirty="0"/>
              <a:t> </a:t>
            </a:r>
            <a:r>
              <a:rPr lang="en-IN" dirty="0" err="1"/>
              <a:t>currentTarget</a:t>
            </a:r>
            <a:endParaRPr lang="en-IN" dirty="0"/>
          </a:p>
          <a:p>
            <a:r>
              <a:rPr lang="en-IN" dirty="0" err="1"/>
              <a:t>boolean</a:t>
            </a:r>
            <a:r>
              <a:rPr lang="en-IN" dirty="0"/>
              <a:t> </a:t>
            </a:r>
            <a:r>
              <a:rPr lang="en-IN" dirty="0" err="1"/>
              <a:t>defaultPrevented</a:t>
            </a:r>
            <a:endParaRPr lang="en-IN" dirty="0"/>
          </a:p>
          <a:p>
            <a:r>
              <a:rPr lang="en-IN" dirty="0"/>
              <a:t>number </a:t>
            </a:r>
            <a:r>
              <a:rPr lang="en-IN" dirty="0" err="1"/>
              <a:t>eventPhase</a:t>
            </a:r>
            <a:endParaRPr lang="en-IN" dirty="0"/>
          </a:p>
          <a:p>
            <a:r>
              <a:rPr lang="en-IN" dirty="0" err="1"/>
              <a:t>boolean</a:t>
            </a:r>
            <a:r>
              <a:rPr lang="en-IN" dirty="0"/>
              <a:t> </a:t>
            </a:r>
            <a:r>
              <a:rPr lang="en-IN" dirty="0" err="1"/>
              <a:t>isTrusted</a:t>
            </a:r>
            <a:endParaRPr lang="en-IN" dirty="0"/>
          </a:p>
          <a:p>
            <a:r>
              <a:rPr lang="en-IN" dirty="0" err="1"/>
              <a:t>DOMEvent</a:t>
            </a:r>
            <a:r>
              <a:rPr lang="en-IN" dirty="0"/>
              <a:t> </a:t>
            </a:r>
            <a:r>
              <a:rPr lang="en-IN" dirty="0" err="1"/>
              <a:t>nativeEvent</a:t>
            </a:r>
            <a:endParaRPr lang="en-IN" dirty="0"/>
          </a:p>
          <a:p>
            <a:r>
              <a:rPr lang="en-IN" dirty="0"/>
              <a:t>void </a:t>
            </a:r>
            <a:r>
              <a:rPr lang="en-IN" dirty="0" err="1"/>
              <a:t>preventDefault</a:t>
            </a:r>
            <a:r>
              <a:rPr lang="en-IN" dirty="0"/>
              <a:t>()</a:t>
            </a:r>
          </a:p>
          <a:p>
            <a:r>
              <a:rPr lang="en-IN" dirty="0" err="1"/>
              <a:t>boolean</a:t>
            </a:r>
            <a:r>
              <a:rPr lang="en-IN" dirty="0"/>
              <a:t> </a:t>
            </a:r>
            <a:r>
              <a:rPr lang="en-IN" dirty="0" err="1"/>
              <a:t>isDefaultPrevented</a:t>
            </a:r>
            <a:r>
              <a:rPr lang="en-IN" dirty="0"/>
              <a:t>()</a:t>
            </a:r>
          </a:p>
          <a:p>
            <a:r>
              <a:rPr lang="en-IN" dirty="0"/>
              <a:t>void </a:t>
            </a:r>
            <a:r>
              <a:rPr lang="en-IN" dirty="0" err="1"/>
              <a:t>stopPropagation</a:t>
            </a:r>
            <a:r>
              <a:rPr lang="en-IN" dirty="0"/>
              <a:t>()</a:t>
            </a:r>
          </a:p>
          <a:p>
            <a:r>
              <a:rPr lang="en-IN" dirty="0" err="1"/>
              <a:t>boolean</a:t>
            </a:r>
            <a:r>
              <a:rPr lang="en-IN" dirty="0"/>
              <a:t> </a:t>
            </a:r>
            <a:r>
              <a:rPr lang="en-IN" dirty="0" err="1"/>
              <a:t>isPropagationStopped</a:t>
            </a:r>
            <a:r>
              <a:rPr lang="en-IN" dirty="0"/>
              <a:t>()</a:t>
            </a:r>
          </a:p>
          <a:p>
            <a:r>
              <a:rPr lang="en-IN" dirty="0"/>
              <a:t>void persist()</a:t>
            </a:r>
          </a:p>
          <a:p>
            <a:r>
              <a:rPr lang="en-IN" dirty="0" err="1"/>
              <a:t>DOMEventTarget</a:t>
            </a:r>
            <a:r>
              <a:rPr lang="en-IN" dirty="0"/>
              <a:t> target</a:t>
            </a:r>
          </a:p>
          <a:p>
            <a:r>
              <a:rPr lang="en-IN" dirty="0"/>
              <a:t>number </a:t>
            </a:r>
            <a:r>
              <a:rPr lang="en-IN" dirty="0" err="1"/>
              <a:t>timeStamp</a:t>
            </a:r>
            <a:endParaRPr lang="en-IN" dirty="0"/>
          </a:p>
          <a:p>
            <a:r>
              <a:rPr lang="en-IN" dirty="0"/>
              <a:t>string type</a:t>
            </a:r>
          </a:p>
        </p:txBody>
      </p:sp>
    </p:spTree>
    <p:extLst>
      <p:ext uri="{BB962C8B-B14F-4D97-AF65-F5344CB8AC3E}">
        <p14:creationId xmlns:p14="http://schemas.microsoft.com/office/powerpoint/2010/main" val="142480539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EC783-AA04-32CD-1BC7-5E17BA3CE877}"/>
              </a:ext>
            </a:extLst>
          </p:cNvPr>
          <p:cNvSpPr>
            <a:spLocks noGrp="1"/>
          </p:cNvSpPr>
          <p:nvPr>
            <p:ph type="title"/>
          </p:nvPr>
        </p:nvSpPr>
        <p:spPr/>
        <p:txBody>
          <a:bodyPr/>
          <a:lstStyle/>
          <a:p>
            <a:r>
              <a:rPr lang="en-IN" dirty="0"/>
              <a:t>Parent Child Communication</a:t>
            </a:r>
          </a:p>
        </p:txBody>
      </p:sp>
      <p:sp>
        <p:nvSpPr>
          <p:cNvPr id="4" name="Rectangle: Rounded Corners 3">
            <a:extLst>
              <a:ext uri="{FF2B5EF4-FFF2-40B4-BE49-F238E27FC236}">
                <a16:creationId xmlns:a16="http://schemas.microsoft.com/office/drawing/2014/main" id="{1783B952-607F-C906-A267-AD8CF793B177}"/>
              </a:ext>
            </a:extLst>
          </p:cNvPr>
          <p:cNvSpPr/>
          <p:nvPr/>
        </p:nvSpPr>
        <p:spPr>
          <a:xfrm>
            <a:off x="2387350" y="2207742"/>
            <a:ext cx="2568633" cy="4102204"/>
          </a:xfrm>
          <a:prstGeom prst="roundRect">
            <a:avLst/>
          </a:prstGeom>
          <a:ln w="57150">
            <a:solidFill>
              <a:srgbClr val="00B05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IN" dirty="0"/>
          </a:p>
        </p:txBody>
      </p:sp>
      <p:sp>
        <p:nvSpPr>
          <p:cNvPr id="5" name="Rectangle: Rounded Corners 4">
            <a:extLst>
              <a:ext uri="{FF2B5EF4-FFF2-40B4-BE49-F238E27FC236}">
                <a16:creationId xmlns:a16="http://schemas.microsoft.com/office/drawing/2014/main" id="{AA60732A-0193-0818-A18D-3F62AE6BC20F}"/>
              </a:ext>
            </a:extLst>
          </p:cNvPr>
          <p:cNvSpPr/>
          <p:nvPr/>
        </p:nvSpPr>
        <p:spPr>
          <a:xfrm>
            <a:off x="2802534" y="2463635"/>
            <a:ext cx="1762299" cy="12025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PARENT</a:t>
            </a:r>
          </a:p>
        </p:txBody>
      </p:sp>
      <p:sp>
        <p:nvSpPr>
          <p:cNvPr id="6" name="Rectangle: Rounded Corners 5">
            <a:extLst>
              <a:ext uri="{FF2B5EF4-FFF2-40B4-BE49-F238E27FC236}">
                <a16:creationId xmlns:a16="http://schemas.microsoft.com/office/drawing/2014/main" id="{EC34FCEE-2685-6AFC-CACA-3758E4D01CBC}"/>
              </a:ext>
            </a:extLst>
          </p:cNvPr>
          <p:cNvSpPr/>
          <p:nvPr/>
        </p:nvSpPr>
        <p:spPr>
          <a:xfrm>
            <a:off x="2794673" y="4916177"/>
            <a:ext cx="1762299" cy="12025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CHILD</a:t>
            </a:r>
          </a:p>
        </p:txBody>
      </p:sp>
      <p:cxnSp>
        <p:nvCxnSpPr>
          <p:cNvPr id="7" name="Straight Arrow Connector 6">
            <a:extLst>
              <a:ext uri="{FF2B5EF4-FFF2-40B4-BE49-F238E27FC236}">
                <a16:creationId xmlns:a16="http://schemas.microsoft.com/office/drawing/2014/main" id="{A7AF4187-2B3D-3052-9346-72840FE301FB}"/>
              </a:ext>
            </a:extLst>
          </p:cNvPr>
          <p:cNvCxnSpPr>
            <a:cxnSpLocks/>
            <a:stCxn id="5" idx="2"/>
            <a:endCxn id="6" idx="0"/>
          </p:cNvCxnSpPr>
          <p:nvPr/>
        </p:nvCxnSpPr>
        <p:spPr>
          <a:xfrm flipH="1">
            <a:off x="3675823" y="3666210"/>
            <a:ext cx="7861" cy="124996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9BE5A2D-C163-17EE-725B-C5200FEEF008}"/>
              </a:ext>
            </a:extLst>
          </p:cNvPr>
          <p:cNvSpPr txBox="1"/>
          <p:nvPr/>
        </p:nvSpPr>
        <p:spPr>
          <a:xfrm>
            <a:off x="3705710" y="3997234"/>
            <a:ext cx="597664" cy="307777"/>
          </a:xfrm>
          <a:prstGeom prst="rect">
            <a:avLst/>
          </a:prstGeom>
          <a:noFill/>
        </p:spPr>
        <p:txBody>
          <a:bodyPr wrap="none" rtlCol="0">
            <a:spAutoFit/>
          </a:bodyPr>
          <a:lstStyle/>
          <a:p>
            <a:r>
              <a:rPr lang="en-IN" sz="1400" dirty="0"/>
              <a:t>props</a:t>
            </a:r>
          </a:p>
        </p:txBody>
      </p:sp>
      <p:sp>
        <p:nvSpPr>
          <p:cNvPr id="9" name="Rectangle: Rounded Corners 8">
            <a:extLst>
              <a:ext uri="{FF2B5EF4-FFF2-40B4-BE49-F238E27FC236}">
                <a16:creationId xmlns:a16="http://schemas.microsoft.com/office/drawing/2014/main" id="{2D2AC791-A035-C155-F56C-70B3AA324D3D}"/>
              </a:ext>
            </a:extLst>
          </p:cNvPr>
          <p:cNvSpPr/>
          <p:nvPr/>
        </p:nvSpPr>
        <p:spPr>
          <a:xfrm>
            <a:off x="6790475" y="2207742"/>
            <a:ext cx="2568633" cy="4102204"/>
          </a:xfrm>
          <a:prstGeom prst="roundRect">
            <a:avLst/>
          </a:prstGeom>
          <a:ln w="57150">
            <a:solidFill>
              <a:srgbClr val="00B05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IN" dirty="0"/>
          </a:p>
        </p:txBody>
      </p:sp>
      <p:sp>
        <p:nvSpPr>
          <p:cNvPr id="10" name="Rectangle: Rounded Corners 9">
            <a:extLst>
              <a:ext uri="{FF2B5EF4-FFF2-40B4-BE49-F238E27FC236}">
                <a16:creationId xmlns:a16="http://schemas.microsoft.com/office/drawing/2014/main" id="{1A7D46E3-9225-F55D-DC27-83037B42F2FB}"/>
              </a:ext>
            </a:extLst>
          </p:cNvPr>
          <p:cNvSpPr/>
          <p:nvPr/>
        </p:nvSpPr>
        <p:spPr>
          <a:xfrm>
            <a:off x="7205659" y="2463635"/>
            <a:ext cx="1762299" cy="12025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PARENT</a:t>
            </a:r>
          </a:p>
        </p:txBody>
      </p:sp>
      <p:sp>
        <p:nvSpPr>
          <p:cNvPr id="11" name="Rectangle: Rounded Corners 10">
            <a:extLst>
              <a:ext uri="{FF2B5EF4-FFF2-40B4-BE49-F238E27FC236}">
                <a16:creationId xmlns:a16="http://schemas.microsoft.com/office/drawing/2014/main" id="{8A1DB6A3-4F66-D1DC-15EB-B90D88FC3726}"/>
              </a:ext>
            </a:extLst>
          </p:cNvPr>
          <p:cNvSpPr/>
          <p:nvPr/>
        </p:nvSpPr>
        <p:spPr>
          <a:xfrm>
            <a:off x="7197798" y="4916177"/>
            <a:ext cx="1762299" cy="12025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CHILD</a:t>
            </a:r>
          </a:p>
        </p:txBody>
      </p:sp>
      <p:cxnSp>
        <p:nvCxnSpPr>
          <p:cNvPr id="12" name="Straight Arrow Connector 11">
            <a:extLst>
              <a:ext uri="{FF2B5EF4-FFF2-40B4-BE49-F238E27FC236}">
                <a16:creationId xmlns:a16="http://schemas.microsoft.com/office/drawing/2014/main" id="{A595E744-2855-184B-F201-40C51F083A88}"/>
              </a:ext>
            </a:extLst>
          </p:cNvPr>
          <p:cNvCxnSpPr>
            <a:cxnSpLocks/>
          </p:cNvCxnSpPr>
          <p:nvPr/>
        </p:nvCxnSpPr>
        <p:spPr>
          <a:xfrm flipH="1" flipV="1">
            <a:off x="8078948" y="3666210"/>
            <a:ext cx="7861" cy="124996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B529127C-80B8-31CC-A3C3-F43FDA451294}"/>
              </a:ext>
            </a:extLst>
          </p:cNvPr>
          <p:cNvSpPr txBox="1"/>
          <p:nvPr/>
        </p:nvSpPr>
        <p:spPr>
          <a:xfrm>
            <a:off x="8159567" y="3829528"/>
            <a:ext cx="1126783" cy="923330"/>
          </a:xfrm>
          <a:prstGeom prst="rect">
            <a:avLst/>
          </a:prstGeom>
          <a:noFill/>
        </p:spPr>
        <p:txBody>
          <a:bodyPr wrap="none" rtlCol="0">
            <a:spAutoFit/>
          </a:bodyPr>
          <a:lstStyle/>
          <a:p>
            <a:r>
              <a:rPr lang="en-IN" dirty="0"/>
              <a:t>Parent </a:t>
            </a:r>
          </a:p>
          <a:p>
            <a:r>
              <a:rPr lang="en-IN" dirty="0"/>
              <a:t>Method </a:t>
            </a:r>
          </a:p>
          <a:p>
            <a:r>
              <a:rPr lang="en-IN" dirty="0"/>
              <a:t>Reference</a:t>
            </a:r>
          </a:p>
        </p:txBody>
      </p:sp>
    </p:spTree>
    <p:extLst>
      <p:ext uri="{BB962C8B-B14F-4D97-AF65-F5344CB8AC3E}">
        <p14:creationId xmlns:p14="http://schemas.microsoft.com/office/powerpoint/2010/main" val="16396818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8A209F-8077-2103-CD2D-6F0F48B22B80}"/>
              </a:ext>
            </a:extLst>
          </p:cNvPr>
          <p:cNvSpPr>
            <a:spLocks noGrp="1"/>
          </p:cNvSpPr>
          <p:nvPr>
            <p:ph type="title"/>
          </p:nvPr>
        </p:nvSpPr>
        <p:spPr/>
        <p:txBody>
          <a:bodyPr/>
          <a:lstStyle/>
          <a:p>
            <a:r>
              <a:rPr lang="en-US" dirty="0"/>
              <a:t>Rules to remember</a:t>
            </a:r>
            <a:endParaRPr lang="en-IN" dirty="0"/>
          </a:p>
        </p:txBody>
      </p:sp>
      <p:sp>
        <p:nvSpPr>
          <p:cNvPr id="3" name="Content Placeholder 2">
            <a:extLst>
              <a:ext uri="{FF2B5EF4-FFF2-40B4-BE49-F238E27FC236}">
                <a16:creationId xmlns:a16="http://schemas.microsoft.com/office/drawing/2014/main" id="{851C1910-327F-6C11-46DA-F0DE2A0BCD9B}"/>
              </a:ext>
            </a:extLst>
          </p:cNvPr>
          <p:cNvSpPr>
            <a:spLocks noGrp="1"/>
          </p:cNvSpPr>
          <p:nvPr>
            <p:ph idx="1"/>
          </p:nvPr>
        </p:nvSpPr>
        <p:spPr/>
        <p:txBody>
          <a:bodyPr/>
          <a:lstStyle/>
          <a:p>
            <a:r>
              <a:rPr lang="en-IN" dirty="0"/>
              <a:t>The UI will update, only when </a:t>
            </a:r>
            <a:r>
              <a:rPr lang="en-IN" dirty="0" err="1"/>
              <a:t>setState</a:t>
            </a:r>
            <a:r>
              <a:rPr lang="en-IN" dirty="0"/>
              <a:t>() is called to modify the state.</a:t>
            </a:r>
          </a:p>
          <a:p>
            <a:r>
              <a:rPr lang="en-IN" dirty="0"/>
              <a:t>The state of a component, can be modified only by the method of the same component using </a:t>
            </a:r>
            <a:r>
              <a:rPr lang="en-IN" dirty="0" err="1"/>
              <a:t>setState</a:t>
            </a:r>
            <a:r>
              <a:rPr lang="en-IN" dirty="0"/>
              <a:t>().</a:t>
            </a:r>
          </a:p>
          <a:p>
            <a:r>
              <a:rPr lang="en-IN" dirty="0"/>
              <a:t>Never create a data in the state, if you are not using it on the UI.</a:t>
            </a:r>
          </a:p>
          <a:p>
            <a:r>
              <a:rPr lang="en-IN" dirty="0"/>
              <a:t>The data flows unidirectionally in React, </a:t>
            </a:r>
          </a:p>
          <a:p>
            <a:pPr lvl="1"/>
            <a:r>
              <a:rPr lang="en-IN" dirty="0"/>
              <a:t>from state to the template of the component </a:t>
            </a:r>
          </a:p>
          <a:p>
            <a:pPr marL="457200" lvl="1" indent="0">
              <a:buNone/>
            </a:pPr>
            <a:r>
              <a:rPr lang="en-IN" dirty="0"/>
              <a:t>	or </a:t>
            </a:r>
          </a:p>
          <a:p>
            <a:pPr lvl="1"/>
            <a:r>
              <a:rPr lang="en-IN" dirty="0"/>
              <a:t>from parent to child.</a:t>
            </a:r>
          </a:p>
        </p:txBody>
      </p:sp>
    </p:spTree>
    <p:extLst>
      <p:ext uri="{BB962C8B-B14F-4D97-AF65-F5344CB8AC3E}">
        <p14:creationId xmlns:p14="http://schemas.microsoft.com/office/powerpoint/2010/main" val="27027027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BAD45C-9DA1-4DE8-9EA2-D8E350928DDC}"/>
              </a:ext>
            </a:extLst>
          </p:cNvPr>
          <p:cNvSpPr>
            <a:spLocks noGrp="1"/>
          </p:cNvSpPr>
          <p:nvPr>
            <p:ph type="title"/>
          </p:nvPr>
        </p:nvSpPr>
        <p:spPr/>
        <p:txBody>
          <a:bodyPr/>
          <a:lstStyle/>
          <a:p>
            <a:r>
              <a:rPr lang="en-IN" dirty="0"/>
              <a:t>UI Composition (Composite UI Pattern)</a:t>
            </a:r>
          </a:p>
        </p:txBody>
      </p:sp>
      <p:sp>
        <p:nvSpPr>
          <p:cNvPr id="3" name="Rectangle 2">
            <a:extLst>
              <a:ext uri="{FF2B5EF4-FFF2-40B4-BE49-F238E27FC236}">
                <a16:creationId xmlns:a16="http://schemas.microsoft.com/office/drawing/2014/main" id="{3DA9573B-02E8-FDFB-6F5A-B8C096B47DAF}"/>
              </a:ext>
            </a:extLst>
          </p:cNvPr>
          <p:cNvSpPr/>
          <p:nvPr/>
        </p:nvSpPr>
        <p:spPr>
          <a:xfrm>
            <a:off x="2510444" y="2161309"/>
            <a:ext cx="5286894" cy="390698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4" name="Rectangle 3">
            <a:extLst>
              <a:ext uri="{FF2B5EF4-FFF2-40B4-BE49-F238E27FC236}">
                <a16:creationId xmlns:a16="http://schemas.microsoft.com/office/drawing/2014/main" id="{21E44AA4-70FD-93CC-D050-CC2D67F6E434}"/>
              </a:ext>
            </a:extLst>
          </p:cNvPr>
          <p:cNvSpPr/>
          <p:nvPr/>
        </p:nvSpPr>
        <p:spPr>
          <a:xfrm>
            <a:off x="7948352" y="2152996"/>
            <a:ext cx="1903615" cy="391529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IN" dirty="0"/>
              <a:t>ADVERTISEMENT</a:t>
            </a:r>
          </a:p>
        </p:txBody>
      </p:sp>
      <p:sp>
        <p:nvSpPr>
          <p:cNvPr id="5" name="Rectangle 4">
            <a:extLst>
              <a:ext uri="{FF2B5EF4-FFF2-40B4-BE49-F238E27FC236}">
                <a16:creationId xmlns:a16="http://schemas.microsoft.com/office/drawing/2014/main" id="{4B78AF77-791B-3EC9-F69E-6DB017CDA38A}"/>
              </a:ext>
            </a:extLst>
          </p:cNvPr>
          <p:cNvSpPr/>
          <p:nvPr/>
        </p:nvSpPr>
        <p:spPr>
          <a:xfrm>
            <a:off x="2628207" y="2269375"/>
            <a:ext cx="5045826" cy="4239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NAVIGATION</a:t>
            </a:r>
          </a:p>
        </p:txBody>
      </p:sp>
      <p:sp>
        <p:nvSpPr>
          <p:cNvPr id="6" name="Rectangle: Rounded Corners 5">
            <a:extLst>
              <a:ext uri="{FF2B5EF4-FFF2-40B4-BE49-F238E27FC236}">
                <a16:creationId xmlns:a16="http://schemas.microsoft.com/office/drawing/2014/main" id="{02B0489F-A8F7-F3F2-8AE0-5C6F94F3FB33}"/>
              </a:ext>
            </a:extLst>
          </p:cNvPr>
          <p:cNvSpPr/>
          <p:nvPr/>
        </p:nvSpPr>
        <p:spPr>
          <a:xfrm>
            <a:off x="2784389" y="2323070"/>
            <a:ext cx="609600" cy="30480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700" dirty="0"/>
              <a:t>MENU ITEM</a:t>
            </a:r>
          </a:p>
        </p:txBody>
      </p:sp>
      <p:sp>
        <p:nvSpPr>
          <p:cNvPr id="7" name="Rectangle: Rounded Corners 6">
            <a:extLst>
              <a:ext uri="{FF2B5EF4-FFF2-40B4-BE49-F238E27FC236}">
                <a16:creationId xmlns:a16="http://schemas.microsoft.com/office/drawing/2014/main" id="{DCEA320E-A5EB-0441-E735-962086C06EDE}"/>
              </a:ext>
            </a:extLst>
          </p:cNvPr>
          <p:cNvSpPr/>
          <p:nvPr/>
        </p:nvSpPr>
        <p:spPr>
          <a:xfrm>
            <a:off x="3511752" y="2323070"/>
            <a:ext cx="609600" cy="30480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700" dirty="0"/>
              <a:t>MENU ITEM</a:t>
            </a:r>
          </a:p>
        </p:txBody>
      </p:sp>
      <p:sp>
        <p:nvSpPr>
          <p:cNvPr id="8" name="Rectangle: Rounded Corners 7">
            <a:extLst>
              <a:ext uri="{FF2B5EF4-FFF2-40B4-BE49-F238E27FC236}">
                <a16:creationId xmlns:a16="http://schemas.microsoft.com/office/drawing/2014/main" id="{C107120F-CB29-A27C-EDB3-C79A198B53F9}"/>
              </a:ext>
            </a:extLst>
          </p:cNvPr>
          <p:cNvSpPr/>
          <p:nvPr/>
        </p:nvSpPr>
        <p:spPr>
          <a:xfrm>
            <a:off x="6003172" y="2335989"/>
            <a:ext cx="609600" cy="30480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700" dirty="0"/>
              <a:t>MENU ITEM</a:t>
            </a:r>
          </a:p>
        </p:txBody>
      </p:sp>
      <p:sp>
        <p:nvSpPr>
          <p:cNvPr id="9" name="Rectangle: Rounded Corners 8">
            <a:extLst>
              <a:ext uri="{FF2B5EF4-FFF2-40B4-BE49-F238E27FC236}">
                <a16:creationId xmlns:a16="http://schemas.microsoft.com/office/drawing/2014/main" id="{0AE2E26C-2F6A-8F50-A722-C3B8D692A5EA}"/>
              </a:ext>
            </a:extLst>
          </p:cNvPr>
          <p:cNvSpPr/>
          <p:nvPr/>
        </p:nvSpPr>
        <p:spPr>
          <a:xfrm>
            <a:off x="6730535" y="2335989"/>
            <a:ext cx="609600" cy="30480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700" dirty="0"/>
              <a:t>MENU ITEM</a:t>
            </a:r>
          </a:p>
        </p:txBody>
      </p:sp>
      <p:sp>
        <p:nvSpPr>
          <p:cNvPr id="10" name="Rectangle 9">
            <a:extLst>
              <a:ext uri="{FF2B5EF4-FFF2-40B4-BE49-F238E27FC236}">
                <a16:creationId xmlns:a16="http://schemas.microsoft.com/office/drawing/2014/main" id="{71F0F754-FAAF-69FC-9D52-60134D2434EB}"/>
              </a:ext>
            </a:extLst>
          </p:cNvPr>
          <p:cNvSpPr/>
          <p:nvPr/>
        </p:nvSpPr>
        <p:spPr>
          <a:xfrm>
            <a:off x="2628207" y="2834640"/>
            <a:ext cx="1429789" cy="25603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SIDE NAVIGATION</a:t>
            </a:r>
          </a:p>
        </p:txBody>
      </p:sp>
      <p:sp>
        <p:nvSpPr>
          <p:cNvPr id="11" name="Rectangle 10">
            <a:extLst>
              <a:ext uri="{FF2B5EF4-FFF2-40B4-BE49-F238E27FC236}">
                <a16:creationId xmlns:a16="http://schemas.microsoft.com/office/drawing/2014/main" id="{0BFE89A7-D46C-D15C-4CAB-D8E6FFBF09A8}"/>
              </a:ext>
            </a:extLst>
          </p:cNvPr>
          <p:cNvSpPr/>
          <p:nvPr/>
        </p:nvSpPr>
        <p:spPr>
          <a:xfrm>
            <a:off x="4143893" y="2834640"/>
            <a:ext cx="3530140" cy="12136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t>LIST AREA</a:t>
            </a:r>
          </a:p>
        </p:txBody>
      </p:sp>
      <p:sp>
        <p:nvSpPr>
          <p:cNvPr id="12" name="Rectangle 11">
            <a:extLst>
              <a:ext uri="{FF2B5EF4-FFF2-40B4-BE49-F238E27FC236}">
                <a16:creationId xmlns:a16="http://schemas.microsoft.com/office/drawing/2014/main" id="{07733366-3B61-2360-0545-E875AED0D13A}"/>
              </a:ext>
            </a:extLst>
          </p:cNvPr>
          <p:cNvSpPr/>
          <p:nvPr/>
        </p:nvSpPr>
        <p:spPr>
          <a:xfrm>
            <a:off x="4143893" y="4148051"/>
            <a:ext cx="3530140" cy="12469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t>DETAILS AREA</a:t>
            </a:r>
          </a:p>
        </p:txBody>
      </p:sp>
      <p:sp>
        <p:nvSpPr>
          <p:cNvPr id="13" name="Rectangle 12">
            <a:extLst>
              <a:ext uri="{FF2B5EF4-FFF2-40B4-BE49-F238E27FC236}">
                <a16:creationId xmlns:a16="http://schemas.microsoft.com/office/drawing/2014/main" id="{3AF5C364-1037-93ED-103E-F6AD02016364}"/>
              </a:ext>
            </a:extLst>
          </p:cNvPr>
          <p:cNvSpPr/>
          <p:nvPr/>
        </p:nvSpPr>
        <p:spPr>
          <a:xfrm>
            <a:off x="2628207" y="5536276"/>
            <a:ext cx="5045826" cy="4239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STATUS</a:t>
            </a:r>
          </a:p>
        </p:txBody>
      </p:sp>
    </p:spTree>
    <p:extLst>
      <p:ext uri="{BB962C8B-B14F-4D97-AF65-F5344CB8AC3E}">
        <p14:creationId xmlns:p14="http://schemas.microsoft.com/office/powerpoint/2010/main" val="42234990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5B886-9406-9CD2-9DF0-9068A520E22F}"/>
              </a:ext>
            </a:extLst>
          </p:cNvPr>
          <p:cNvSpPr>
            <a:spLocks noGrp="1"/>
          </p:cNvSpPr>
          <p:nvPr>
            <p:ph type="title"/>
          </p:nvPr>
        </p:nvSpPr>
        <p:spPr/>
        <p:txBody>
          <a:bodyPr/>
          <a:lstStyle/>
          <a:p>
            <a:r>
              <a:rPr lang="en-US" dirty="0"/>
              <a:t>Sibling Communication Using Parent State</a:t>
            </a:r>
            <a:endParaRPr lang="en-IN" dirty="0"/>
          </a:p>
        </p:txBody>
      </p:sp>
      <p:sp>
        <p:nvSpPr>
          <p:cNvPr id="4" name="Oval 3">
            <a:extLst>
              <a:ext uri="{FF2B5EF4-FFF2-40B4-BE49-F238E27FC236}">
                <a16:creationId xmlns:a16="http://schemas.microsoft.com/office/drawing/2014/main" id="{AC1AF8A9-EA31-DB54-0EED-F05F807A78C0}"/>
              </a:ext>
            </a:extLst>
          </p:cNvPr>
          <p:cNvSpPr/>
          <p:nvPr/>
        </p:nvSpPr>
        <p:spPr>
          <a:xfrm>
            <a:off x="5029200" y="2156201"/>
            <a:ext cx="1939636" cy="13268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a:t>Parent Component</a:t>
            </a:r>
          </a:p>
        </p:txBody>
      </p:sp>
      <p:sp>
        <p:nvSpPr>
          <p:cNvPr id="5" name="Oval 4">
            <a:extLst>
              <a:ext uri="{FF2B5EF4-FFF2-40B4-BE49-F238E27FC236}">
                <a16:creationId xmlns:a16="http://schemas.microsoft.com/office/drawing/2014/main" id="{A24ACE87-03BD-1527-BF4E-1FB26582E765}"/>
              </a:ext>
            </a:extLst>
          </p:cNvPr>
          <p:cNvSpPr/>
          <p:nvPr/>
        </p:nvSpPr>
        <p:spPr>
          <a:xfrm>
            <a:off x="2380211" y="5206972"/>
            <a:ext cx="1939636" cy="1326832"/>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IN" sz="1600" dirty="0"/>
              <a:t>CHILD Component</a:t>
            </a:r>
          </a:p>
          <a:p>
            <a:pPr algn="ctr"/>
            <a:r>
              <a:rPr lang="en-IN" sz="1600" dirty="0"/>
              <a:t>1</a:t>
            </a:r>
          </a:p>
        </p:txBody>
      </p:sp>
      <p:sp>
        <p:nvSpPr>
          <p:cNvPr id="6" name="Oval 5">
            <a:extLst>
              <a:ext uri="{FF2B5EF4-FFF2-40B4-BE49-F238E27FC236}">
                <a16:creationId xmlns:a16="http://schemas.microsoft.com/office/drawing/2014/main" id="{05E16DF9-A7D6-EAF4-8E77-9C46548256E7}"/>
              </a:ext>
            </a:extLst>
          </p:cNvPr>
          <p:cNvSpPr/>
          <p:nvPr/>
        </p:nvSpPr>
        <p:spPr>
          <a:xfrm>
            <a:off x="7644939" y="5206972"/>
            <a:ext cx="1939636" cy="1326832"/>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IN" sz="1600" dirty="0"/>
              <a:t>CHILD Component</a:t>
            </a:r>
          </a:p>
          <a:p>
            <a:pPr algn="ctr"/>
            <a:r>
              <a:rPr lang="en-IN" sz="1600" dirty="0"/>
              <a:t>2</a:t>
            </a:r>
          </a:p>
        </p:txBody>
      </p:sp>
      <p:cxnSp>
        <p:nvCxnSpPr>
          <p:cNvPr id="7" name="Straight Arrow Connector 6">
            <a:extLst>
              <a:ext uri="{FF2B5EF4-FFF2-40B4-BE49-F238E27FC236}">
                <a16:creationId xmlns:a16="http://schemas.microsoft.com/office/drawing/2014/main" id="{C7E9661E-6AAF-FC8D-7EE0-EC9003B0456F}"/>
              </a:ext>
            </a:extLst>
          </p:cNvPr>
          <p:cNvCxnSpPr>
            <a:cxnSpLocks/>
          </p:cNvCxnSpPr>
          <p:nvPr/>
        </p:nvCxnSpPr>
        <p:spPr>
          <a:xfrm flipH="1">
            <a:off x="4035794" y="3288723"/>
            <a:ext cx="1277459" cy="211255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F49149F9-9E93-95D1-CB86-F703F5A11D18}"/>
              </a:ext>
            </a:extLst>
          </p:cNvPr>
          <p:cNvCxnSpPr>
            <a:cxnSpLocks/>
          </p:cNvCxnSpPr>
          <p:nvPr/>
        </p:nvCxnSpPr>
        <p:spPr>
          <a:xfrm>
            <a:off x="6684783" y="3288723"/>
            <a:ext cx="1244209" cy="211255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6B86B924-6CB9-79A3-3EEA-179F48B5028E}"/>
              </a:ext>
            </a:extLst>
          </p:cNvPr>
          <p:cNvSpPr txBox="1"/>
          <p:nvPr/>
        </p:nvSpPr>
        <p:spPr>
          <a:xfrm>
            <a:off x="6841067" y="2006600"/>
            <a:ext cx="662938" cy="369332"/>
          </a:xfrm>
          <a:prstGeom prst="rect">
            <a:avLst/>
          </a:prstGeom>
          <a:noFill/>
        </p:spPr>
        <p:txBody>
          <a:bodyPr wrap="none" rtlCol="0">
            <a:spAutoFit/>
          </a:bodyPr>
          <a:lstStyle/>
          <a:p>
            <a:r>
              <a:rPr lang="en-IN" dirty="0"/>
              <a:t>State</a:t>
            </a:r>
          </a:p>
        </p:txBody>
      </p:sp>
      <p:sp>
        <p:nvSpPr>
          <p:cNvPr id="10" name="Arrow: Right 9">
            <a:extLst>
              <a:ext uri="{FF2B5EF4-FFF2-40B4-BE49-F238E27FC236}">
                <a16:creationId xmlns:a16="http://schemas.microsoft.com/office/drawing/2014/main" id="{BF27DF81-7069-0698-12CD-14703487E247}"/>
              </a:ext>
            </a:extLst>
          </p:cNvPr>
          <p:cNvSpPr/>
          <p:nvPr/>
        </p:nvSpPr>
        <p:spPr>
          <a:xfrm rot="16200000">
            <a:off x="2384570" y="3744032"/>
            <a:ext cx="1803862" cy="660835"/>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ECD6C015-C76C-4169-164F-C75FD0CCD976}"/>
              </a:ext>
            </a:extLst>
          </p:cNvPr>
          <p:cNvSpPr txBox="1"/>
          <p:nvPr/>
        </p:nvSpPr>
        <p:spPr>
          <a:xfrm>
            <a:off x="203201" y="3696172"/>
            <a:ext cx="2824096" cy="861774"/>
          </a:xfrm>
          <a:prstGeom prst="rect">
            <a:avLst/>
          </a:prstGeom>
          <a:noFill/>
        </p:spPr>
        <p:txBody>
          <a:bodyPr wrap="square" rtlCol="0">
            <a:spAutoFit/>
          </a:bodyPr>
          <a:lstStyle/>
          <a:p>
            <a:r>
              <a:rPr lang="en-US" dirty="0"/>
              <a:t>Parent Method Reference – </a:t>
            </a:r>
            <a:r>
              <a:rPr lang="en-US" sz="1600" dirty="0"/>
              <a:t>I will change the state of the parent component</a:t>
            </a:r>
            <a:endParaRPr lang="en-IN" dirty="0"/>
          </a:p>
        </p:txBody>
      </p:sp>
      <p:sp>
        <p:nvSpPr>
          <p:cNvPr id="12" name="Arrow: Right 11">
            <a:extLst>
              <a:ext uri="{FF2B5EF4-FFF2-40B4-BE49-F238E27FC236}">
                <a16:creationId xmlns:a16="http://schemas.microsoft.com/office/drawing/2014/main" id="{5133088A-9C9B-6750-F320-38171BDF727C}"/>
              </a:ext>
            </a:extLst>
          </p:cNvPr>
          <p:cNvSpPr/>
          <p:nvPr/>
        </p:nvSpPr>
        <p:spPr>
          <a:xfrm rot="5400000">
            <a:off x="7712825" y="3744033"/>
            <a:ext cx="1803862" cy="660835"/>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13" name="TextBox 12">
            <a:extLst>
              <a:ext uri="{FF2B5EF4-FFF2-40B4-BE49-F238E27FC236}">
                <a16:creationId xmlns:a16="http://schemas.microsoft.com/office/drawing/2014/main" id="{DB996A66-8E15-672D-9CD2-FDCF4A73362E}"/>
              </a:ext>
            </a:extLst>
          </p:cNvPr>
          <p:cNvSpPr txBox="1"/>
          <p:nvPr/>
        </p:nvSpPr>
        <p:spPr>
          <a:xfrm>
            <a:off x="8859644" y="4027867"/>
            <a:ext cx="715196" cy="369332"/>
          </a:xfrm>
          <a:prstGeom prst="rect">
            <a:avLst/>
          </a:prstGeom>
          <a:noFill/>
        </p:spPr>
        <p:txBody>
          <a:bodyPr wrap="none" rtlCol="0">
            <a:spAutoFit/>
          </a:bodyPr>
          <a:lstStyle/>
          <a:p>
            <a:r>
              <a:rPr lang="en-US" dirty="0"/>
              <a:t>props</a:t>
            </a:r>
            <a:endParaRPr lang="en-IN" dirty="0"/>
          </a:p>
        </p:txBody>
      </p:sp>
    </p:spTree>
    <p:extLst>
      <p:ext uri="{BB962C8B-B14F-4D97-AF65-F5344CB8AC3E}">
        <p14:creationId xmlns:p14="http://schemas.microsoft.com/office/powerpoint/2010/main" val="186109781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7BA6702-EA4F-B99C-1E2C-DD148966916E}"/>
              </a:ext>
            </a:extLst>
          </p:cNvPr>
          <p:cNvSpPr/>
          <p:nvPr/>
        </p:nvSpPr>
        <p:spPr>
          <a:xfrm>
            <a:off x="1937053" y="1071638"/>
            <a:ext cx="2498271" cy="27676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STATE</a:t>
            </a:r>
          </a:p>
        </p:txBody>
      </p:sp>
      <p:sp>
        <p:nvSpPr>
          <p:cNvPr id="5" name="Rectangle 4">
            <a:extLst>
              <a:ext uri="{FF2B5EF4-FFF2-40B4-BE49-F238E27FC236}">
                <a16:creationId xmlns:a16="http://schemas.microsoft.com/office/drawing/2014/main" id="{868FE882-8F84-10E4-5AAD-E024CB810A75}"/>
              </a:ext>
            </a:extLst>
          </p:cNvPr>
          <p:cNvSpPr/>
          <p:nvPr/>
        </p:nvSpPr>
        <p:spPr>
          <a:xfrm>
            <a:off x="7673824" y="1071637"/>
            <a:ext cx="2498271" cy="27676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UI</a:t>
            </a:r>
          </a:p>
        </p:txBody>
      </p:sp>
      <p:sp>
        <p:nvSpPr>
          <p:cNvPr id="6" name="Arrow: Right 5">
            <a:extLst>
              <a:ext uri="{FF2B5EF4-FFF2-40B4-BE49-F238E27FC236}">
                <a16:creationId xmlns:a16="http://schemas.microsoft.com/office/drawing/2014/main" id="{92BBB6FD-6DC3-2485-E5AB-B28AE3F64ED1}"/>
              </a:ext>
            </a:extLst>
          </p:cNvPr>
          <p:cNvSpPr/>
          <p:nvPr/>
        </p:nvSpPr>
        <p:spPr>
          <a:xfrm>
            <a:off x="4711549" y="1302355"/>
            <a:ext cx="2686050" cy="64497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Arrow: Right 8">
            <a:extLst>
              <a:ext uri="{FF2B5EF4-FFF2-40B4-BE49-F238E27FC236}">
                <a16:creationId xmlns:a16="http://schemas.microsoft.com/office/drawing/2014/main" id="{6251E978-C4CF-1561-CC0C-4E229A262B24}"/>
              </a:ext>
            </a:extLst>
          </p:cNvPr>
          <p:cNvSpPr/>
          <p:nvPr/>
        </p:nvSpPr>
        <p:spPr>
          <a:xfrm flipH="1">
            <a:off x="4711549" y="2877911"/>
            <a:ext cx="2686050" cy="644979"/>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0FDD5FA6-C0AF-14EA-4169-0123801EFDE1}"/>
              </a:ext>
            </a:extLst>
          </p:cNvPr>
          <p:cNvSpPr txBox="1"/>
          <p:nvPr/>
        </p:nvSpPr>
        <p:spPr>
          <a:xfrm>
            <a:off x="5670852" y="2573867"/>
            <a:ext cx="767443" cy="1323439"/>
          </a:xfrm>
          <a:prstGeom prst="rect">
            <a:avLst/>
          </a:prstGeom>
          <a:noFill/>
        </p:spPr>
        <p:txBody>
          <a:bodyPr wrap="square" rtlCol="0">
            <a:spAutoFit/>
          </a:bodyPr>
          <a:lstStyle/>
          <a:p>
            <a:r>
              <a:rPr lang="en-IN" sz="8000" dirty="0"/>
              <a:t>X</a:t>
            </a:r>
          </a:p>
        </p:txBody>
      </p:sp>
      <p:sp>
        <p:nvSpPr>
          <p:cNvPr id="10" name="Arrow: Curved Left 9">
            <a:extLst>
              <a:ext uri="{FF2B5EF4-FFF2-40B4-BE49-F238E27FC236}">
                <a16:creationId xmlns:a16="http://schemas.microsoft.com/office/drawing/2014/main" id="{70C5BED0-6BF8-5B21-35C9-E527D4D063CB}"/>
              </a:ext>
            </a:extLst>
          </p:cNvPr>
          <p:cNvSpPr/>
          <p:nvPr/>
        </p:nvSpPr>
        <p:spPr>
          <a:xfrm rot="5400000">
            <a:off x="4748741" y="1450974"/>
            <a:ext cx="2203450" cy="6637867"/>
          </a:xfrm>
          <a:prstGeom prst="curvedLef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solidFill>
                <a:schemeClr val="tx1"/>
              </a:solidFill>
            </a:endParaRPr>
          </a:p>
        </p:txBody>
      </p:sp>
      <p:sp>
        <p:nvSpPr>
          <p:cNvPr id="11" name="TextBox 10">
            <a:extLst>
              <a:ext uri="{FF2B5EF4-FFF2-40B4-BE49-F238E27FC236}">
                <a16:creationId xmlns:a16="http://schemas.microsoft.com/office/drawing/2014/main" id="{B80FA7E9-BA88-BA78-6C0A-37B6F793EBCB}"/>
              </a:ext>
            </a:extLst>
          </p:cNvPr>
          <p:cNvSpPr txBox="1"/>
          <p:nvPr/>
        </p:nvSpPr>
        <p:spPr>
          <a:xfrm>
            <a:off x="4745015" y="5059072"/>
            <a:ext cx="2619115" cy="369332"/>
          </a:xfrm>
          <a:prstGeom prst="rect">
            <a:avLst/>
          </a:prstGeom>
          <a:noFill/>
        </p:spPr>
        <p:txBody>
          <a:bodyPr wrap="none" rtlCol="0">
            <a:spAutoFit/>
          </a:bodyPr>
          <a:lstStyle/>
          <a:p>
            <a:r>
              <a:rPr lang="en-IN" dirty="0"/>
              <a:t>Use Event to change State</a:t>
            </a:r>
          </a:p>
        </p:txBody>
      </p:sp>
    </p:spTree>
    <p:extLst>
      <p:ext uri="{BB962C8B-B14F-4D97-AF65-F5344CB8AC3E}">
        <p14:creationId xmlns:p14="http://schemas.microsoft.com/office/powerpoint/2010/main" val="117231576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5FBA25-6D7C-4991-9C02-A6CECED5EBA1}"/>
              </a:ext>
            </a:extLst>
          </p:cNvPr>
          <p:cNvSpPr>
            <a:spLocks noGrp="1"/>
          </p:cNvSpPr>
          <p:nvPr>
            <p:ph type="title"/>
          </p:nvPr>
        </p:nvSpPr>
        <p:spPr/>
        <p:txBody>
          <a:bodyPr/>
          <a:lstStyle/>
          <a:p>
            <a:r>
              <a:rPr lang="en-US" dirty="0"/>
              <a:t>Controlled Component</a:t>
            </a:r>
          </a:p>
        </p:txBody>
      </p:sp>
      <p:sp>
        <p:nvSpPr>
          <p:cNvPr id="3" name="Content Placeholder 2">
            <a:extLst>
              <a:ext uri="{FF2B5EF4-FFF2-40B4-BE49-F238E27FC236}">
                <a16:creationId xmlns:a16="http://schemas.microsoft.com/office/drawing/2014/main" id="{CE9F948E-9B13-456D-8CF8-0D6412AFB44F}"/>
              </a:ext>
            </a:extLst>
          </p:cNvPr>
          <p:cNvSpPr>
            <a:spLocks noGrp="1"/>
          </p:cNvSpPr>
          <p:nvPr>
            <p:ph idx="1"/>
          </p:nvPr>
        </p:nvSpPr>
        <p:spPr/>
        <p:txBody>
          <a:bodyPr>
            <a:normAutofit fontScale="92500"/>
          </a:bodyPr>
          <a:lstStyle/>
          <a:p>
            <a:r>
              <a:rPr lang="en-US" dirty="0"/>
              <a:t>A controlled component is bound to a value, and its changes will be handled in code by using event-based callbacks. </a:t>
            </a:r>
          </a:p>
          <a:p>
            <a:r>
              <a:rPr lang="en-US" dirty="0"/>
              <a:t>The input form element is handled by the react itself rather than the DOM. </a:t>
            </a:r>
          </a:p>
          <a:p>
            <a:r>
              <a:rPr lang="en-US" dirty="0"/>
              <a:t>The mutable state is kept in the state property and will be updated only with </a:t>
            </a:r>
            <a:r>
              <a:rPr lang="en-US" dirty="0" err="1"/>
              <a:t>setState</a:t>
            </a:r>
            <a:r>
              <a:rPr lang="en-US" dirty="0"/>
              <a:t>() method.</a:t>
            </a:r>
          </a:p>
          <a:p>
            <a:r>
              <a:rPr lang="en-US" dirty="0"/>
              <a:t>Controlled components have functions that govern the data passing into them on every </a:t>
            </a:r>
            <a:r>
              <a:rPr lang="en-US" dirty="0" err="1"/>
              <a:t>onChange</a:t>
            </a:r>
            <a:r>
              <a:rPr lang="en-US" dirty="0"/>
              <a:t> event occurs. </a:t>
            </a:r>
          </a:p>
          <a:p>
            <a:r>
              <a:rPr lang="en-US" dirty="0"/>
              <a:t>The data is then saved to state and updated with </a:t>
            </a:r>
            <a:r>
              <a:rPr lang="en-US" dirty="0" err="1"/>
              <a:t>setState</a:t>
            </a:r>
            <a:r>
              <a:rPr lang="en-US" dirty="0"/>
              <a:t>() method. It makes component have better control over the form elements and data.</a:t>
            </a:r>
          </a:p>
        </p:txBody>
      </p:sp>
    </p:spTree>
    <p:extLst>
      <p:ext uri="{BB962C8B-B14F-4D97-AF65-F5344CB8AC3E}">
        <p14:creationId xmlns:p14="http://schemas.microsoft.com/office/powerpoint/2010/main" val="123969306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D9E264-3D4F-407A-B6C8-8C1E53DAA134}"/>
              </a:ext>
            </a:extLst>
          </p:cNvPr>
          <p:cNvSpPr>
            <a:spLocks noGrp="1"/>
          </p:cNvSpPr>
          <p:nvPr>
            <p:ph type="title"/>
          </p:nvPr>
        </p:nvSpPr>
        <p:spPr/>
        <p:txBody>
          <a:bodyPr/>
          <a:lstStyle/>
          <a:p>
            <a:r>
              <a:rPr lang="en-US" dirty="0"/>
              <a:t>Uncontrolled Component</a:t>
            </a:r>
          </a:p>
        </p:txBody>
      </p:sp>
      <p:sp>
        <p:nvSpPr>
          <p:cNvPr id="3" name="Content Placeholder 2">
            <a:extLst>
              <a:ext uri="{FF2B5EF4-FFF2-40B4-BE49-F238E27FC236}">
                <a16:creationId xmlns:a16="http://schemas.microsoft.com/office/drawing/2014/main" id="{9E109DE0-105D-4830-9441-8305B8B9BBC1}"/>
              </a:ext>
            </a:extLst>
          </p:cNvPr>
          <p:cNvSpPr>
            <a:spLocks noGrp="1"/>
          </p:cNvSpPr>
          <p:nvPr>
            <p:ph idx="1"/>
          </p:nvPr>
        </p:nvSpPr>
        <p:spPr/>
        <p:txBody>
          <a:bodyPr/>
          <a:lstStyle/>
          <a:p>
            <a:r>
              <a:rPr lang="en-US" dirty="0"/>
              <a:t>It is similar to the traditional HTML form inputs. Here, the form data is handled by the DOM itself. </a:t>
            </a:r>
          </a:p>
          <a:p>
            <a:r>
              <a:rPr lang="en-US" dirty="0"/>
              <a:t>It maintains their own state and will be updated when the input value changes. </a:t>
            </a:r>
          </a:p>
          <a:p>
            <a:r>
              <a:rPr lang="en-US" dirty="0"/>
              <a:t>To write an uncontrolled component, there is no need to write an event handler for every state update. </a:t>
            </a:r>
          </a:p>
          <a:p>
            <a:r>
              <a:rPr lang="en-US" dirty="0"/>
              <a:t>You can use a ref to access the value of the form from the DOM.</a:t>
            </a:r>
          </a:p>
        </p:txBody>
      </p:sp>
    </p:spTree>
    <p:extLst>
      <p:ext uri="{BB962C8B-B14F-4D97-AF65-F5344CB8AC3E}">
        <p14:creationId xmlns:p14="http://schemas.microsoft.com/office/powerpoint/2010/main" val="233108921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C273A8-D821-4D9C-8721-56138386856A}"/>
              </a:ext>
            </a:extLst>
          </p:cNvPr>
          <p:cNvSpPr>
            <a:spLocks noGrp="1"/>
          </p:cNvSpPr>
          <p:nvPr>
            <p:ph type="title"/>
          </p:nvPr>
        </p:nvSpPr>
        <p:spPr/>
        <p:txBody>
          <a:bodyPr/>
          <a:lstStyle/>
          <a:p>
            <a:r>
              <a:rPr lang="en-US" dirty="0"/>
              <a:t>Controlled vs Uncontrolled</a:t>
            </a:r>
          </a:p>
        </p:txBody>
      </p:sp>
      <p:graphicFrame>
        <p:nvGraphicFramePr>
          <p:cNvPr id="4" name="Content Placeholder 3">
            <a:extLst>
              <a:ext uri="{FF2B5EF4-FFF2-40B4-BE49-F238E27FC236}">
                <a16:creationId xmlns:a16="http://schemas.microsoft.com/office/drawing/2014/main" id="{1331B7DD-E359-47BB-B70A-DECA522B84A4}"/>
              </a:ext>
            </a:extLst>
          </p:cNvPr>
          <p:cNvGraphicFramePr>
            <a:graphicFrameLocks noGrp="1"/>
          </p:cNvGraphicFramePr>
          <p:nvPr>
            <p:ph idx="1"/>
          </p:nvPr>
        </p:nvGraphicFramePr>
        <p:xfrm>
          <a:off x="838200" y="1825625"/>
          <a:ext cx="10515600" cy="4536318"/>
        </p:xfrm>
        <a:graphic>
          <a:graphicData uri="http://schemas.openxmlformats.org/drawingml/2006/table">
            <a:tbl>
              <a:tblPr>
                <a:tableStyleId>{22838BEF-8BB2-4498-84A7-C5851F593DF1}</a:tableStyleId>
              </a:tblPr>
              <a:tblGrid>
                <a:gridCol w="5257800">
                  <a:extLst>
                    <a:ext uri="{9D8B030D-6E8A-4147-A177-3AD203B41FA5}">
                      <a16:colId xmlns:a16="http://schemas.microsoft.com/office/drawing/2014/main" val="1303915358"/>
                    </a:ext>
                  </a:extLst>
                </a:gridCol>
                <a:gridCol w="5257800">
                  <a:extLst>
                    <a:ext uri="{9D8B030D-6E8A-4147-A177-3AD203B41FA5}">
                      <a16:colId xmlns:a16="http://schemas.microsoft.com/office/drawing/2014/main" val="2428740324"/>
                    </a:ext>
                  </a:extLst>
                </a:gridCol>
              </a:tblGrid>
              <a:tr h="526339">
                <a:tc>
                  <a:txBody>
                    <a:bodyPr/>
                    <a:lstStyle/>
                    <a:p>
                      <a:pPr algn="ctr" fontAlgn="t"/>
                      <a:r>
                        <a:rPr lang="en-US" sz="2400" b="1" dirty="0">
                          <a:solidFill>
                            <a:schemeClr val="bg1"/>
                          </a:solidFill>
                          <a:effectLst/>
                        </a:rPr>
                        <a:t>Controlled</a:t>
                      </a:r>
                      <a:endParaRPr lang="en-US" sz="2400" b="1" dirty="0">
                        <a:solidFill>
                          <a:schemeClr val="bg1"/>
                        </a:solidFill>
                        <a:effectLst/>
                        <a:latin typeface="times new roman" panose="02020603050405020304" pitchFamily="18" charset="0"/>
                      </a:endParaRPr>
                    </a:p>
                  </a:txBody>
                  <a:tcPr marL="29427" marR="29427" marT="29427" marB="29427" anchor="ctr">
                    <a:solidFill>
                      <a:srgbClr val="0070C0"/>
                    </a:solidFill>
                  </a:tcPr>
                </a:tc>
                <a:tc>
                  <a:txBody>
                    <a:bodyPr/>
                    <a:lstStyle/>
                    <a:p>
                      <a:pPr algn="ctr" fontAlgn="t"/>
                      <a:r>
                        <a:rPr lang="en-US" sz="2400" b="1" dirty="0">
                          <a:solidFill>
                            <a:schemeClr val="bg1"/>
                          </a:solidFill>
                          <a:effectLst/>
                        </a:rPr>
                        <a:t>Uncontrolled</a:t>
                      </a:r>
                      <a:endParaRPr lang="en-US" sz="2400" b="1" dirty="0">
                        <a:solidFill>
                          <a:schemeClr val="bg1"/>
                        </a:solidFill>
                        <a:effectLst/>
                        <a:latin typeface="times new roman" panose="02020603050405020304" pitchFamily="18" charset="0"/>
                      </a:endParaRPr>
                    </a:p>
                  </a:txBody>
                  <a:tcPr marL="29427" marR="29427" marT="29427" marB="29427" anchor="ctr">
                    <a:solidFill>
                      <a:srgbClr val="0070C0"/>
                    </a:solidFill>
                  </a:tcPr>
                </a:tc>
                <a:extLst>
                  <a:ext uri="{0D108BD9-81ED-4DB2-BD59-A6C34878D82A}">
                    <a16:rowId xmlns:a16="http://schemas.microsoft.com/office/drawing/2014/main" val="1437751129"/>
                  </a:ext>
                </a:extLst>
              </a:tr>
              <a:tr h="604243">
                <a:tc>
                  <a:txBody>
                    <a:bodyPr/>
                    <a:lstStyle/>
                    <a:p>
                      <a:pPr algn="l" fontAlgn="t"/>
                      <a:r>
                        <a:rPr lang="en-US" sz="1800" dirty="0">
                          <a:effectLst/>
                        </a:rPr>
                        <a:t>It does not maintain its internal state.</a:t>
                      </a:r>
                      <a:endParaRPr lang="en-US" sz="1800" dirty="0">
                        <a:solidFill>
                          <a:srgbClr val="333333"/>
                        </a:solidFill>
                        <a:effectLst/>
                        <a:latin typeface="inter-regular"/>
                      </a:endParaRPr>
                    </a:p>
                  </a:txBody>
                  <a:tcPr marL="19618" marR="19618" marT="19618" marB="19618" anchor="ctr"/>
                </a:tc>
                <a:tc>
                  <a:txBody>
                    <a:bodyPr/>
                    <a:lstStyle/>
                    <a:p>
                      <a:pPr algn="l" fontAlgn="t"/>
                      <a:r>
                        <a:rPr lang="en-US" sz="1800" dirty="0">
                          <a:effectLst/>
                        </a:rPr>
                        <a:t>It maintains its internal states.</a:t>
                      </a:r>
                      <a:endParaRPr lang="en-US" sz="1800" dirty="0">
                        <a:solidFill>
                          <a:srgbClr val="333333"/>
                        </a:solidFill>
                        <a:effectLst/>
                        <a:latin typeface="inter-regular"/>
                      </a:endParaRPr>
                    </a:p>
                  </a:txBody>
                  <a:tcPr marL="19618" marR="19618" marT="19618" marB="19618" anchor="ctr"/>
                </a:tc>
                <a:extLst>
                  <a:ext uri="{0D108BD9-81ED-4DB2-BD59-A6C34878D82A}">
                    <a16:rowId xmlns:a16="http://schemas.microsoft.com/office/drawing/2014/main" val="1795471095"/>
                  </a:ext>
                </a:extLst>
              </a:tr>
              <a:tr h="1027999">
                <a:tc>
                  <a:txBody>
                    <a:bodyPr/>
                    <a:lstStyle/>
                    <a:p>
                      <a:pPr algn="l" fontAlgn="t"/>
                      <a:r>
                        <a:rPr lang="en-US" sz="1800" dirty="0">
                          <a:effectLst/>
                        </a:rPr>
                        <a:t>Here, data is controlled by the parent component.</a:t>
                      </a:r>
                      <a:endParaRPr lang="en-US" sz="1800" dirty="0">
                        <a:solidFill>
                          <a:srgbClr val="333333"/>
                        </a:solidFill>
                        <a:effectLst/>
                        <a:latin typeface="inter-regular"/>
                      </a:endParaRPr>
                    </a:p>
                  </a:txBody>
                  <a:tcPr marL="19618" marR="19618" marT="19618" marB="19618" anchor="ctr"/>
                </a:tc>
                <a:tc>
                  <a:txBody>
                    <a:bodyPr/>
                    <a:lstStyle/>
                    <a:p>
                      <a:pPr algn="l" fontAlgn="t"/>
                      <a:r>
                        <a:rPr lang="en-US" sz="1800" dirty="0">
                          <a:effectLst/>
                        </a:rPr>
                        <a:t>Here, data is controlled by the DOM itself.</a:t>
                      </a:r>
                      <a:endParaRPr lang="en-US" sz="1800" dirty="0">
                        <a:solidFill>
                          <a:srgbClr val="333333"/>
                        </a:solidFill>
                        <a:effectLst/>
                        <a:latin typeface="inter-regular"/>
                      </a:endParaRPr>
                    </a:p>
                  </a:txBody>
                  <a:tcPr marL="19618" marR="19618" marT="19618" marB="19618" anchor="ctr"/>
                </a:tc>
                <a:extLst>
                  <a:ext uri="{0D108BD9-81ED-4DB2-BD59-A6C34878D82A}">
                    <a16:rowId xmlns:a16="http://schemas.microsoft.com/office/drawing/2014/main" val="688448719"/>
                  </a:ext>
                </a:extLst>
              </a:tr>
              <a:tr h="745495">
                <a:tc>
                  <a:txBody>
                    <a:bodyPr/>
                    <a:lstStyle/>
                    <a:p>
                      <a:pPr algn="l" fontAlgn="t"/>
                      <a:r>
                        <a:rPr lang="en-US" sz="1800" dirty="0">
                          <a:effectLst/>
                        </a:rPr>
                        <a:t>It accepts its current value as a prop.</a:t>
                      </a:r>
                      <a:endParaRPr lang="en-US" sz="1800" dirty="0">
                        <a:solidFill>
                          <a:srgbClr val="333333"/>
                        </a:solidFill>
                        <a:effectLst/>
                        <a:latin typeface="inter-regular"/>
                      </a:endParaRPr>
                    </a:p>
                  </a:txBody>
                  <a:tcPr marL="19618" marR="19618" marT="19618" marB="19618" anchor="ctr"/>
                </a:tc>
                <a:tc>
                  <a:txBody>
                    <a:bodyPr/>
                    <a:lstStyle/>
                    <a:p>
                      <a:pPr algn="l" fontAlgn="t"/>
                      <a:r>
                        <a:rPr lang="en-US" sz="1800" dirty="0">
                          <a:effectLst/>
                        </a:rPr>
                        <a:t>It uses a ref for their current values.</a:t>
                      </a:r>
                      <a:endParaRPr lang="en-US" sz="1800" dirty="0">
                        <a:solidFill>
                          <a:srgbClr val="333333"/>
                        </a:solidFill>
                        <a:effectLst/>
                        <a:latin typeface="inter-regular"/>
                      </a:endParaRPr>
                    </a:p>
                  </a:txBody>
                  <a:tcPr marL="19618" marR="19618" marT="19618" marB="19618" anchor="ctr"/>
                </a:tc>
                <a:extLst>
                  <a:ext uri="{0D108BD9-81ED-4DB2-BD59-A6C34878D82A}">
                    <a16:rowId xmlns:a16="http://schemas.microsoft.com/office/drawing/2014/main" val="226346231"/>
                  </a:ext>
                </a:extLst>
              </a:tr>
              <a:tr h="604243">
                <a:tc>
                  <a:txBody>
                    <a:bodyPr/>
                    <a:lstStyle/>
                    <a:p>
                      <a:pPr algn="l" fontAlgn="t"/>
                      <a:r>
                        <a:rPr lang="en-US" sz="1800" dirty="0">
                          <a:effectLst/>
                        </a:rPr>
                        <a:t>It allows validation control.</a:t>
                      </a:r>
                      <a:endParaRPr lang="en-US" sz="1800" dirty="0">
                        <a:solidFill>
                          <a:srgbClr val="333333"/>
                        </a:solidFill>
                        <a:effectLst/>
                        <a:latin typeface="inter-regular"/>
                      </a:endParaRPr>
                    </a:p>
                  </a:txBody>
                  <a:tcPr marL="19618" marR="19618" marT="19618" marB="19618" anchor="ctr"/>
                </a:tc>
                <a:tc>
                  <a:txBody>
                    <a:bodyPr/>
                    <a:lstStyle/>
                    <a:p>
                      <a:pPr algn="l" fontAlgn="t"/>
                      <a:r>
                        <a:rPr lang="en-US" sz="1800" dirty="0">
                          <a:effectLst/>
                        </a:rPr>
                        <a:t>It does not allow validation control.</a:t>
                      </a:r>
                      <a:endParaRPr lang="en-US" sz="1800" dirty="0">
                        <a:solidFill>
                          <a:srgbClr val="333333"/>
                        </a:solidFill>
                        <a:effectLst/>
                        <a:latin typeface="inter-regular"/>
                      </a:endParaRPr>
                    </a:p>
                  </a:txBody>
                  <a:tcPr marL="19618" marR="19618" marT="19618" marB="19618" anchor="ctr"/>
                </a:tc>
                <a:extLst>
                  <a:ext uri="{0D108BD9-81ED-4DB2-BD59-A6C34878D82A}">
                    <a16:rowId xmlns:a16="http://schemas.microsoft.com/office/drawing/2014/main" val="3357212313"/>
                  </a:ext>
                </a:extLst>
              </a:tr>
              <a:tr h="1027999">
                <a:tc>
                  <a:txBody>
                    <a:bodyPr/>
                    <a:lstStyle/>
                    <a:p>
                      <a:pPr algn="l" fontAlgn="t"/>
                      <a:r>
                        <a:rPr lang="en-US" sz="1800" dirty="0">
                          <a:effectLst/>
                        </a:rPr>
                        <a:t>It has better control over the form elements and data.</a:t>
                      </a:r>
                      <a:endParaRPr lang="en-US" sz="1800" dirty="0">
                        <a:solidFill>
                          <a:srgbClr val="333333"/>
                        </a:solidFill>
                        <a:effectLst/>
                        <a:latin typeface="inter-regular"/>
                      </a:endParaRPr>
                    </a:p>
                  </a:txBody>
                  <a:tcPr marL="19618" marR="19618" marT="19618" marB="19618" anchor="ctr"/>
                </a:tc>
                <a:tc>
                  <a:txBody>
                    <a:bodyPr/>
                    <a:lstStyle/>
                    <a:p>
                      <a:pPr algn="l" fontAlgn="t"/>
                      <a:r>
                        <a:rPr lang="en-US" sz="1800" dirty="0">
                          <a:effectLst/>
                        </a:rPr>
                        <a:t>It has limited control over the form elements and data.</a:t>
                      </a:r>
                      <a:endParaRPr lang="en-US" sz="1800" dirty="0">
                        <a:solidFill>
                          <a:srgbClr val="333333"/>
                        </a:solidFill>
                        <a:effectLst/>
                        <a:latin typeface="inter-regular"/>
                      </a:endParaRPr>
                    </a:p>
                  </a:txBody>
                  <a:tcPr marL="19618" marR="19618" marT="19618" marB="19618" anchor="ctr"/>
                </a:tc>
                <a:extLst>
                  <a:ext uri="{0D108BD9-81ED-4DB2-BD59-A6C34878D82A}">
                    <a16:rowId xmlns:a16="http://schemas.microsoft.com/office/drawing/2014/main" val="3283606451"/>
                  </a:ext>
                </a:extLst>
              </a:tr>
            </a:tbl>
          </a:graphicData>
        </a:graphic>
      </p:graphicFrame>
    </p:spTree>
    <p:extLst>
      <p:ext uri="{BB962C8B-B14F-4D97-AF65-F5344CB8AC3E}">
        <p14:creationId xmlns:p14="http://schemas.microsoft.com/office/powerpoint/2010/main" val="94023149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5A9EFA-1EE0-469B-A483-310D296E2115}"/>
              </a:ext>
            </a:extLst>
          </p:cNvPr>
          <p:cNvSpPr>
            <a:spLocks noGrp="1"/>
          </p:cNvSpPr>
          <p:nvPr>
            <p:ph type="title"/>
          </p:nvPr>
        </p:nvSpPr>
        <p:spPr/>
        <p:txBody>
          <a:bodyPr/>
          <a:lstStyle/>
          <a:p>
            <a:r>
              <a:rPr lang="en-US"/>
              <a:t>Error Boundaries</a:t>
            </a:r>
            <a:endParaRPr lang="en-IN"/>
          </a:p>
        </p:txBody>
      </p:sp>
      <p:sp>
        <p:nvSpPr>
          <p:cNvPr id="3" name="Content Placeholder 2">
            <a:extLst>
              <a:ext uri="{FF2B5EF4-FFF2-40B4-BE49-F238E27FC236}">
                <a16:creationId xmlns:a16="http://schemas.microsoft.com/office/drawing/2014/main" id="{F785F851-5375-4EE6-AD20-E63D13DA72B7}"/>
              </a:ext>
            </a:extLst>
          </p:cNvPr>
          <p:cNvSpPr>
            <a:spLocks noGrp="1"/>
          </p:cNvSpPr>
          <p:nvPr>
            <p:ph idx="1"/>
          </p:nvPr>
        </p:nvSpPr>
        <p:spPr/>
        <p:txBody>
          <a:bodyPr>
            <a:normAutofit fontScale="92500" lnSpcReduction="10000"/>
          </a:bodyPr>
          <a:lstStyle/>
          <a:p>
            <a:pPr algn="just"/>
            <a:r>
              <a:rPr lang="en-US" dirty="0"/>
              <a:t>If the errors are not handled, the react component will crash and show a blank UI (in production mode).</a:t>
            </a:r>
          </a:p>
          <a:p>
            <a:pPr algn="just"/>
            <a:r>
              <a:rPr lang="en-US" dirty="0"/>
              <a:t>Error boundaries are React components that </a:t>
            </a:r>
            <a:r>
              <a:rPr lang="en-US" b="1" dirty="0"/>
              <a:t>catch JavaScript errors anywhere in their child component tree, log those errors, and display a fallback UI</a:t>
            </a:r>
            <a:r>
              <a:rPr lang="en-US" dirty="0"/>
              <a:t> instead of the component tree that crashed. </a:t>
            </a:r>
          </a:p>
          <a:p>
            <a:pPr algn="just"/>
            <a:r>
              <a:rPr lang="en-US" b="0" i="0" dirty="0">
                <a:solidFill>
                  <a:srgbClr val="000000"/>
                </a:solidFill>
                <a:effectLst/>
                <a:latin typeface="-apple-system"/>
              </a:rPr>
              <a:t>Error boundaries catch errors during rendering, in lifecycle methods, and in constructors of the whole tree below them.</a:t>
            </a:r>
          </a:p>
          <a:p>
            <a:pPr algn="just"/>
            <a:r>
              <a:rPr lang="en-US" dirty="0"/>
              <a:t>Error boundaries do not catch errors for:</a:t>
            </a:r>
          </a:p>
          <a:p>
            <a:pPr lvl="1" algn="just"/>
            <a:r>
              <a:rPr lang="en-US" dirty="0"/>
              <a:t>Event handlers</a:t>
            </a:r>
          </a:p>
          <a:p>
            <a:pPr lvl="1" algn="just"/>
            <a:r>
              <a:rPr lang="en-US" dirty="0"/>
              <a:t>Asynchronous code (e.g. </a:t>
            </a:r>
            <a:r>
              <a:rPr lang="en-US" dirty="0" err="1"/>
              <a:t>setTimeout</a:t>
            </a:r>
            <a:r>
              <a:rPr lang="en-US" dirty="0"/>
              <a:t> or </a:t>
            </a:r>
            <a:r>
              <a:rPr lang="en-US" dirty="0" err="1"/>
              <a:t>requestAnimationFrame</a:t>
            </a:r>
            <a:r>
              <a:rPr lang="en-US" dirty="0"/>
              <a:t> callbacks)</a:t>
            </a:r>
          </a:p>
          <a:p>
            <a:pPr lvl="1" algn="just"/>
            <a:r>
              <a:rPr lang="en-US" dirty="0"/>
              <a:t>Server side rendering</a:t>
            </a:r>
          </a:p>
          <a:p>
            <a:pPr lvl="1" algn="just"/>
            <a:r>
              <a:rPr lang="en-US" dirty="0"/>
              <a:t>Errors thrown in the error boundary itself (rather than its children)</a:t>
            </a:r>
          </a:p>
        </p:txBody>
      </p:sp>
    </p:spTree>
    <p:extLst>
      <p:ext uri="{BB962C8B-B14F-4D97-AF65-F5344CB8AC3E}">
        <p14:creationId xmlns:p14="http://schemas.microsoft.com/office/powerpoint/2010/main" val="153553291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4197FF-AA40-41A7-B406-79320F730258}"/>
              </a:ext>
            </a:extLst>
          </p:cNvPr>
          <p:cNvSpPr>
            <a:spLocks noGrp="1"/>
          </p:cNvSpPr>
          <p:nvPr>
            <p:ph type="title"/>
          </p:nvPr>
        </p:nvSpPr>
        <p:spPr/>
        <p:txBody>
          <a:bodyPr/>
          <a:lstStyle/>
          <a:p>
            <a:r>
              <a:rPr lang="en-US"/>
              <a:t>Create an Error Boundary</a:t>
            </a:r>
            <a:endParaRPr lang="en-IN"/>
          </a:p>
        </p:txBody>
      </p:sp>
      <p:sp>
        <p:nvSpPr>
          <p:cNvPr id="3" name="Content Placeholder 2">
            <a:extLst>
              <a:ext uri="{FF2B5EF4-FFF2-40B4-BE49-F238E27FC236}">
                <a16:creationId xmlns:a16="http://schemas.microsoft.com/office/drawing/2014/main" id="{87A30A9E-C02A-4B86-8CAA-0EB4D7D02916}"/>
              </a:ext>
            </a:extLst>
          </p:cNvPr>
          <p:cNvSpPr>
            <a:spLocks noGrp="1"/>
          </p:cNvSpPr>
          <p:nvPr>
            <p:ph idx="1"/>
          </p:nvPr>
        </p:nvSpPr>
        <p:spPr/>
        <p:txBody>
          <a:bodyPr>
            <a:normAutofit fontScale="92500"/>
          </a:bodyPr>
          <a:lstStyle/>
          <a:p>
            <a:r>
              <a:rPr lang="en-US" dirty="0"/>
              <a:t>A class component becomes an error boundary if it defines either (or both) of the lifecycle methods </a:t>
            </a:r>
            <a:r>
              <a:rPr lang="en-US" b="1" i="1" dirty="0"/>
              <a:t>static </a:t>
            </a:r>
            <a:r>
              <a:rPr lang="en-US" b="1" i="1" dirty="0" err="1"/>
              <a:t>getDerivedStateFromError</a:t>
            </a:r>
            <a:r>
              <a:rPr lang="en-US" b="1" i="1" dirty="0"/>
              <a:t>() </a:t>
            </a:r>
            <a:r>
              <a:rPr lang="en-US" dirty="0"/>
              <a:t>or </a:t>
            </a:r>
            <a:r>
              <a:rPr lang="en-US" b="1" i="1" dirty="0" err="1"/>
              <a:t>componentDidCatch</a:t>
            </a:r>
            <a:r>
              <a:rPr lang="en-US" b="1" i="1" dirty="0"/>
              <a:t>()</a:t>
            </a:r>
          </a:p>
          <a:p>
            <a:r>
              <a:rPr lang="en-US" dirty="0"/>
              <a:t>Use static </a:t>
            </a:r>
            <a:r>
              <a:rPr lang="en-US" dirty="0" err="1"/>
              <a:t>getDerivedStateFromError</a:t>
            </a:r>
            <a:r>
              <a:rPr lang="en-US" dirty="0"/>
              <a:t>() to render a fallback UI after an error has been thrown. </a:t>
            </a:r>
          </a:p>
          <a:p>
            <a:r>
              <a:rPr lang="en-US" dirty="0"/>
              <a:t>Use </a:t>
            </a:r>
            <a:r>
              <a:rPr lang="en-US" dirty="0" err="1"/>
              <a:t>componentDidCatch</a:t>
            </a:r>
            <a:r>
              <a:rPr lang="en-US" dirty="0"/>
              <a:t>() to log error information.</a:t>
            </a:r>
          </a:p>
          <a:p>
            <a:r>
              <a:rPr lang="en-US" dirty="0"/>
              <a:t>The granularity of error boundaries is up to you. </a:t>
            </a:r>
          </a:p>
          <a:p>
            <a:pPr lvl="1"/>
            <a:r>
              <a:rPr lang="en-US" dirty="0"/>
              <a:t>You may wrap top-level components to display a “Something went wrong” message to the user, just like how server-side frameworks often handle crashes. </a:t>
            </a:r>
          </a:p>
          <a:p>
            <a:pPr lvl="1"/>
            <a:r>
              <a:rPr lang="en-US" dirty="0"/>
              <a:t>You may also wrap individual components in an error boundary to protect them from crashing the rest of the application.</a:t>
            </a:r>
            <a:endParaRPr lang="en-IN" dirty="0"/>
          </a:p>
        </p:txBody>
      </p:sp>
    </p:spTree>
    <p:extLst>
      <p:ext uri="{BB962C8B-B14F-4D97-AF65-F5344CB8AC3E}">
        <p14:creationId xmlns:p14="http://schemas.microsoft.com/office/powerpoint/2010/main" val="92787348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E27D64-4129-4A9D-99DA-6DEC26C909A8}"/>
              </a:ext>
            </a:extLst>
          </p:cNvPr>
          <p:cNvSpPr>
            <a:spLocks noGrp="1"/>
          </p:cNvSpPr>
          <p:nvPr>
            <p:ph type="title"/>
          </p:nvPr>
        </p:nvSpPr>
        <p:spPr/>
        <p:txBody>
          <a:bodyPr/>
          <a:lstStyle/>
          <a:p>
            <a:r>
              <a:rPr lang="en-IN" dirty="0"/>
              <a:t>Context</a:t>
            </a:r>
          </a:p>
        </p:txBody>
      </p:sp>
      <p:sp>
        <p:nvSpPr>
          <p:cNvPr id="3" name="Content Placeholder 2">
            <a:extLst>
              <a:ext uri="{FF2B5EF4-FFF2-40B4-BE49-F238E27FC236}">
                <a16:creationId xmlns:a16="http://schemas.microsoft.com/office/drawing/2014/main" id="{1F753491-95D6-4731-BFF2-0BF2F8224098}"/>
              </a:ext>
            </a:extLst>
          </p:cNvPr>
          <p:cNvSpPr>
            <a:spLocks noGrp="1"/>
          </p:cNvSpPr>
          <p:nvPr>
            <p:ph idx="1"/>
          </p:nvPr>
        </p:nvSpPr>
        <p:spPr/>
        <p:txBody>
          <a:bodyPr/>
          <a:lstStyle/>
          <a:p>
            <a:r>
              <a:rPr lang="en-US" dirty="0"/>
              <a:t>In a typical React application, data is passed top-down (parent to child) via props, but such usage can be cumbersome for certain types of props that are required by many components within an application. </a:t>
            </a:r>
          </a:p>
          <a:p>
            <a:r>
              <a:rPr lang="en-US" dirty="0"/>
              <a:t>Context provides a way to share values between components without having to explicitly pass a prop through every level of the tree.</a:t>
            </a:r>
            <a:endParaRPr lang="en-IN" dirty="0"/>
          </a:p>
        </p:txBody>
      </p:sp>
    </p:spTree>
    <p:extLst>
      <p:ext uri="{BB962C8B-B14F-4D97-AF65-F5344CB8AC3E}">
        <p14:creationId xmlns:p14="http://schemas.microsoft.com/office/powerpoint/2010/main" val="108390683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C09133-22F6-4C4E-88DE-9ACA396B657A}"/>
              </a:ext>
            </a:extLst>
          </p:cNvPr>
          <p:cNvSpPr>
            <a:spLocks noGrp="1"/>
          </p:cNvSpPr>
          <p:nvPr>
            <p:ph type="title"/>
          </p:nvPr>
        </p:nvSpPr>
        <p:spPr/>
        <p:txBody>
          <a:bodyPr/>
          <a:lstStyle/>
          <a:p>
            <a:r>
              <a:rPr lang="en-IN" dirty="0"/>
              <a:t>Counter Sibling Communication using Context</a:t>
            </a:r>
          </a:p>
        </p:txBody>
      </p:sp>
      <p:sp>
        <p:nvSpPr>
          <p:cNvPr id="4" name="Oval 3">
            <a:extLst>
              <a:ext uri="{FF2B5EF4-FFF2-40B4-BE49-F238E27FC236}">
                <a16:creationId xmlns:a16="http://schemas.microsoft.com/office/drawing/2014/main" id="{2310DE36-A6A3-40C8-A9C9-406FDAA0975C}"/>
              </a:ext>
            </a:extLst>
          </p:cNvPr>
          <p:cNvSpPr/>
          <p:nvPr/>
        </p:nvSpPr>
        <p:spPr>
          <a:xfrm>
            <a:off x="4936411" y="1458582"/>
            <a:ext cx="1939636" cy="13268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a:t>Parent Component</a:t>
            </a:r>
          </a:p>
        </p:txBody>
      </p:sp>
      <p:sp>
        <p:nvSpPr>
          <p:cNvPr id="5" name="Oval 4">
            <a:extLst>
              <a:ext uri="{FF2B5EF4-FFF2-40B4-BE49-F238E27FC236}">
                <a16:creationId xmlns:a16="http://schemas.microsoft.com/office/drawing/2014/main" id="{FDBC513A-4FAA-4AF4-884C-AE5A700B3F85}"/>
              </a:ext>
            </a:extLst>
          </p:cNvPr>
          <p:cNvSpPr/>
          <p:nvPr/>
        </p:nvSpPr>
        <p:spPr>
          <a:xfrm>
            <a:off x="2297084" y="5206972"/>
            <a:ext cx="2105890" cy="1326832"/>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IN" sz="1600" dirty="0"/>
              <a:t>Counter</a:t>
            </a:r>
          </a:p>
        </p:txBody>
      </p:sp>
      <p:sp>
        <p:nvSpPr>
          <p:cNvPr id="6" name="Oval 5">
            <a:extLst>
              <a:ext uri="{FF2B5EF4-FFF2-40B4-BE49-F238E27FC236}">
                <a16:creationId xmlns:a16="http://schemas.microsoft.com/office/drawing/2014/main" id="{8749CD4C-200A-4A61-88F1-07FCEB80FEC3}"/>
              </a:ext>
            </a:extLst>
          </p:cNvPr>
          <p:cNvSpPr/>
          <p:nvPr/>
        </p:nvSpPr>
        <p:spPr>
          <a:xfrm>
            <a:off x="7561812" y="5206972"/>
            <a:ext cx="2105890" cy="1326832"/>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IN" sz="1600" dirty="0" err="1"/>
              <a:t>CounterSibling</a:t>
            </a:r>
            <a:endParaRPr lang="en-IN" sz="1600" dirty="0"/>
          </a:p>
        </p:txBody>
      </p:sp>
      <p:cxnSp>
        <p:nvCxnSpPr>
          <p:cNvPr id="7" name="Straight Arrow Connector 6">
            <a:extLst>
              <a:ext uri="{FF2B5EF4-FFF2-40B4-BE49-F238E27FC236}">
                <a16:creationId xmlns:a16="http://schemas.microsoft.com/office/drawing/2014/main" id="{876A2E2E-7F7B-4B50-8E58-9E92856E79E5}"/>
              </a:ext>
            </a:extLst>
          </p:cNvPr>
          <p:cNvCxnSpPr>
            <a:cxnSpLocks/>
            <a:stCxn id="3" idx="2"/>
            <a:endCxn id="5" idx="7"/>
          </p:cNvCxnSpPr>
          <p:nvPr/>
        </p:nvCxnSpPr>
        <p:spPr>
          <a:xfrm flipH="1">
            <a:off x="4094574" y="4699551"/>
            <a:ext cx="1811655" cy="70173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2A49E71D-E76D-479A-B5CA-70E6672F0180}"/>
              </a:ext>
            </a:extLst>
          </p:cNvPr>
          <p:cNvCxnSpPr>
            <a:cxnSpLocks/>
            <a:stCxn id="3" idx="2"/>
            <a:endCxn id="6" idx="1"/>
          </p:cNvCxnSpPr>
          <p:nvPr/>
        </p:nvCxnSpPr>
        <p:spPr>
          <a:xfrm>
            <a:off x="5906229" y="4699551"/>
            <a:ext cx="1963983" cy="70173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 name="Rectangle: Rounded Corners 2">
            <a:extLst>
              <a:ext uri="{FF2B5EF4-FFF2-40B4-BE49-F238E27FC236}">
                <a16:creationId xmlns:a16="http://schemas.microsoft.com/office/drawing/2014/main" id="{32F29C18-5B46-4215-8241-B6DA9F1CB57E}"/>
              </a:ext>
            </a:extLst>
          </p:cNvPr>
          <p:cNvSpPr/>
          <p:nvPr/>
        </p:nvSpPr>
        <p:spPr>
          <a:xfrm>
            <a:off x="5144229" y="3286388"/>
            <a:ext cx="1524000" cy="141316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Counter</a:t>
            </a:r>
          </a:p>
          <a:p>
            <a:pPr algn="ctr"/>
            <a:r>
              <a:rPr lang="en-US" dirty="0"/>
              <a:t>Context</a:t>
            </a:r>
            <a:endParaRPr lang="en-IN" dirty="0"/>
          </a:p>
        </p:txBody>
      </p:sp>
      <p:cxnSp>
        <p:nvCxnSpPr>
          <p:cNvPr id="14" name="Straight Arrow Connector 13">
            <a:extLst>
              <a:ext uri="{FF2B5EF4-FFF2-40B4-BE49-F238E27FC236}">
                <a16:creationId xmlns:a16="http://schemas.microsoft.com/office/drawing/2014/main" id="{FDE9EB4B-256C-4204-AC8C-24742FEC4342}"/>
              </a:ext>
            </a:extLst>
          </p:cNvPr>
          <p:cNvCxnSpPr>
            <a:cxnSpLocks/>
            <a:stCxn id="5" idx="0"/>
            <a:endCxn id="3" idx="1"/>
          </p:cNvCxnSpPr>
          <p:nvPr/>
        </p:nvCxnSpPr>
        <p:spPr>
          <a:xfrm flipV="1">
            <a:off x="3350029" y="3992970"/>
            <a:ext cx="1794200" cy="1214002"/>
          </a:xfrm>
          <a:prstGeom prst="straightConnector1">
            <a:avLst/>
          </a:prstGeom>
          <a:ln w="28575">
            <a:prstDash val="dash"/>
            <a:tailEnd type="triangle"/>
          </a:ln>
        </p:spPr>
        <p:style>
          <a:lnRef idx="1">
            <a:schemeClr val="accent6"/>
          </a:lnRef>
          <a:fillRef idx="0">
            <a:schemeClr val="accent6"/>
          </a:fillRef>
          <a:effectRef idx="0">
            <a:schemeClr val="accent6"/>
          </a:effectRef>
          <a:fontRef idx="minor">
            <a:schemeClr val="tx1"/>
          </a:fontRef>
        </p:style>
      </p:cxnSp>
      <p:cxnSp>
        <p:nvCxnSpPr>
          <p:cNvPr id="16" name="Straight Arrow Connector 15">
            <a:extLst>
              <a:ext uri="{FF2B5EF4-FFF2-40B4-BE49-F238E27FC236}">
                <a16:creationId xmlns:a16="http://schemas.microsoft.com/office/drawing/2014/main" id="{4E62D4CA-26A5-4250-B7A5-D22809153F69}"/>
              </a:ext>
            </a:extLst>
          </p:cNvPr>
          <p:cNvCxnSpPr>
            <a:cxnSpLocks/>
            <a:stCxn id="3" idx="3"/>
            <a:endCxn id="6" idx="0"/>
          </p:cNvCxnSpPr>
          <p:nvPr/>
        </p:nvCxnSpPr>
        <p:spPr>
          <a:xfrm>
            <a:off x="6668229" y="3992970"/>
            <a:ext cx="1946528" cy="1214002"/>
          </a:xfrm>
          <a:prstGeom prst="straightConnector1">
            <a:avLst/>
          </a:prstGeom>
          <a:ln w="28575">
            <a:prstDash val="dash"/>
            <a:tailEnd type="triangle"/>
          </a:ln>
        </p:spPr>
        <p:style>
          <a:lnRef idx="1">
            <a:schemeClr val="accent6"/>
          </a:lnRef>
          <a:fillRef idx="0">
            <a:schemeClr val="accent6"/>
          </a:fillRef>
          <a:effectRef idx="0">
            <a:schemeClr val="accent6"/>
          </a:effectRef>
          <a:fontRef idx="minor">
            <a:schemeClr val="tx1"/>
          </a:fontRef>
        </p:style>
      </p:cxnSp>
      <p:cxnSp>
        <p:nvCxnSpPr>
          <p:cNvPr id="24" name="Straight Arrow Connector 23">
            <a:extLst>
              <a:ext uri="{FF2B5EF4-FFF2-40B4-BE49-F238E27FC236}">
                <a16:creationId xmlns:a16="http://schemas.microsoft.com/office/drawing/2014/main" id="{EB4D7E38-56AB-4BEF-A741-6205F0955360}"/>
              </a:ext>
            </a:extLst>
          </p:cNvPr>
          <p:cNvCxnSpPr>
            <a:stCxn id="4" idx="4"/>
            <a:endCxn id="3" idx="0"/>
          </p:cNvCxnSpPr>
          <p:nvPr/>
        </p:nvCxnSpPr>
        <p:spPr>
          <a:xfrm>
            <a:off x="5906229" y="2785414"/>
            <a:ext cx="0" cy="50097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0953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7A5890-ACF6-4733-BBD9-EB2D1EFCEEC2}"/>
              </a:ext>
            </a:extLst>
          </p:cNvPr>
          <p:cNvSpPr>
            <a:spLocks noGrp="1"/>
          </p:cNvSpPr>
          <p:nvPr>
            <p:ph type="title"/>
          </p:nvPr>
        </p:nvSpPr>
        <p:spPr/>
        <p:txBody>
          <a:bodyPr/>
          <a:lstStyle/>
          <a:p>
            <a:r>
              <a:rPr lang="en-US"/>
              <a:t>AJAX and APIs</a:t>
            </a:r>
            <a:endParaRPr lang="en-US" dirty="0"/>
          </a:p>
        </p:txBody>
      </p:sp>
      <p:sp>
        <p:nvSpPr>
          <p:cNvPr id="7" name="Content Placeholder 6">
            <a:extLst>
              <a:ext uri="{FF2B5EF4-FFF2-40B4-BE49-F238E27FC236}">
                <a16:creationId xmlns:a16="http://schemas.microsoft.com/office/drawing/2014/main" id="{C5E1EA91-49C5-441A-993A-671E1B898930}"/>
              </a:ext>
            </a:extLst>
          </p:cNvPr>
          <p:cNvSpPr>
            <a:spLocks noGrp="1"/>
          </p:cNvSpPr>
          <p:nvPr>
            <p:ph idx="1"/>
          </p:nvPr>
        </p:nvSpPr>
        <p:spPr/>
        <p:txBody>
          <a:bodyPr/>
          <a:lstStyle/>
          <a:p>
            <a:r>
              <a:rPr lang="en-US" dirty="0"/>
              <a:t>You can use any AJAX library you like with React.</a:t>
            </a:r>
          </a:p>
          <a:p>
            <a:r>
              <a:rPr lang="en-US" dirty="0"/>
              <a:t>Some popular libraries are:</a:t>
            </a:r>
          </a:p>
          <a:p>
            <a:pPr lvl="1"/>
            <a:r>
              <a:rPr lang="en-US" dirty="0" err="1"/>
              <a:t>Axios</a:t>
            </a:r>
            <a:endParaRPr lang="en-US" dirty="0"/>
          </a:p>
          <a:p>
            <a:pPr lvl="1"/>
            <a:r>
              <a:rPr lang="en-US" dirty="0"/>
              <a:t>jQuery AJAX</a:t>
            </a:r>
          </a:p>
          <a:p>
            <a:pPr lvl="1"/>
            <a:r>
              <a:rPr lang="en-US" b="1" dirty="0" err="1"/>
              <a:t>window.fetch</a:t>
            </a:r>
            <a:endParaRPr lang="en-US" b="1" dirty="0"/>
          </a:p>
          <a:p>
            <a:pPr lvl="1"/>
            <a:r>
              <a:rPr lang="en-US" dirty="0" err="1"/>
              <a:t>XMLHttpRequest</a:t>
            </a:r>
            <a:endParaRPr lang="en-US" dirty="0"/>
          </a:p>
          <a:p>
            <a:r>
              <a:rPr lang="en-US" dirty="0"/>
              <a:t>You should populate data with AJAX calls in the commit phase lifecycle methods like </a:t>
            </a:r>
            <a:r>
              <a:rPr lang="en-US" dirty="0" err="1"/>
              <a:t>componentDidMount</a:t>
            </a:r>
            <a:r>
              <a:rPr lang="en-US" dirty="0"/>
              <a:t>().</a:t>
            </a:r>
          </a:p>
          <a:p>
            <a:r>
              <a:rPr lang="en-US" dirty="0"/>
              <a:t>Use </a:t>
            </a:r>
            <a:r>
              <a:rPr lang="en-US" dirty="0" err="1"/>
              <a:t>setState</a:t>
            </a:r>
            <a:r>
              <a:rPr lang="en-US" dirty="0"/>
              <a:t> to update your component when the data is retrieved.</a:t>
            </a:r>
          </a:p>
        </p:txBody>
      </p:sp>
    </p:spTree>
    <p:extLst>
      <p:ext uri="{BB962C8B-B14F-4D97-AF65-F5344CB8AC3E}">
        <p14:creationId xmlns:p14="http://schemas.microsoft.com/office/powerpoint/2010/main" val="22045627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70A4F7B-3DF5-EC51-75B2-EBD673E8969C}"/>
              </a:ext>
            </a:extLst>
          </p:cNvPr>
          <p:cNvSpPr/>
          <p:nvPr/>
        </p:nvSpPr>
        <p:spPr>
          <a:xfrm>
            <a:off x="8440157" y="1073493"/>
            <a:ext cx="2909456" cy="46301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IN"/>
              <a:t>SERVER</a:t>
            </a:r>
          </a:p>
        </p:txBody>
      </p:sp>
      <p:sp>
        <p:nvSpPr>
          <p:cNvPr id="4" name="Rectangle 3">
            <a:extLst>
              <a:ext uri="{FF2B5EF4-FFF2-40B4-BE49-F238E27FC236}">
                <a16:creationId xmlns:a16="http://schemas.microsoft.com/office/drawing/2014/main" id="{356E3F55-C4E7-8D4F-9FC6-F65AC12EC50E}"/>
              </a:ext>
            </a:extLst>
          </p:cNvPr>
          <p:cNvSpPr/>
          <p:nvPr/>
        </p:nvSpPr>
        <p:spPr>
          <a:xfrm>
            <a:off x="945225" y="1073493"/>
            <a:ext cx="3204839" cy="46301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IN" dirty="0"/>
              <a:t>BROWSER</a:t>
            </a:r>
          </a:p>
        </p:txBody>
      </p:sp>
      <p:grpSp>
        <p:nvGrpSpPr>
          <p:cNvPr id="5" name="Group 4">
            <a:extLst>
              <a:ext uri="{FF2B5EF4-FFF2-40B4-BE49-F238E27FC236}">
                <a16:creationId xmlns:a16="http://schemas.microsoft.com/office/drawing/2014/main" id="{F6B7211A-702B-6EB3-3D4D-384A22109F30}"/>
              </a:ext>
            </a:extLst>
          </p:cNvPr>
          <p:cNvGrpSpPr/>
          <p:nvPr/>
        </p:nvGrpSpPr>
        <p:grpSpPr>
          <a:xfrm>
            <a:off x="8583679" y="1637468"/>
            <a:ext cx="1262108" cy="898124"/>
            <a:chOff x="8762260" y="1677880"/>
            <a:chExt cx="1262108" cy="898124"/>
          </a:xfrm>
        </p:grpSpPr>
        <p:sp>
          <p:nvSpPr>
            <p:cNvPr id="6" name="Rectangle: Rounded Corners 5">
              <a:extLst>
                <a:ext uri="{FF2B5EF4-FFF2-40B4-BE49-F238E27FC236}">
                  <a16:creationId xmlns:a16="http://schemas.microsoft.com/office/drawing/2014/main" id="{A1F66419-1CB1-737D-96A0-2A24B652D894}"/>
                </a:ext>
              </a:extLst>
            </p:cNvPr>
            <p:cNvSpPr/>
            <p:nvPr/>
          </p:nvSpPr>
          <p:spPr>
            <a:xfrm>
              <a:off x="8762260" y="1677880"/>
              <a:ext cx="1118586" cy="79011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7" name="Rectangle: Rounded Corners 6">
              <a:extLst>
                <a:ext uri="{FF2B5EF4-FFF2-40B4-BE49-F238E27FC236}">
                  <a16:creationId xmlns:a16="http://schemas.microsoft.com/office/drawing/2014/main" id="{5EB3427D-19FE-CFC3-AE91-0D22077C6773}"/>
                </a:ext>
              </a:extLst>
            </p:cNvPr>
            <p:cNvSpPr/>
            <p:nvPr/>
          </p:nvSpPr>
          <p:spPr>
            <a:xfrm>
              <a:off x="8905782" y="1785892"/>
              <a:ext cx="1118586" cy="79011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IN" dirty="0"/>
                <a:t>HTML PAGES</a:t>
              </a:r>
            </a:p>
          </p:txBody>
        </p:sp>
      </p:grpSp>
      <p:grpSp>
        <p:nvGrpSpPr>
          <p:cNvPr id="8" name="Group 7">
            <a:extLst>
              <a:ext uri="{FF2B5EF4-FFF2-40B4-BE49-F238E27FC236}">
                <a16:creationId xmlns:a16="http://schemas.microsoft.com/office/drawing/2014/main" id="{231DB22F-E48E-8BFC-0F11-18601265FAC2}"/>
              </a:ext>
            </a:extLst>
          </p:cNvPr>
          <p:cNvGrpSpPr/>
          <p:nvPr/>
        </p:nvGrpSpPr>
        <p:grpSpPr>
          <a:xfrm>
            <a:off x="9966646" y="1650331"/>
            <a:ext cx="1262108" cy="898124"/>
            <a:chOff x="8762260" y="1677880"/>
            <a:chExt cx="1262108" cy="898124"/>
          </a:xfrm>
        </p:grpSpPr>
        <p:sp>
          <p:nvSpPr>
            <p:cNvPr id="9" name="Rectangle: Rounded Corners 8">
              <a:extLst>
                <a:ext uri="{FF2B5EF4-FFF2-40B4-BE49-F238E27FC236}">
                  <a16:creationId xmlns:a16="http://schemas.microsoft.com/office/drawing/2014/main" id="{F25ED13F-77DD-9D1C-AB72-F44C82363E6C}"/>
                </a:ext>
              </a:extLst>
            </p:cNvPr>
            <p:cNvSpPr/>
            <p:nvPr/>
          </p:nvSpPr>
          <p:spPr>
            <a:xfrm>
              <a:off x="8762260" y="1677880"/>
              <a:ext cx="1118586" cy="79011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0" name="Rectangle: Rounded Corners 9">
              <a:extLst>
                <a:ext uri="{FF2B5EF4-FFF2-40B4-BE49-F238E27FC236}">
                  <a16:creationId xmlns:a16="http://schemas.microsoft.com/office/drawing/2014/main" id="{046BE75D-BA4E-6F44-94FE-0AF2F9E46CAA}"/>
                </a:ext>
              </a:extLst>
            </p:cNvPr>
            <p:cNvSpPr/>
            <p:nvPr/>
          </p:nvSpPr>
          <p:spPr>
            <a:xfrm>
              <a:off x="8905782" y="1785892"/>
              <a:ext cx="1118586" cy="79011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IN"/>
                <a:t>CSS</a:t>
              </a:r>
            </a:p>
          </p:txBody>
        </p:sp>
      </p:grpSp>
      <p:cxnSp>
        <p:nvCxnSpPr>
          <p:cNvPr id="11" name="Straight Arrow Connector 10">
            <a:extLst>
              <a:ext uri="{FF2B5EF4-FFF2-40B4-BE49-F238E27FC236}">
                <a16:creationId xmlns:a16="http://schemas.microsoft.com/office/drawing/2014/main" id="{F9F3EF4E-2233-D88A-EC83-F97AF9D90406}"/>
              </a:ext>
            </a:extLst>
          </p:cNvPr>
          <p:cNvCxnSpPr>
            <a:cxnSpLocks/>
          </p:cNvCxnSpPr>
          <p:nvPr/>
        </p:nvCxnSpPr>
        <p:spPr>
          <a:xfrm>
            <a:off x="4150064" y="1637468"/>
            <a:ext cx="427903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E1C7A030-CEB9-048E-6747-EEC413E42B1F}"/>
              </a:ext>
            </a:extLst>
          </p:cNvPr>
          <p:cNvSpPr txBox="1"/>
          <p:nvPr/>
        </p:nvSpPr>
        <p:spPr>
          <a:xfrm>
            <a:off x="5499470" y="1280999"/>
            <a:ext cx="1266629" cy="369332"/>
          </a:xfrm>
          <a:prstGeom prst="rect">
            <a:avLst/>
          </a:prstGeom>
          <a:noFill/>
        </p:spPr>
        <p:txBody>
          <a:bodyPr wrap="none" rtlCol="0">
            <a:spAutoFit/>
          </a:bodyPr>
          <a:lstStyle/>
          <a:p>
            <a:r>
              <a:rPr lang="en-IN" dirty="0"/>
              <a:t>HTTP + URL</a:t>
            </a:r>
          </a:p>
        </p:txBody>
      </p:sp>
      <p:cxnSp>
        <p:nvCxnSpPr>
          <p:cNvPr id="13" name="Straight Arrow Connector 12">
            <a:extLst>
              <a:ext uri="{FF2B5EF4-FFF2-40B4-BE49-F238E27FC236}">
                <a16:creationId xmlns:a16="http://schemas.microsoft.com/office/drawing/2014/main" id="{117F954A-4909-243D-DFF9-B1D3C28E0A8A}"/>
              </a:ext>
            </a:extLst>
          </p:cNvPr>
          <p:cNvCxnSpPr/>
          <p:nvPr/>
        </p:nvCxnSpPr>
        <p:spPr>
          <a:xfrm flipH="1">
            <a:off x="4150064" y="2032524"/>
            <a:ext cx="429009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C003C8FF-3739-3DF1-EE28-CBA8560FA760}"/>
              </a:ext>
            </a:extLst>
          </p:cNvPr>
          <p:cNvSpPr/>
          <p:nvPr/>
        </p:nvSpPr>
        <p:spPr>
          <a:xfrm>
            <a:off x="5499470" y="2045386"/>
            <a:ext cx="1345240" cy="369332"/>
          </a:xfrm>
          <a:prstGeom prst="rect">
            <a:avLst/>
          </a:prstGeom>
        </p:spPr>
        <p:txBody>
          <a:bodyPr wrap="none">
            <a:spAutoFit/>
          </a:bodyPr>
          <a:lstStyle/>
          <a:p>
            <a:r>
              <a:rPr lang="en-IN"/>
              <a:t>HTML + CSS </a:t>
            </a:r>
          </a:p>
        </p:txBody>
      </p:sp>
      <p:sp>
        <p:nvSpPr>
          <p:cNvPr id="15" name="Rectangle: Rounded Corners 14">
            <a:extLst>
              <a:ext uri="{FF2B5EF4-FFF2-40B4-BE49-F238E27FC236}">
                <a16:creationId xmlns:a16="http://schemas.microsoft.com/office/drawing/2014/main" id="{3219BA9D-6919-8A67-EB37-984CC76759F6}"/>
              </a:ext>
            </a:extLst>
          </p:cNvPr>
          <p:cNvSpPr/>
          <p:nvPr/>
        </p:nvSpPr>
        <p:spPr>
          <a:xfrm>
            <a:off x="1138112" y="3429000"/>
            <a:ext cx="2859456" cy="201698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20533671-A509-BFB7-57B5-125CF2FD7E27}"/>
              </a:ext>
            </a:extLst>
          </p:cNvPr>
          <p:cNvSpPr/>
          <p:nvPr/>
        </p:nvSpPr>
        <p:spPr>
          <a:xfrm>
            <a:off x="945225" y="1605020"/>
            <a:ext cx="3193783" cy="35077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IN" dirty="0"/>
              <a:t>NAVIGATION</a:t>
            </a:r>
          </a:p>
        </p:txBody>
      </p:sp>
      <p:sp>
        <p:nvSpPr>
          <p:cNvPr id="17" name="Rectangle: Rounded Corners 16">
            <a:extLst>
              <a:ext uri="{FF2B5EF4-FFF2-40B4-BE49-F238E27FC236}">
                <a16:creationId xmlns:a16="http://schemas.microsoft.com/office/drawing/2014/main" id="{87B14665-616E-EFB0-07FC-C71CCB900AC0}"/>
              </a:ext>
            </a:extLst>
          </p:cNvPr>
          <p:cNvSpPr/>
          <p:nvPr/>
        </p:nvSpPr>
        <p:spPr>
          <a:xfrm>
            <a:off x="1138112" y="2425313"/>
            <a:ext cx="827614" cy="85707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8" name="Rectangle: Rounded Corners 17">
            <a:extLst>
              <a:ext uri="{FF2B5EF4-FFF2-40B4-BE49-F238E27FC236}">
                <a16:creationId xmlns:a16="http://schemas.microsoft.com/office/drawing/2014/main" id="{5E53BCCF-C692-66F9-3CE9-8B5393AC0051}"/>
              </a:ext>
            </a:extLst>
          </p:cNvPr>
          <p:cNvSpPr/>
          <p:nvPr/>
        </p:nvSpPr>
        <p:spPr>
          <a:xfrm>
            <a:off x="2156546" y="2425313"/>
            <a:ext cx="827614" cy="85707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9" name="Rectangle: Rounded Corners 18">
            <a:extLst>
              <a:ext uri="{FF2B5EF4-FFF2-40B4-BE49-F238E27FC236}">
                <a16:creationId xmlns:a16="http://schemas.microsoft.com/office/drawing/2014/main" id="{E11C033D-679A-D7A9-AC00-05E8E1837E3A}"/>
              </a:ext>
            </a:extLst>
          </p:cNvPr>
          <p:cNvSpPr/>
          <p:nvPr/>
        </p:nvSpPr>
        <p:spPr>
          <a:xfrm>
            <a:off x="3169954" y="2414718"/>
            <a:ext cx="827614" cy="85707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cxnSp>
        <p:nvCxnSpPr>
          <p:cNvPr id="20" name="Straight Arrow Connector 19">
            <a:extLst>
              <a:ext uri="{FF2B5EF4-FFF2-40B4-BE49-F238E27FC236}">
                <a16:creationId xmlns:a16="http://schemas.microsoft.com/office/drawing/2014/main" id="{2BEC13F7-E508-C71B-1BE9-22D731950BF1}"/>
              </a:ext>
            </a:extLst>
          </p:cNvPr>
          <p:cNvCxnSpPr>
            <a:cxnSpLocks/>
          </p:cNvCxnSpPr>
          <p:nvPr/>
        </p:nvCxnSpPr>
        <p:spPr>
          <a:xfrm>
            <a:off x="4161120" y="3785469"/>
            <a:ext cx="427903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38C3FE77-3C50-B5CA-F73D-AE3775C314F8}"/>
              </a:ext>
            </a:extLst>
          </p:cNvPr>
          <p:cNvCxnSpPr/>
          <p:nvPr/>
        </p:nvCxnSpPr>
        <p:spPr>
          <a:xfrm flipH="1">
            <a:off x="4161120" y="4180525"/>
            <a:ext cx="429009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208E7704-0D3B-F53A-4988-E691243DCE97}"/>
              </a:ext>
            </a:extLst>
          </p:cNvPr>
          <p:cNvSpPr txBox="1"/>
          <p:nvPr/>
        </p:nvSpPr>
        <p:spPr>
          <a:xfrm>
            <a:off x="5510526" y="3429000"/>
            <a:ext cx="1266629" cy="369332"/>
          </a:xfrm>
          <a:prstGeom prst="rect">
            <a:avLst/>
          </a:prstGeom>
          <a:noFill/>
        </p:spPr>
        <p:txBody>
          <a:bodyPr wrap="none" rtlCol="0">
            <a:spAutoFit/>
          </a:bodyPr>
          <a:lstStyle/>
          <a:p>
            <a:r>
              <a:rPr lang="en-IN" dirty="0"/>
              <a:t>HTTP + URL</a:t>
            </a:r>
          </a:p>
        </p:txBody>
      </p:sp>
      <p:sp>
        <p:nvSpPr>
          <p:cNvPr id="23" name="Rectangle 22">
            <a:extLst>
              <a:ext uri="{FF2B5EF4-FFF2-40B4-BE49-F238E27FC236}">
                <a16:creationId xmlns:a16="http://schemas.microsoft.com/office/drawing/2014/main" id="{1AA26CBB-1B29-8B25-17FE-86E60052AB4D}"/>
              </a:ext>
            </a:extLst>
          </p:cNvPr>
          <p:cNvSpPr/>
          <p:nvPr/>
        </p:nvSpPr>
        <p:spPr>
          <a:xfrm>
            <a:off x="5510526" y="4193387"/>
            <a:ext cx="1345240" cy="369332"/>
          </a:xfrm>
          <a:prstGeom prst="rect">
            <a:avLst/>
          </a:prstGeom>
        </p:spPr>
        <p:txBody>
          <a:bodyPr wrap="none">
            <a:spAutoFit/>
          </a:bodyPr>
          <a:lstStyle/>
          <a:p>
            <a:r>
              <a:rPr lang="en-IN" dirty="0"/>
              <a:t>HTML + CSS </a:t>
            </a:r>
          </a:p>
        </p:txBody>
      </p:sp>
      <p:grpSp>
        <p:nvGrpSpPr>
          <p:cNvPr id="24" name="Group 23">
            <a:extLst>
              <a:ext uri="{FF2B5EF4-FFF2-40B4-BE49-F238E27FC236}">
                <a16:creationId xmlns:a16="http://schemas.microsoft.com/office/drawing/2014/main" id="{FF04A0F1-600D-16CB-CEDA-5D84EEA2BFC9}"/>
              </a:ext>
            </a:extLst>
          </p:cNvPr>
          <p:cNvGrpSpPr/>
          <p:nvPr/>
        </p:nvGrpSpPr>
        <p:grpSpPr>
          <a:xfrm>
            <a:off x="4262998" y="4392532"/>
            <a:ext cx="828000" cy="828000"/>
            <a:chOff x="4936328" y="4218830"/>
            <a:chExt cx="828000" cy="828000"/>
          </a:xfrm>
        </p:grpSpPr>
        <p:sp>
          <p:nvSpPr>
            <p:cNvPr id="25" name="Arc 24">
              <a:extLst>
                <a:ext uri="{FF2B5EF4-FFF2-40B4-BE49-F238E27FC236}">
                  <a16:creationId xmlns:a16="http://schemas.microsoft.com/office/drawing/2014/main" id="{BE41B0BB-B439-B3E5-7F34-D1811DADD390}"/>
                </a:ext>
              </a:extLst>
            </p:cNvPr>
            <p:cNvSpPr/>
            <p:nvPr/>
          </p:nvSpPr>
          <p:spPr>
            <a:xfrm rot="16418204">
              <a:off x="4936328" y="4218830"/>
              <a:ext cx="828000" cy="828000"/>
            </a:xfrm>
            <a:prstGeom prst="arc">
              <a:avLst>
                <a:gd name="adj1" fmla="val 16200000"/>
                <a:gd name="adj2" fmla="val 14532720"/>
              </a:avLst>
            </a:prstGeom>
            <a:ln w="38100">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6" name="TextBox 25">
              <a:extLst>
                <a:ext uri="{FF2B5EF4-FFF2-40B4-BE49-F238E27FC236}">
                  <a16:creationId xmlns:a16="http://schemas.microsoft.com/office/drawing/2014/main" id="{7E46D7F5-603B-3141-7BAA-FDEA70170A7B}"/>
                </a:ext>
              </a:extLst>
            </p:cNvPr>
            <p:cNvSpPr txBox="1"/>
            <p:nvPr/>
          </p:nvSpPr>
          <p:spPr>
            <a:xfrm>
              <a:off x="5001333" y="4357798"/>
              <a:ext cx="755913" cy="523220"/>
            </a:xfrm>
            <a:prstGeom prst="rect">
              <a:avLst/>
            </a:prstGeom>
            <a:noFill/>
          </p:spPr>
          <p:txBody>
            <a:bodyPr wrap="none" rtlCol="0">
              <a:spAutoFit/>
            </a:bodyPr>
            <a:lstStyle/>
            <a:p>
              <a:r>
                <a:rPr lang="en-IN" sz="1400" b="1" dirty="0">
                  <a:solidFill>
                    <a:srgbClr val="FF0000"/>
                  </a:solidFill>
                </a:rPr>
                <a:t>Page</a:t>
              </a:r>
            </a:p>
            <a:p>
              <a:r>
                <a:rPr lang="en-IN" sz="1400" b="1" dirty="0">
                  <a:solidFill>
                    <a:srgbClr val="FF0000"/>
                  </a:solidFill>
                </a:rPr>
                <a:t>Reload!</a:t>
              </a:r>
            </a:p>
          </p:txBody>
        </p:sp>
      </p:grpSp>
    </p:spTree>
    <p:extLst>
      <p:ext uri="{BB962C8B-B14F-4D97-AF65-F5344CB8AC3E}">
        <p14:creationId xmlns:p14="http://schemas.microsoft.com/office/powerpoint/2010/main" val="84485631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43FDEE-5713-4DD5-BAFA-837A25CA4F51}"/>
              </a:ext>
            </a:extLst>
          </p:cNvPr>
          <p:cNvSpPr>
            <a:spLocks noGrp="1"/>
          </p:cNvSpPr>
          <p:nvPr>
            <p:ph type="title"/>
          </p:nvPr>
        </p:nvSpPr>
        <p:spPr/>
        <p:txBody>
          <a:bodyPr/>
          <a:lstStyle/>
          <a:p>
            <a:r>
              <a:rPr lang="en-IN" dirty="0"/>
              <a:t>Assignment</a:t>
            </a:r>
          </a:p>
        </p:txBody>
      </p:sp>
      <p:sp>
        <p:nvSpPr>
          <p:cNvPr id="3" name="Content Placeholder 2">
            <a:extLst>
              <a:ext uri="{FF2B5EF4-FFF2-40B4-BE49-F238E27FC236}">
                <a16:creationId xmlns:a16="http://schemas.microsoft.com/office/drawing/2014/main" id="{289DB6EF-1D66-4474-A86F-BAE4925A0FB9}"/>
              </a:ext>
            </a:extLst>
          </p:cNvPr>
          <p:cNvSpPr>
            <a:spLocks noGrp="1"/>
          </p:cNvSpPr>
          <p:nvPr>
            <p:ph idx="1"/>
          </p:nvPr>
        </p:nvSpPr>
        <p:spPr/>
        <p:txBody>
          <a:bodyPr>
            <a:normAutofit/>
          </a:bodyPr>
          <a:lstStyle/>
          <a:p>
            <a:r>
              <a:rPr lang="en-IN" dirty="0"/>
              <a:t>Complete the CRUD assignment as per the screenshot shared in the next slide, use array to keep the data.</a:t>
            </a:r>
          </a:p>
          <a:p>
            <a:pPr lvl="1"/>
            <a:r>
              <a:rPr lang="en-IN" dirty="0"/>
              <a:t>Create form-component and data-table-component as sibling components.</a:t>
            </a:r>
          </a:p>
          <a:p>
            <a:pPr lvl="1"/>
            <a:r>
              <a:rPr lang="en-IN" dirty="0"/>
              <a:t>Id should be auto generated after every insert, update and delete</a:t>
            </a:r>
          </a:p>
          <a:p>
            <a:pPr lvl="1"/>
            <a:r>
              <a:rPr lang="en-IN" dirty="0"/>
              <a:t>When we click details or edit, data will be displayed in Form Component.</a:t>
            </a:r>
          </a:p>
          <a:p>
            <a:pPr lvl="1"/>
            <a:r>
              <a:rPr lang="en-IN" dirty="0">
                <a:solidFill>
                  <a:srgbClr val="FF0000"/>
                </a:solidFill>
              </a:rPr>
              <a:t>In Details, Form should display data but will be disabled for editing.</a:t>
            </a:r>
          </a:p>
          <a:p>
            <a:pPr lvl="1"/>
            <a:r>
              <a:rPr lang="en-IN" dirty="0"/>
              <a:t>On delete, ask for confirmation, before delete</a:t>
            </a:r>
          </a:p>
          <a:p>
            <a:r>
              <a:rPr lang="en-IN" dirty="0">
                <a:solidFill>
                  <a:srgbClr val="FF0000"/>
                </a:solidFill>
              </a:rPr>
              <a:t>Second, Use Context API to Share Data between both the components.</a:t>
            </a:r>
          </a:p>
          <a:p>
            <a:endParaRPr lang="en-IN" dirty="0"/>
          </a:p>
        </p:txBody>
      </p:sp>
    </p:spTree>
    <p:extLst>
      <p:ext uri="{BB962C8B-B14F-4D97-AF65-F5344CB8AC3E}">
        <p14:creationId xmlns:p14="http://schemas.microsoft.com/office/powerpoint/2010/main" val="187623245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8C489-52BE-4B37-B045-E4AEE2EEB5B4}"/>
              </a:ext>
            </a:extLst>
          </p:cNvPr>
          <p:cNvSpPr>
            <a:spLocks noGrp="1"/>
          </p:cNvSpPr>
          <p:nvPr>
            <p:ph type="title"/>
          </p:nvPr>
        </p:nvSpPr>
        <p:spPr/>
        <p:txBody>
          <a:bodyPr/>
          <a:lstStyle/>
          <a:p>
            <a:r>
              <a:rPr lang="en-US" dirty="0"/>
              <a:t>Assignment</a:t>
            </a:r>
            <a:endParaRPr lang="en-IN" dirty="0"/>
          </a:p>
        </p:txBody>
      </p:sp>
      <p:pic>
        <p:nvPicPr>
          <p:cNvPr id="5" name="Content Placeholder 4" descr="Graphical user interface, application&#10;&#10;Description automatically generated">
            <a:extLst>
              <a:ext uri="{FF2B5EF4-FFF2-40B4-BE49-F238E27FC236}">
                <a16:creationId xmlns:a16="http://schemas.microsoft.com/office/drawing/2014/main" id="{70317B35-51A4-40C6-BFB6-FF878C11EC8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99929" y="1681734"/>
            <a:ext cx="7392142" cy="4639120"/>
          </a:xfrm>
        </p:spPr>
      </p:pic>
    </p:spTree>
    <p:extLst>
      <p:ext uri="{BB962C8B-B14F-4D97-AF65-F5344CB8AC3E}">
        <p14:creationId xmlns:p14="http://schemas.microsoft.com/office/powerpoint/2010/main" val="273721226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999AC3-0773-434E-84C5-F14AE46CA95B}"/>
              </a:ext>
            </a:extLst>
          </p:cNvPr>
          <p:cNvSpPr>
            <a:spLocks noGrp="1"/>
          </p:cNvSpPr>
          <p:nvPr>
            <p:ph type="title"/>
          </p:nvPr>
        </p:nvSpPr>
        <p:spPr>
          <a:xfrm>
            <a:off x="838200" y="365125"/>
            <a:ext cx="10515600" cy="1325563"/>
          </a:xfrm>
        </p:spPr>
        <p:txBody>
          <a:bodyPr/>
          <a:lstStyle/>
          <a:p>
            <a:r>
              <a:rPr lang="en-US" dirty="0"/>
              <a:t>Hooks</a:t>
            </a:r>
            <a:endParaRPr lang="en-IN" dirty="0"/>
          </a:p>
        </p:txBody>
      </p:sp>
      <p:sp>
        <p:nvSpPr>
          <p:cNvPr id="3" name="Content Placeholder 2">
            <a:extLst>
              <a:ext uri="{FF2B5EF4-FFF2-40B4-BE49-F238E27FC236}">
                <a16:creationId xmlns:a16="http://schemas.microsoft.com/office/drawing/2014/main" id="{0CA05D88-896A-4C49-8130-F294E81EC0FA}"/>
              </a:ext>
            </a:extLst>
          </p:cNvPr>
          <p:cNvSpPr>
            <a:spLocks noGrp="1"/>
          </p:cNvSpPr>
          <p:nvPr>
            <p:ph idx="1"/>
          </p:nvPr>
        </p:nvSpPr>
        <p:spPr>
          <a:xfrm>
            <a:off x="838200" y="1825625"/>
            <a:ext cx="10515600" cy="4351338"/>
          </a:xfrm>
        </p:spPr>
        <p:txBody>
          <a:bodyPr>
            <a:normAutofit fontScale="77500" lnSpcReduction="20000"/>
          </a:bodyPr>
          <a:lstStyle/>
          <a:p>
            <a:r>
              <a:rPr lang="en-US" dirty="0"/>
              <a:t>Hooks are a new addition in React 16.8. </a:t>
            </a:r>
          </a:p>
          <a:p>
            <a:r>
              <a:rPr lang="en-US" dirty="0"/>
              <a:t>Hooks let you use state and other React features without writing a class.</a:t>
            </a:r>
          </a:p>
          <a:p>
            <a:r>
              <a:rPr lang="en-IN" dirty="0"/>
              <a:t>Hooks are backwards-compatible</a:t>
            </a:r>
          </a:p>
          <a:p>
            <a:r>
              <a:rPr lang="en-IN" dirty="0"/>
              <a:t>Built in Hooks</a:t>
            </a:r>
          </a:p>
          <a:p>
            <a:pPr lvl="1"/>
            <a:r>
              <a:rPr lang="en-IN" dirty="0"/>
              <a:t>Basic Hooks</a:t>
            </a:r>
          </a:p>
          <a:p>
            <a:pPr lvl="2"/>
            <a:r>
              <a:rPr lang="en-IN" dirty="0" err="1"/>
              <a:t>useState</a:t>
            </a:r>
            <a:endParaRPr lang="en-IN" dirty="0"/>
          </a:p>
          <a:p>
            <a:pPr lvl="2"/>
            <a:r>
              <a:rPr lang="en-IN" dirty="0" err="1"/>
              <a:t>useEffect</a:t>
            </a:r>
            <a:endParaRPr lang="en-IN" dirty="0"/>
          </a:p>
          <a:p>
            <a:pPr lvl="2"/>
            <a:r>
              <a:rPr lang="en-IN" dirty="0" err="1"/>
              <a:t>useContext</a:t>
            </a:r>
            <a:endParaRPr lang="en-IN" dirty="0"/>
          </a:p>
          <a:p>
            <a:pPr lvl="1"/>
            <a:r>
              <a:rPr lang="en-IN" dirty="0"/>
              <a:t>Additional Hooks</a:t>
            </a:r>
          </a:p>
          <a:p>
            <a:pPr lvl="2"/>
            <a:r>
              <a:rPr lang="en-IN" dirty="0" err="1"/>
              <a:t>useReducer</a:t>
            </a:r>
            <a:endParaRPr lang="en-IN" dirty="0"/>
          </a:p>
          <a:p>
            <a:pPr lvl="2"/>
            <a:r>
              <a:rPr lang="en-IN" dirty="0" err="1"/>
              <a:t>useCallback</a:t>
            </a:r>
            <a:endParaRPr lang="en-IN" dirty="0"/>
          </a:p>
          <a:p>
            <a:pPr lvl="2"/>
            <a:r>
              <a:rPr lang="en-IN" dirty="0" err="1"/>
              <a:t>useMemo</a:t>
            </a:r>
            <a:endParaRPr lang="en-IN" dirty="0"/>
          </a:p>
          <a:p>
            <a:pPr lvl="2"/>
            <a:r>
              <a:rPr lang="en-IN" dirty="0" err="1"/>
              <a:t>useRef</a:t>
            </a:r>
            <a:endParaRPr lang="en-IN" dirty="0"/>
          </a:p>
          <a:p>
            <a:pPr lvl="2"/>
            <a:r>
              <a:rPr lang="en-IN" dirty="0" err="1"/>
              <a:t>useImperativeHandle</a:t>
            </a:r>
            <a:endParaRPr lang="en-IN" dirty="0"/>
          </a:p>
          <a:p>
            <a:pPr lvl="2"/>
            <a:r>
              <a:rPr lang="en-IN" dirty="0" err="1"/>
              <a:t>useLayoutEffect</a:t>
            </a:r>
            <a:endParaRPr lang="en-IN" dirty="0"/>
          </a:p>
          <a:p>
            <a:pPr lvl="2"/>
            <a:r>
              <a:rPr lang="en-IN" dirty="0" err="1"/>
              <a:t>useDebugValue</a:t>
            </a:r>
            <a:endParaRPr lang="en-IN" dirty="0"/>
          </a:p>
        </p:txBody>
      </p:sp>
    </p:spTree>
    <p:extLst>
      <p:ext uri="{BB962C8B-B14F-4D97-AF65-F5344CB8AC3E}">
        <p14:creationId xmlns:p14="http://schemas.microsoft.com/office/powerpoint/2010/main" val="412574897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A7E02C-7A9F-C00C-E0EF-7EAFD6D3B2CC}"/>
              </a:ext>
            </a:extLst>
          </p:cNvPr>
          <p:cNvSpPr>
            <a:spLocks noGrp="1"/>
          </p:cNvSpPr>
          <p:nvPr>
            <p:ph type="title"/>
          </p:nvPr>
        </p:nvSpPr>
        <p:spPr/>
        <p:txBody>
          <a:bodyPr/>
          <a:lstStyle/>
          <a:p>
            <a:r>
              <a:rPr lang="en-US" dirty="0"/>
              <a:t>What is Reducer?</a:t>
            </a:r>
            <a:endParaRPr lang="en-IN" dirty="0"/>
          </a:p>
        </p:txBody>
      </p:sp>
      <p:sp>
        <p:nvSpPr>
          <p:cNvPr id="3" name="Content Placeholder 2">
            <a:extLst>
              <a:ext uri="{FF2B5EF4-FFF2-40B4-BE49-F238E27FC236}">
                <a16:creationId xmlns:a16="http://schemas.microsoft.com/office/drawing/2014/main" id="{88BB568E-1E39-4BC2-2941-A9D105FC62F0}"/>
              </a:ext>
            </a:extLst>
          </p:cNvPr>
          <p:cNvSpPr>
            <a:spLocks noGrp="1"/>
          </p:cNvSpPr>
          <p:nvPr>
            <p:ph idx="1"/>
          </p:nvPr>
        </p:nvSpPr>
        <p:spPr/>
        <p:txBody>
          <a:bodyPr/>
          <a:lstStyle/>
          <a:p>
            <a:r>
              <a:rPr lang="en-US" dirty="0"/>
              <a:t>Components with many state updates spread across many event handlers can get overwhelming. </a:t>
            </a:r>
          </a:p>
          <a:p>
            <a:r>
              <a:rPr lang="en-US" dirty="0"/>
              <a:t>For these cases, you can consolidate all the state update logic outside your component in a single function, called a reducer.</a:t>
            </a:r>
          </a:p>
          <a:p>
            <a:r>
              <a:rPr lang="en-US" dirty="0"/>
              <a:t>As your components grow in complexity, it can get harder to see at a glance all the different ways in which a component’s state gets updated, we can consolidate the state logic with a reducer.</a:t>
            </a:r>
            <a:endParaRPr lang="en-IN" dirty="0"/>
          </a:p>
        </p:txBody>
      </p:sp>
    </p:spTree>
    <p:extLst>
      <p:ext uri="{BB962C8B-B14F-4D97-AF65-F5344CB8AC3E}">
        <p14:creationId xmlns:p14="http://schemas.microsoft.com/office/powerpoint/2010/main" val="368329837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8A3AF0-967A-4D89-BE9A-D388E7CF30B3}"/>
              </a:ext>
            </a:extLst>
          </p:cNvPr>
          <p:cNvSpPr>
            <a:spLocks noGrp="1"/>
          </p:cNvSpPr>
          <p:nvPr>
            <p:ph type="title"/>
          </p:nvPr>
        </p:nvSpPr>
        <p:spPr/>
        <p:txBody>
          <a:bodyPr/>
          <a:lstStyle/>
          <a:p>
            <a:r>
              <a:rPr lang="en-IN" dirty="0"/>
              <a:t>HOC (Higher Order Components)</a:t>
            </a:r>
          </a:p>
        </p:txBody>
      </p:sp>
      <p:sp>
        <p:nvSpPr>
          <p:cNvPr id="3" name="Content Placeholder 2">
            <a:extLst>
              <a:ext uri="{FF2B5EF4-FFF2-40B4-BE49-F238E27FC236}">
                <a16:creationId xmlns:a16="http://schemas.microsoft.com/office/drawing/2014/main" id="{71CB7186-16B6-4B15-B571-E1CFD9D4DBAE}"/>
              </a:ext>
            </a:extLst>
          </p:cNvPr>
          <p:cNvSpPr>
            <a:spLocks noGrp="1"/>
          </p:cNvSpPr>
          <p:nvPr>
            <p:ph idx="1"/>
          </p:nvPr>
        </p:nvSpPr>
        <p:spPr/>
        <p:txBody>
          <a:bodyPr/>
          <a:lstStyle/>
          <a:p>
            <a:pPr algn="just"/>
            <a:r>
              <a:rPr lang="en-US" dirty="0"/>
              <a:t>HOC is a pattern that emerges from </a:t>
            </a:r>
            <a:r>
              <a:rPr lang="en-US" dirty="0" err="1"/>
              <a:t>React’s</a:t>
            </a:r>
            <a:r>
              <a:rPr lang="en-US" dirty="0"/>
              <a:t> compositional nature.</a:t>
            </a:r>
          </a:p>
          <a:p>
            <a:pPr algn="just"/>
            <a:r>
              <a:rPr lang="en-US" dirty="0"/>
              <a:t>A higher-order component (HOC) is an advanced technique in React for reusing component logic. </a:t>
            </a:r>
          </a:p>
          <a:p>
            <a:pPr algn="just"/>
            <a:r>
              <a:rPr lang="en-US" i="0" dirty="0">
                <a:solidFill>
                  <a:srgbClr val="000000"/>
                </a:solidFill>
                <a:effectLst/>
                <a:latin typeface="-apple-system"/>
              </a:rPr>
              <a:t>Component transforms props into UI,</a:t>
            </a:r>
            <a:r>
              <a:rPr lang="en-US" b="1" i="0" dirty="0">
                <a:solidFill>
                  <a:srgbClr val="000000"/>
                </a:solidFill>
                <a:effectLst/>
                <a:latin typeface="-apple-system"/>
              </a:rPr>
              <a:t> a higher-order component transforms a component into another component</a:t>
            </a:r>
            <a:r>
              <a:rPr lang="en-US" b="0" i="0" dirty="0">
                <a:solidFill>
                  <a:srgbClr val="000000"/>
                </a:solidFill>
                <a:effectLst/>
                <a:latin typeface="-apple-system"/>
              </a:rPr>
              <a:t>.</a:t>
            </a:r>
          </a:p>
          <a:p>
            <a:pPr algn="just"/>
            <a:r>
              <a:rPr lang="en-US" b="1" dirty="0"/>
              <a:t>A higher-order component is a function that takes a component and returns a new component</a:t>
            </a:r>
            <a:r>
              <a:rPr lang="en-US" dirty="0"/>
              <a:t>.</a:t>
            </a:r>
          </a:p>
        </p:txBody>
      </p:sp>
    </p:spTree>
    <p:extLst>
      <p:ext uri="{BB962C8B-B14F-4D97-AF65-F5344CB8AC3E}">
        <p14:creationId xmlns:p14="http://schemas.microsoft.com/office/powerpoint/2010/main" val="377669146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8B96C0-0A9F-45B1-9BD2-3D94EBC547A3}"/>
              </a:ext>
            </a:extLst>
          </p:cNvPr>
          <p:cNvSpPr>
            <a:spLocks noGrp="1"/>
          </p:cNvSpPr>
          <p:nvPr>
            <p:ph type="title"/>
          </p:nvPr>
        </p:nvSpPr>
        <p:spPr/>
        <p:txBody>
          <a:bodyPr/>
          <a:lstStyle/>
          <a:p>
            <a:r>
              <a:rPr lang="en-US" dirty="0"/>
              <a:t>Why HOC?</a:t>
            </a:r>
          </a:p>
        </p:txBody>
      </p:sp>
      <p:sp>
        <p:nvSpPr>
          <p:cNvPr id="3" name="Content Placeholder 2">
            <a:extLst>
              <a:ext uri="{FF2B5EF4-FFF2-40B4-BE49-F238E27FC236}">
                <a16:creationId xmlns:a16="http://schemas.microsoft.com/office/drawing/2014/main" id="{1E110B07-706C-4DEB-961F-D805E85643D5}"/>
              </a:ext>
            </a:extLst>
          </p:cNvPr>
          <p:cNvSpPr>
            <a:spLocks noGrp="1"/>
          </p:cNvSpPr>
          <p:nvPr>
            <p:ph idx="1"/>
          </p:nvPr>
        </p:nvSpPr>
        <p:spPr/>
        <p:txBody>
          <a:bodyPr/>
          <a:lstStyle/>
          <a:p>
            <a:r>
              <a:rPr lang="en-US" dirty="0"/>
              <a:t>Reason to use Higher-Order component:</a:t>
            </a:r>
          </a:p>
          <a:p>
            <a:pPr lvl="1"/>
            <a:r>
              <a:rPr lang="en-US" dirty="0"/>
              <a:t>Easy to handle</a:t>
            </a:r>
          </a:p>
          <a:p>
            <a:pPr lvl="1"/>
            <a:r>
              <a:rPr lang="en-US" dirty="0"/>
              <a:t>Get rid of copying the same logic in every component</a:t>
            </a:r>
          </a:p>
          <a:p>
            <a:pPr lvl="1"/>
            <a:r>
              <a:rPr lang="en-US" dirty="0"/>
              <a:t>Makes code more readable</a:t>
            </a:r>
          </a:p>
        </p:txBody>
      </p:sp>
    </p:spTree>
    <p:extLst>
      <p:ext uri="{BB962C8B-B14F-4D97-AF65-F5344CB8AC3E}">
        <p14:creationId xmlns:p14="http://schemas.microsoft.com/office/powerpoint/2010/main" val="242459051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5C1512-EFFB-8E4E-8169-B8D5A767E2D4}"/>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4600" kern="1200">
                <a:solidFill>
                  <a:schemeClr val="tx1"/>
                </a:solidFill>
                <a:latin typeface="+mj-lt"/>
                <a:ea typeface="+mj-ea"/>
                <a:cs typeface="+mj-cs"/>
              </a:rPr>
              <a:t>Conventional Routing</a:t>
            </a:r>
          </a:p>
        </p:txBody>
      </p:sp>
      <p:pic>
        <p:nvPicPr>
          <p:cNvPr id="5" name="Picture 4">
            <a:extLst>
              <a:ext uri="{FF2B5EF4-FFF2-40B4-BE49-F238E27FC236}">
                <a16:creationId xmlns:a16="http://schemas.microsoft.com/office/drawing/2014/main" id="{6F752A91-D316-0CBE-14A9-6CCFC16A3B2F}"/>
              </a:ext>
            </a:extLst>
          </p:cNvPr>
          <p:cNvPicPr>
            <a:picLocks noChangeAspect="1"/>
          </p:cNvPicPr>
          <p:nvPr/>
        </p:nvPicPr>
        <p:blipFill>
          <a:blip r:embed="rId2"/>
          <a:stretch>
            <a:fillRect/>
          </a:stretch>
        </p:blipFill>
        <p:spPr>
          <a:xfrm>
            <a:off x="5169454" y="640080"/>
            <a:ext cx="6184300" cy="5550408"/>
          </a:xfrm>
          <a:prstGeom prst="rect">
            <a:avLst/>
          </a:prstGeom>
        </p:spPr>
      </p:pic>
    </p:spTree>
    <p:extLst>
      <p:ext uri="{BB962C8B-B14F-4D97-AF65-F5344CB8AC3E}">
        <p14:creationId xmlns:p14="http://schemas.microsoft.com/office/powerpoint/2010/main" val="177308587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4CB137-01FE-4AAF-8D8A-F66A06C4B815}"/>
              </a:ext>
            </a:extLst>
          </p:cNvPr>
          <p:cNvSpPr>
            <a:spLocks noGrp="1"/>
          </p:cNvSpPr>
          <p:nvPr>
            <p:ph type="title"/>
          </p:nvPr>
        </p:nvSpPr>
        <p:spPr>
          <a:xfrm>
            <a:off x="838200" y="365125"/>
            <a:ext cx="10515600" cy="1325563"/>
          </a:xfrm>
        </p:spPr>
        <p:txBody>
          <a:bodyPr/>
          <a:lstStyle/>
          <a:p>
            <a:r>
              <a:rPr lang="en-IN" dirty="0"/>
              <a:t>React Router</a:t>
            </a:r>
            <a:endParaRPr lang="en-US" dirty="0"/>
          </a:p>
        </p:txBody>
      </p:sp>
      <p:sp>
        <p:nvSpPr>
          <p:cNvPr id="3" name="Content Placeholder 2">
            <a:extLst>
              <a:ext uri="{FF2B5EF4-FFF2-40B4-BE49-F238E27FC236}">
                <a16:creationId xmlns:a16="http://schemas.microsoft.com/office/drawing/2014/main" id="{1757D60A-2083-42EA-92E5-B0984CA7D523}"/>
              </a:ext>
            </a:extLst>
          </p:cNvPr>
          <p:cNvSpPr>
            <a:spLocks noGrp="1"/>
          </p:cNvSpPr>
          <p:nvPr>
            <p:ph idx="1"/>
          </p:nvPr>
        </p:nvSpPr>
        <p:spPr>
          <a:xfrm>
            <a:off x="838200" y="1825625"/>
            <a:ext cx="10515600" cy="4351338"/>
          </a:xfrm>
        </p:spPr>
        <p:txBody>
          <a:bodyPr>
            <a:normAutofit fontScale="85000" lnSpcReduction="20000"/>
          </a:bodyPr>
          <a:lstStyle/>
          <a:p>
            <a:r>
              <a:rPr lang="en-US" dirty="0"/>
              <a:t>React Router is the de-facto React routing library, and it’s one of the most popular projects built on top of React.</a:t>
            </a:r>
          </a:p>
          <a:p>
            <a:r>
              <a:rPr lang="en-US" dirty="0"/>
              <a:t>React at its core is a very simple library, and it does not dictate anything about routing.</a:t>
            </a:r>
          </a:p>
          <a:p>
            <a:r>
              <a:rPr lang="en-US" dirty="0"/>
              <a:t>Routing in a Single Page Application is the way to introduce some features to navigating the app through links, which are expected in normal web applications:</a:t>
            </a:r>
          </a:p>
          <a:p>
            <a:r>
              <a:rPr lang="en-US" dirty="0"/>
              <a:t>The browser should change the URL when you navigate to a different screen</a:t>
            </a:r>
          </a:p>
          <a:p>
            <a:pPr lvl="1"/>
            <a:r>
              <a:rPr lang="en-US" dirty="0"/>
              <a:t>Deep linking should work: if you point the browser to a URL, the application should reconstruct the same view that was presented when the URL was generated.</a:t>
            </a:r>
          </a:p>
          <a:p>
            <a:pPr lvl="1"/>
            <a:r>
              <a:rPr lang="en-US" dirty="0"/>
              <a:t>The browser back (and forward) button should work like expected.</a:t>
            </a:r>
          </a:p>
          <a:p>
            <a:pPr lvl="1"/>
            <a:r>
              <a:rPr lang="en-US" dirty="0"/>
              <a:t>Routing links together your application navigation with the navigation features offered by the browser: the address bar and the navigation buttons.</a:t>
            </a:r>
          </a:p>
          <a:p>
            <a:r>
              <a:rPr lang="en-US" dirty="0"/>
              <a:t>React Router offers a way to write your code so that it will show certain components of your app only if the route matches what you define.</a:t>
            </a:r>
          </a:p>
        </p:txBody>
      </p:sp>
    </p:spTree>
    <p:extLst>
      <p:ext uri="{BB962C8B-B14F-4D97-AF65-F5344CB8AC3E}">
        <p14:creationId xmlns:p14="http://schemas.microsoft.com/office/powerpoint/2010/main" val="69416923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AFB756-BF7E-2B02-47D8-A52863A27A25}"/>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6100" kern="1200">
                <a:solidFill>
                  <a:schemeClr val="tx1"/>
                </a:solidFill>
                <a:latin typeface="+mj-lt"/>
                <a:ea typeface="+mj-ea"/>
                <a:cs typeface="+mj-cs"/>
              </a:rPr>
              <a:t>React Client-side Routing</a:t>
            </a:r>
          </a:p>
        </p:txBody>
      </p:sp>
      <p:pic>
        <p:nvPicPr>
          <p:cNvPr id="5" name="Picture 4" descr="Diagram&#10;&#10;Description automatically generated">
            <a:extLst>
              <a:ext uri="{FF2B5EF4-FFF2-40B4-BE49-F238E27FC236}">
                <a16:creationId xmlns:a16="http://schemas.microsoft.com/office/drawing/2014/main" id="{FF50E158-2CDE-7C35-4401-4FCECC76E46E}"/>
              </a:ext>
            </a:extLst>
          </p:cNvPr>
          <p:cNvPicPr>
            <a:picLocks noChangeAspect="1"/>
          </p:cNvPicPr>
          <p:nvPr/>
        </p:nvPicPr>
        <p:blipFill>
          <a:blip r:embed="rId2"/>
          <a:stretch>
            <a:fillRect/>
          </a:stretch>
        </p:blipFill>
        <p:spPr>
          <a:xfrm>
            <a:off x="5034622" y="640080"/>
            <a:ext cx="6453964" cy="5550408"/>
          </a:xfrm>
          <a:prstGeom prst="rect">
            <a:avLst/>
          </a:prstGeom>
        </p:spPr>
      </p:pic>
    </p:spTree>
    <p:extLst>
      <p:ext uri="{BB962C8B-B14F-4D97-AF65-F5344CB8AC3E}">
        <p14:creationId xmlns:p14="http://schemas.microsoft.com/office/powerpoint/2010/main" val="131538777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4BF8B3-B263-4DBC-82C1-9FE1C59F709D}"/>
              </a:ext>
            </a:extLst>
          </p:cNvPr>
          <p:cNvSpPr>
            <a:spLocks noGrp="1"/>
          </p:cNvSpPr>
          <p:nvPr>
            <p:ph type="title"/>
          </p:nvPr>
        </p:nvSpPr>
        <p:spPr/>
        <p:txBody>
          <a:bodyPr/>
          <a:lstStyle/>
          <a:p>
            <a:r>
              <a:rPr lang="en-IN" dirty="0"/>
              <a:t>Router Components</a:t>
            </a:r>
            <a:endParaRPr lang="en-US" dirty="0"/>
          </a:p>
        </p:txBody>
      </p:sp>
      <p:sp>
        <p:nvSpPr>
          <p:cNvPr id="3" name="Content Placeholder 2">
            <a:extLst>
              <a:ext uri="{FF2B5EF4-FFF2-40B4-BE49-F238E27FC236}">
                <a16:creationId xmlns:a16="http://schemas.microsoft.com/office/drawing/2014/main" id="{EC9151F7-5A08-4610-AB41-FC1260348BA9}"/>
              </a:ext>
            </a:extLst>
          </p:cNvPr>
          <p:cNvSpPr>
            <a:spLocks noGrp="1"/>
          </p:cNvSpPr>
          <p:nvPr>
            <p:ph idx="1"/>
          </p:nvPr>
        </p:nvSpPr>
        <p:spPr/>
        <p:txBody>
          <a:bodyPr/>
          <a:lstStyle/>
          <a:p>
            <a:r>
              <a:rPr lang="en-US" dirty="0"/>
              <a:t>Install</a:t>
            </a:r>
          </a:p>
          <a:p>
            <a:pPr lvl="1"/>
            <a:r>
              <a:rPr lang="en-US" dirty="0" err="1"/>
              <a:t>npm</a:t>
            </a:r>
            <a:r>
              <a:rPr lang="en-US" dirty="0"/>
              <a:t> </a:t>
            </a:r>
            <a:r>
              <a:rPr lang="en-US" dirty="0" err="1"/>
              <a:t>i</a:t>
            </a:r>
            <a:r>
              <a:rPr lang="en-US" dirty="0"/>
              <a:t> react-router-dom@5</a:t>
            </a:r>
          </a:p>
          <a:p>
            <a:r>
              <a:rPr lang="en-US" dirty="0"/>
              <a:t>The 3 components you will interact the most when working with React Router are:</a:t>
            </a:r>
          </a:p>
          <a:p>
            <a:pPr lvl="1"/>
            <a:r>
              <a:rPr lang="en-US" b="1" dirty="0" err="1"/>
              <a:t>BrowserRouter</a:t>
            </a:r>
            <a:r>
              <a:rPr lang="en-US" dirty="0"/>
              <a:t> wraps all your Route components.</a:t>
            </a:r>
          </a:p>
          <a:p>
            <a:pPr lvl="1"/>
            <a:r>
              <a:rPr lang="en-US" b="1" dirty="0"/>
              <a:t>Link/</a:t>
            </a:r>
            <a:r>
              <a:rPr lang="en-US" b="1" dirty="0" err="1"/>
              <a:t>NavLink</a:t>
            </a:r>
            <a:r>
              <a:rPr lang="en-US" dirty="0"/>
              <a:t> components are used to generate links to your routes</a:t>
            </a:r>
          </a:p>
          <a:p>
            <a:pPr lvl="1"/>
            <a:r>
              <a:rPr lang="en-US" b="1" dirty="0"/>
              <a:t>Route</a:t>
            </a:r>
            <a:r>
              <a:rPr lang="en-US" dirty="0"/>
              <a:t> components are responsible for showing - or hiding - the components they contain.</a:t>
            </a:r>
          </a:p>
        </p:txBody>
      </p:sp>
    </p:spTree>
    <p:extLst>
      <p:ext uri="{BB962C8B-B14F-4D97-AF65-F5344CB8AC3E}">
        <p14:creationId xmlns:p14="http://schemas.microsoft.com/office/powerpoint/2010/main" val="39209286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4D39F76-86F3-A2FF-3127-F4B38B8573B1}"/>
              </a:ext>
            </a:extLst>
          </p:cNvPr>
          <p:cNvSpPr/>
          <p:nvPr/>
        </p:nvSpPr>
        <p:spPr>
          <a:xfrm>
            <a:off x="7667073" y="1113905"/>
            <a:ext cx="2909456" cy="46301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IN" dirty="0"/>
              <a:t>SERVER</a:t>
            </a:r>
          </a:p>
        </p:txBody>
      </p:sp>
      <p:cxnSp>
        <p:nvCxnSpPr>
          <p:cNvPr id="4" name="Connector: Elbow 3">
            <a:extLst>
              <a:ext uri="{FF2B5EF4-FFF2-40B4-BE49-F238E27FC236}">
                <a16:creationId xmlns:a16="http://schemas.microsoft.com/office/drawing/2014/main" id="{F6CEBDE2-1975-2B4F-68BD-FF35EA1529D5}"/>
              </a:ext>
            </a:extLst>
          </p:cNvPr>
          <p:cNvCxnSpPr>
            <a:cxnSpLocks/>
          </p:cNvCxnSpPr>
          <p:nvPr/>
        </p:nvCxnSpPr>
        <p:spPr>
          <a:xfrm rot="16200000" flipH="1">
            <a:off x="10389174" y="4485034"/>
            <a:ext cx="1126625" cy="75191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 name="Connector: Elbow 4">
            <a:extLst>
              <a:ext uri="{FF2B5EF4-FFF2-40B4-BE49-F238E27FC236}">
                <a16:creationId xmlns:a16="http://schemas.microsoft.com/office/drawing/2014/main" id="{7707B062-0079-A3EF-6D59-47215DC55722}"/>
              </a:ext>
            </a:extLst>
          </p:cNvPr>
          <p:cNvCxnSpPr/>
          <p:nvPr/>
        </p:nvCxnSpPr>
        <p:spPr>
          <a:xfrm rot="16200000" flipV="1">
            <a:off x="9842041" y="4163489"/>
            <a:ext cx="2402527" cy="93355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Flowchart: Magnetic Disk 5">
            <a:extLst>
              <a:ext uri="{FF2B5EF4-FFF2-40B4-BE49-F238E27FC236}">
                <a16:creationId xmlns:a16="http://schemas.microsoft.com/office/drawing/2014/main" id="{2D82D372-9A52-332F-99F3-A482D427A7A1}"/>
              </a:ext>
            </a:extLst>
          </p:cNvPr>
          <p:cNvSpPr/>
          <p:nvPr/>
        </p:nvSpPr>
        <p:spPr>
          <a:xfrm>
            <a:off x="10922061" y="5424303"/>
            <a:ext cx="1176036" cy="1221671"/>
          </a:xfrm>
          <a:prstGeom prst="flowChartMagneticDisk">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IN" dirty="0"/>
              <a:t>DB</a:t>
            </a:r>
          </a:p>
        </p:txBody>
      </p:sp>
      <p:sp>
        <p:nvSpPr>
          <p:cNvPr id="7" name="Rectangle 6">
            <a:extLst>
              <a:ext uri="{FF2B5EF4-FFF2-40B4-BE49-F238E27FC236}">
                <a16:creationId xmlns:a16="http://schemas.microsoft.com/office/drawing/2014/main" id="{0FA93C6A-AA2B-9AC9-0172-6B80029241CB}"/>
              </a:ext>
            </a:extLst>
          </p:cNvPr>
          <p:cNvSpPr/>
          <p:nvPr/>
        </p:nvSpPr>
        <p:spPr>
          <a:xfrm>
            <a:off x="172141" y="1113905"/>
            <a:ext cx="3204839" cy="46301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IN" dirty="0"/>
              <a:t>BROWSER</a:t>
            </a:r>
          </a:p>
        </p:txBody>
      </p:sp>
      <p:cxnSp>
        <p:nvCxnSpPr>
          <p:cNvPr id="8" name="Straight Arrow Connector 7">
            <a:extLst>
              <a:ext uri="{FF2B5EF4-FFF2-40B4-BE49-F238E27FC236}">
                <a16:creationId xmlns:a16="http://schemas.microsoft.com/office/drawing/2014/main" id="{5879611D-90EA-02DE-E4A8-BEDEAB8E59B6}"/>
              </a:ext>
            </a:extLst>
          </p:cNvPr>
          <p:cNvCxnSpPr>
            <a:cxnSpLocks/>
          </p:cNvCxnSpPr>
          <p:nvPr/>
        </p:nvCxnSpPr>
        <p:spPr>
          <a:xfrm>
            <a:off x="3376980" y="1677880"/>
            <a:ext cx="427903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4384A91D-3E91-E91D-DC94-11C48B16361C}"/>
              </a:ext>
            </a:extLst>
          </p:cNvPr>
          <p:cNvSpPr txBox="1"/>
          <p:nvPr/>
        </p:nvSpPr>
        <p:spPr>
          <a:xfrm>
            <a:off x="4726386" y="1321411"/>
            <a:ext cx="1266629" cy="369332"/>
          </a:xfrm>
          <a:prstGeom prst="rect">
            <a:avLst/>
          </a:prstGeom>
          <a:noFill/>
        </p:spPr>
        <p:txBody>
          <a:bodyPr wrap="none" rtlCol="0">
            <a:spAutoFit/>
          </a:bodyPr>
          <a:lstStyle/>
          <a:p>
            <a:r>
              <a:rPr lang="en-IN" dirty="0"/>
              <a:t>HTTP + URL</a:t>
            </a:r>
          </a:p>
        </p:txBody>
      </p:sp>
      <p:cxnSp>
        <p:nvCxnSpPr>
          <p:cNvPr id="10" name="Straight Arrow Connector 9">
            <a:extLst>
              <a:ext uri="{FF2B5EF4-FFF2-40B4-BE49-F238E27FC236}">
                <a16:creationId xmlns:a16="http://schemas.microsoft.com/office/drawing/2014/main" id="{00690AC5-A95C-173F-F923-8F67563C7607}"/>
              </a:ext>
            </a:extLst>
          </p:cNvPr>
          <p:cNvCxnSpPr/>
          <p:nvPr/>
        </p:nvCxnSpPr>
        <p:spPr>
          <a:xfrm flipH="1">
            <a:off x="3365924" y="2021488"/>
            <a:ext cx="429009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49A9EA24-7520-64D9-5A93-6291592727A2}"/>
              </a:ext>
            </a:extLst>
          </p:cNvPr>
          <p:cNvSpPr/>
          <p:nvPr/>
        </p:nvSpPr>
        <p:spPr>
          <a:xfrm>
            <a:off x="4696403" y="2034350"/>
            <a:ext cx="1292340" cy="369332"/>
          </a:xfrm>
          <a:prstGeom prst="rect">
            <a:avLst/>
          </a:prstGeom>
        </p:spPr>
        <p:txBody>
          <a:bodyPr wrap="none">
            <a:spAutoFit/>
          </a:bodyPr>
          <a:lstStyle/>
          <a:p>
            <a:pPr algn="ctr"/>
            <a:r>
              <a:rPr lang="en-IN" dirty="0"/>
              <a:t>HTML + CSS</a:t>
            </a:r>
          </a:p>
        </p:txBody>
      </p:sp>
      <p:grpSp>
        <p:nvGrpSpPr>
          <p:cNvPr id="12" name="Group 11">
            <a:extLst>
              <a:ext uri="{FF2B5EF4-FFF2-40B4-BE49-F238E27FC236}">
                <a16:creationId xmlns:a16="http://schemas.microsoft.com/office/drawing/2014/main" id="{171E749F-B506-F899-8362-C57384E786D7}"/>
              </a:ext>
            </a:extLst>
          </p:cNvPr>
          <p:cNvGrpSpPr/>
          <p:nvPr/>
        </p:nvGrpSpPr>
        <p:grpSpPr>
          <a:xfrm>
            <a:off x="7810595" y="1906144"/>
            <a:ext cx="1262108" cy="898124"/>
            <a:chOff x="8762260" y="1677880"/>
            <a:chExt cx="1262108" cy="898124"/>
          </a:xfrm>
        </p:grpSpPr>
        <p:sp>
          <p:nvSpPr>
            <p:cNvPr id="13" name="Rectangle: Rounded Corners 12">
              <a:extLst>
                <a:ext uri="{FF2B5EF4-FFF2-40B4-BE49-F238E27FC236}">
                  <a16:creationId xmlns:a16="http://schemas.microsoft.com/office/drawing/2014/main" id="{2EBFA6B5-9ECC-CD7B-42A3-DF6E7DED0125}"/>
                </a:ext>
              </a:extLst>
            </p:cNvPr>
            <p:cNvSpPr/>
            <p:nvPr/>
          </p:nvSpPr>
          <p:spPr>
            <a:xfrm>
              <a:off x="8762260" y="1677880"/>
              <a:ext cx="1118586" cy="79011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Rectangle: Rounded Corners 13">
              <a:extLst>
                <a:ext uri="{FF2B5EF4-FFF2-40B4-BE49-F238E27FC236}">
                  <a16:creationId xmlns:a16="http://schemas.microsoft.com/office/drawing/2014/main" id="{E0757CAB-DD81-6D6A-BB6C-4D6C34E18DF0}"/>
                </a:ext>
              </a:extLst>
            </p:cNvPr>
            <p:cNvSpPr/>
            <p:nvPr/>
          </p:nvSpPr>
          <p:spPr>
            <a:xfrm>
              <a:off x="8905782" y="1785892"/>
              <a:ext cx="1118586" cy="79011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IN" dirty="0"/>
                <a:t>Server PAGES</a:t>
              </a:r>
            </a:p>
          </p:txBody>
        </p:sp>
      </p:grpSp>
      <p:grpSp>
        <p:nvGrpSpPr>
          <p:cNvPr id="15" name="Group 14">
            <a:extLst>
              <a:ext uri="{FF2B5EF4-FFF2-40B4-BE49-F238E27FC236}">
                <a16:creationId xmlns:a16="http://schemas.microsoft.com/office/drawing/2014/main" id="{3466E97C-51B5-043F-E5C5-D14D4EC67EED}"/>
              </a:ext>
            </a:extLst>
          </p:cNvPr>
          <p:cNvGrpSpPr/>
          <p:nvPr/>
        </p:nvGrpSpPr>
        <p:grpSpPr>
          <a:xfrm>
            <a:off x="9193562" y="1919007"/>
            <a:ext cx="1262108" cy="898124"/>
            <a:chOff x="8762260" y="1677880"/>
            <a:chExt cx="1262108" cy="898124"/>
          </a:xfrm>
        </p:grpSpPr>
        <p:sp>
          <p:nvSpPr>
            <p:cNvPr id="16" name="Rectangle: Rounded Corners 15">
              <a:extLst>
                <a:ext uri="{FF2B5EF4-FFF2-40B4-BE49-F238E27FC236}">
                  <a16:creationId xmlns:a16="http://schemas.microsoft.com/office/drawing/2014/main" id="{7CCB3A0F-0122-710B-F428-9F1CD689DF56}"/>
                </a:ext>
              </a:extLst>
            </p:cNvPr>
            <p:cNvSpPr/>
            <p:nvPr/>
          </p:nvSpPr>
          <p:spPr>
            <a:xfrm>
              <a:off x="8762260" y="1677880"/>
              <a:ext cx="1118586" cy="79011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Rounded Corners 16">
              <a:extLst>
                <a:ext uri="{FF2B5EF4-FFF2-40B4-BE49-F238E27FC236}">
                  <a16:creationId xmlns:a16="http://schemas.microsoft.com/office/drawing/2014/main" id="{8A4F339F-E019-6A4F-6999-2216E5621BB3}"/>
                </a:ext>
              </a:extLst>
            </p:cNvPr>
            <p:cNvSpPr/>
            <p:nvPr/>
          </p:nvSpPr>
          <p:spPr>
            <a:xfrm>
              <a:off x="8905782" y="1785892"/>
              <a:ext cx="1118586" cy="79011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IN" dirty="0"/>
                <a:t>CSS</a:t>
              </a:r>
            </a:p>
          </p:txBody>
        </p:sp>
      </p:grpSp>
      <p:cxnSp>
        <p:nvCxnSpPr>
          <p:cNvPr id="18" name="Straight Connector 17">
            <a:extLst>
              <a:ext uri="{FF2B5EF4-FFF2-40B4-BE49-F238E27FC236}">
                <a16:creationId xmlns:a16="http://schemas.microsoft.com/office/drawing/2014/main" id="{261BB6EF-3561-41AF-8B59-8BFA682B2F74}"/>
              </a:ext>
            </a:extLst>
          </p:cNvPr>
          <p:cNvCxnSpPr/>
          <p:nvPr/>
        </p:nvCxnSpPr>
        <p:spPr>
          <a:xfrm>
            <a:off x="7667073" y="3305368"/>
            <a:ext cx="2909456" cy="0"/>
          </a:xfrm>
          <a:prstGeom prst="line">
            <a:avLst/>
          </a:prstGeom>
        </p:spPr>
        <p:style>
          <a:lnRef idx="1">
            <a:schemeClr val="accent4"/>
          </a:lnRef>
          <a:fillRef idx="0">
            <a:schemeClr val="accent4"/>
          </a:fillRef>
          <a:effectRef idx="0">
            <a:schemeClr val="accent4"/>
          </a:effectRef>
          <a:fontRef idx="minor">
            <a:schemeClr val="tx1"/>
          </a:fontRef>
        </p:style>
      </p:cxnSp>
      <p:sp>
        <p:nvSpPr>
          <p:cNvPr id="19" name="TextBox 18">
            <a:extLst>
              <a:ext uri="{FF2B5EF4-FFF2-40B4-BE49-F238E27FC236}">
                <a16:creationId xmlns:a16="http://schemas.microsoft.com/office/drawing/2014/main" id="{A21C8DED-8616-B419-65DE-9FCEDFB0BBE1}"/>
              </a:ext>
            </a:extLst>
          </p:cNvPr>
          <p:cNvSpPr txBox="1"/>
          <p:nvPr/>
        </p:nvSpPr>
        <p:spPr>
          <a:xfrm>
            <a:off x="8560494" y="3596507"/>
            <a:ext cx="1122615" cy="1754326"/>
          </a:xfrm>
          <a:prstGeom prst="rect">
            <a:avLst/>
          </a:prstGeom>
          <a:noFill/>
        </p:spPr>
        <p:txBody>
          <a:bodyPr wrap="none" rtlCol="0">
            <a:spAutoFit/>
          </a:bodyPr>
          <a:lstStyle/>
          <a:p>
            <a:r>
              <a:rPr lang="en-IN" dirty="0">
                <a:solidFill>
                  <a:schemeClr val="bg1"/>
                </a:solidFill>
              </a:rPr>
              <a:t>ASP</a:t>
            </a:r>
          </a:p>
          <a:p>
            <a:r>
              <a:rPr lang="en-IN" dirty="0">
                <a:solidFill>
                  <a:schemeClr val="bg1"/>
                </a:solidFill>
              </a:rPr>
              <a:t>ASP .NET</a:t>
            </a:r>
          </a:p>
          <a:p>
            <a:r>
              <a:rPr lang="en-IN" dirty="0">
                <a:solidFill>
                  <a:schemeClr val="bg1"/>
                </a:solidFill>
              </a:rPr>
              <a:t>JSP</a:t>
            </a:r>
          </a:p>
          <a:p>
            <a:r>
              <a:rPr lang="en-IN" dirty="0">
                <a:solidFill>
                  <a:schemeClr val="bg1"/>
                </a:solidFill>
              </a:rPr>
              <a:t>PHP</a:t>
            </a:r>
          </a:p>
          <a:p>
            <a:r>
              <a:rPr lang="en-IN" dirty="0">
                <a:solidFill>
                  <a:schemeClr val="bg1"/>
                </a:solidFill>
              </a:rPr>
              <a:t>Ruby</a:t>
            </a:r>
          </a:p>
          <a:p>
            <a:r>
              <a:rPr lang="en-IN" dirty="0">
                <a:solidFill>
                  <a:schemeClr val="bg1"/>
                </a:solidFill>
              </a:rPr>
              <a:t>Express JS</a:t>
            </a:r>
          </a:p>
        </p:txBody>
      </p:sp>
      <p:sp>
        <p:nvSpPr>
          <p:cNvPr id="20" name="Rectangle 19">
            <a:extLst>
              <a:ext uri="{FF2B5EF4-FFF2-40B4-BE49-F238E27FC236}">
                <a16:creationId xmlns:a16="http://schemas.microsoft.com/office/drawing/2014/main" id="{98FE2FD7-DEF1-BC96-F78C-7E78AA77FC80}"/>
              </a:ext>
            </a:extLst>
          </p:cNvPr>
          <p:cNvSpPr/>
          <p:nvPr/>
        </p:nvSpPr>
        <p:spPr>
          <a:xfrm>
            <a:off x="172141" y="1628001"/>
            <a:ext cx="3193783" cy="35077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IN" dirty="0"/>
              <a:t>NAVIGATION</a:t>
            </a:r>
          </a:p>
        </p:txBody>
      </p:sp>
      <p:sp>
        <p:nvSpPr>
          <p:cNvPr id="21" name="Rectangle: Rounded Corners 20">
            <a:extLst>
              <a:ext uri="{FF2B5EF4-FFF2-40B4-BE49-F238E27FC236}">
                <a16:creationId xmlns:a16="http://schemas.microsoft.com/office/drawing/2014/main" id="{4CA3C1CC-C594-2571-DA67-C7DF4EE2610E}"/>
              </a:ext>
            </a:extLst>
          </p:cNvPr>
          <p:cNvSpPr/>
          <p:nvPr/>
        </p:nvSpPr>
        <p:spPr>
          <a:xfrm>
            <a:off x="365028" y="2448294"/>
            <a:ext cx="827614" cy="85707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22" name="Rectangle: Rounded Corners 21">
            <a:extLst>
              <a:ext uri="{FF2B5EF4-FFF2-40B4-BE49-F238E27FC236}">
                <a16:creationId xmlns:a16="http://schemas.microsoft.com/office/drawing/2014/main" id="{F860FAC3-8D81-0E71-6D14-64DB1362C825}"/>
              </a:ext>
            </a:extLst>
          </p:cNvPr>
          <p:cNvSpPr/>
          <p:nvPr/>
        </p:nvSpPr>
        <p:spPr>
          <a:xfrm>
            <a:off x="1383462" y="2448294"/>
            <a:ext cx="827614" cy="85707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23" name="Rectangle: Rounded Corners 22">
            <a:extLst>
              <a:ext uri="{FF2B5EF4-FFF2-40B4-BE49-F238E27FC236}">
                <a16:creationId xmlns:a16="http://schemas.microsoft.com/office/drawing/2014/main" id="{376275BA-EE42-EEE2-A8EF-921C4D13866C}"/>
              </a:ext>
            </a:extLst>
          </p:cNvPr>
          <p:cNvSpPr/>
          <p:nvPr/>
        </p:nvSpPr>
        <p:spPr>
          <a:xfrm>
            <a:off x="2396870" y="2437699"/>
            <a:ext cx="827614" cy="85707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24" name="Rectangle: Rounded Corners 23">
            <a:extLst>
              <a:ext uri="{FF2B5EF4-FFF2-40B4-BE49-F238E27FC236}">
                <a16:creationId xmlns:a16="http://schemas.microsoft.com/office/drawing/2014/main" id="{9DAF1820-0565-7BF3-823C-04BD4DAB6F2D}"/>
              </a:ext>
            </a:extLst>
          </p:cNvPr>
          <p:cNvSpPr/>
          <p:nvPr/>
        </p:nvSpPr>
        <p:spPr>
          <a:xfrm>
            <a:off x="365028" y="3469412"/>
            <a:ext cx="2859456" cy="201698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N" dirty="0"/>
          </a:p>
        </p:txBody>
      </p:sp>
      <p:cxnSp>
        <p:nvCxnSpPr>
          <p:cNvPr id="25" name="Straight Arrow Connector 24">
            <a:extLst>
              <a:ext uri="{FF2B5EF4-FFF2-40B4-BE49-F238E27FC236}">
                <a16:creationId xmlns:a16="http://schemas.microsoft.com/office/drawing/2014/main" id="{CC74F0FD-AB97-CA45-D985-40D0BAAACC6C}"/>
              </a:ext>
            </a:extLst>
          </p:cNvPr>
          <p:cNvCxnSpPr/>
          <p:nvPr/>
        </p:nvCxnSpPr>
        <p:spPr>
          <a:xfrm flipH="1">
            <a:off x="3365924" y="4220937"/>
            <a:ext cx="429009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26CDCAAC-202F-A445-F3E2-1AEF7B091FA7}"/>
              </a:ext>
            </a:extLst>
          </p:cNvPr>
          <p:cNvSpPr txBox="1"/>
          <p:nvPr/>
        </p:nvSpPr>
        <p:spPr>
          <a:xfrm>
            <a:off x="4715330" y="3469412"/>
            <a:ext cx="1266629" cy="369332"/>
          </a:xfrm>
          <a:prstGeom prst="rect">
            <a:avLst/>
          </a:prstGeom>
          <a:noFill/>
        </p:spPr>
        <p:txBody>
          <a:bodyPr wrap="none" rtlCol="0">
            <a:spAutoFit/>
          </a:bodyPr>
          <a:lstStyle/>
          <a:p>
            <a:r>
              <a:rPr lang="en-IN" dirty="0"/>
              <a:t>HTTP + URL</a:t>
            </a:r>
          </a:p>
        </p:txBody>
      </p:sp>
      <p:sp>
        <p:nvSpPr>
          <p:cNvPr id="27" name="Rectangle 26">
            <a:extLst>
              <a:ext uri="{FF2B5EF4-FFF2-40B4-BE49-F238E27FC236}">
                <a16:creationId xmlns:a16="http://schemas.microsoft.com/office/drawing/2014/main" id="{EB26EA90-2921-490D-399F-2BB99CBA9A39}"/>
              </a:ext>
            </a:extLst>
          </p:cNvPr>
          <p:cNvSpPr/>
          <p:nvPr/>
        </p:nvSpPr>
        <p:spPr>
          <a:xfrm>
            <a:off x="4715330" y="4233799"/>
            <a:ext cx="1345240" cy="369332"/>
          </a:xfrm>
          <a:prstGeom prst="rect">
            <a:avLst/>
          </a:prstGeom>
        </p:spPr>
        <p:txBody>
          <a:bodyPr wrap="none">
            <a:spAutoFit/>
          </a:bodyPr>
          <a:lstStyle/>
          <a:p>
            <a:r>
              <a:rPr lang="en-IN"/>
              <a:t>HTML + CSS </a:t>
            </a:r>
          </a:p>
        </p:txBody>
      </p:sp>
      <p:grpSp>
        <p:nvGrpSpPr>
          <p:cNvPr id="28" name="Group 27">
            <a:extLst>
              <a:ext uri="{FF2B5EF4-FFF2-40B4-BE49-F238E27FC236}">
                <a16:creationId xmlns:a16="http://schemas.microsoft.com/office/drawing/2014/main" id="{36AC228F-9FF8-D17A-6940-7ED21AAD51E0}"/>
              </a:ext>
            </a:extLst>
          </p:cNvPr>
          <p:cNvGrpSpPr/>
          <p:nvPr/>
        </p:nvGrpSpPr>
        <p:grpSpPr>
          <a:xfrm>
            <a:off x="3467802" y="4432944"/>
            <a:ext cx="828000" cy="828000"/>
            <a:chOff x="4936328" y="4218830"/>
            <a:chExt cx="828000" cy="828000"/>
          </a:xfrm>
        </p:grpSpPr>
        <p:sp>
          <p:nvSpPr>
            <p:cNvPr id="29" name="Arc 28">
              <a:extLst>
                <a:ext uri="{FF2B5EF4-FFF2-40B4-BE49-F238E27FC236}">
                  <a16:creationId xmlns:a16="http://schemas.microsoft.com/office/drawing/2014/main" id="{05F8CC0C-A5C5-FF71-0DAA-7F0B9135F826}"/>
                </a:ext>
              </a:extLst>
            </p:cNvPr>
            <p:cNvSpPr/>
            <p:nvPr/>
          </p:nvSpPr>
          <p:spPr>
            <a:xfrm rot="16418204">
              <a:off x="4936328" y="4218830"/>
              <a:ext cx="828000" cy="828000"/>
            </a:xfrm>
            <a:prstGeom prst="arc">
              <a:avLst>
                <a:gd name="adj1" fmla="val 16200000"/>
                <a:gd name="adj2" fmla="val 14532720"/>
              </a:avLst>
            </a:prstGeom>
            <a:ln w="38100">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30" name="TextBox 29">
              <a:extLst>
                <a:ext uri="{FF2B5EF4-FFF2-40B4-BE49-F238E27FC236}">
                  <a16:creationId xmlns:a16="http://schemas.microsoft.com/office/drawing/2014/main" id="{103B9E45-CADF-E582-8E51-150F060CE778}"/>
                </a:ext>
              </a:extLst>
            </p:cNvPr>
            <p:cNvSpPr txBox="1"/>
            <p:nvPr/>
          </p:nvSpPr>
          <p:spPr>
            <a:xfrm>
              <a:off x="5001333" y="4357798"/>
              <a:ext cx="755913" cy="523220"/>
            </a:xfrm>
            <a:prstGeom prst="rect">
              <a:avLst/>
            </a:prstGeom>
            <a:noFill/>
          </p:spPr>
          <p:txBody>
            <a:bodyPr wrap="none" rtlCol="0">
              <a:spAutoFit/>
            </a:bodyPr>
            <a:lstStyle/>
            <a:p>
              <a:r>
                <a:rPr lang="en-IN" sz="1400" b="1" dirty="0">
                  <a:solidFill>
                    <a:srgbClr val="FF0000"/>
                  </a:solidFill>
                </a:rPr>
                <a:t>Page</a:t>
              </a:r>
            </a:p>
            <a:p>
              <a:r>
                <a:rPr lang="en-IN" sz="1400" b="1" dirty="0">
                  <a:solidFill>
                    <a:srgbClr val="FF0000"/>
                  </a:solidFill>
                </a:rPr>
                <a:t>Reload!</a:t>
              </a:r>
            </a:p>
          </p:txBody>
        </p:sp>
      </p:grpSp>
      <p:cxnSp>
        <p:nvCxnSpPr>
          <p:cNvPr id="31" name="Straight Arrow Connector 30">
            <a:extLst>
              <a:ext uri="{FF2B5EF4-FFF2-40B4-BE49-F238E27FC236}">
                <a16:creationId xmlns:a16="http://schemas.microsoft.com/office/drawing/2014/main" id="{FDBE46F4-0BA6-11A9-08E7-AE2898839C53}"/>
              </a:ext>
            </a:extLst>
          </p:cNvPr>
          <p:cNvCxnSpPr>
            <a:cxnSpLocks/>
          </p:cNvCxnSpPr>
          <p:nvPr/>
        </p:nvCxnSpPr>
        <p:spPr>
          <a:xfrm>
            <a:off x="3365924" y="3831911"/>
            <a:ext cx="427903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1553220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9ECF431-01B1-49BB-BD69-293D980501FF}"/>
              </a:ext>
            </a:extLst>
          </p:cNvPr>
          <p:cNvSpPr/>
          <p:nvPr/>
        </p:nvSpPr>
        <p:spPr>
          <a:xfrm>
            <a:off x="464855" y="1107022"/>
            <a:ext cx="2771774" cy="4643956"/>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IN" dirty="0"/>
              <a:t>BROWSER</a:t>
            </a:r>
          </a:p>
        </p:txBody>
      </p:sp>
      <p:sp>
        <p:nvSpPr>
          <p:cNvPr id="5" name="Rectangle: Rounded Corners 4">
            <a:extLst>
              <a:ext uri="{FF2B5EF4-FFF2-40B4-BE49-F238E27FC236}">
                <a16:creationId xmlns:a16="http://schemas.microsoft.com/office/drawing/2014/main" id="{878893ED-DDA6-49BA-950D-DFB817525B7C}"/>
              </a:ext>
            </a:extLst>
          </p:cNvPr>
          <p:cNvSpPr/>
          <p:nvPr/>
        </p:nvSpPr>
        <p:spPr>
          <a:xfrm>
            <a:off x="7048994" y="720164"/>
            <a:ext cx="3135110" cy="183431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IN" dirty="0"/>
              <a:t>NODE SERVER</a:t>
            </a:r>
          </a:p>
        </p:txBody>
      </p:sp>
      <p:sp>
        <p:nvSpPr>
          <p:cNvPr id="6" name="Rectangle: Rounded Corners 5">
            <a:extLst>
              <a:ext uri="{FF2B5EF4-FFF2-40B4-BE49-F238E27FC236}">
                <a16:creationId xmlns:a16="http://schemas.microsoft.com/office/drawing/2014/main" id="{626220B8-EBA1-483C-B65F-FDD494669E3A}"/>
              </a:ext>
            </a:extLst>
          </p:cNvPr>
          <p:cNvSpPr/>
          <p:nvPr/>
        </p:nvSpPr>
        <p:spPr>
          <a:xfrm>
            <a:off x="7485799" y="1299159"/>
            <a:ext cx="2276054" cy="1049295"/>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IN" dirty="0"/>
              <a:t>React Application</a:t>
            </a:r>
          </a:p>
        </p:txBody>
      </p:sp>
      <p:cxnSp>
        <p:nvCxnSpPr>
          <p:cNvPr id="7" name="Straight Arrow Connector 6">
            <a:extLst>
              <a:ext uri="{FF2B5EF4-FFF2-40B4-BE49-F238E27FC236}">
                <a16:creationId xmlns:a16="http://schemas.microsoft.com/office/drawing/2014/main" id="{C7D7E68A-01E9-4796-807B-73C28BE77467}"/>
              </a:ext>
            </a:extLst>
          </p:cNvPr>
          <p:cNvCxnSpPr/>
          <p:nvPr/>
        </p:nvCxnSpPr>
        <p:spPr>
          <a:xfrm>
            <a:off x="3254215" y="1382544"/>
            <a:ext cx="377719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7E08B1EB-7226-4618-BF0F-28E45F2E3274}"/>
              </a:ext>
            </a:extLst>
          </p:cNvPr>
          <p:cNvCxnSpPr/>
          <p:nvPr/>
        </p:nvCxnSpPr>
        <p:spPr>
          <a:xfrm flipH="1">
            <a:off x="3254215" y="1907191"/>
            <a:ext cx="377719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7154C5BE-AE9B-4E7E-AF04-90E380D2EA43}"/>
              </a:ext>
            </a:extLst>
          </p:cNvPr>
          <p:cNvSpPr txBox="1"/>
          <p:nvPr/>
        </p:nvSpPr>
        <p:spPr>
          <a:xfrm>
            <a:off x="3758098" y="1013211"/>
            <a:ext cx="2833083" cy="369332"/>
          </a:xfrm>
          <a:prstGeom prst="rect">
            <a:avLst/>
          </a:prstGeom>
          <a:noFill/>
        </p:spPr>
        <p:txBody>
          <a:bodyPr wrap="none" rtlCol="0">
            <a:spAutoFit/>
          </a:bodyPr>
          <a:lstStyle/>
          <a:p>
            <a:r>
              <a:rPr lang="en-IN" dirty="0"/>
              <a:t>HTTP + URL (localhost:3000)</a:t>
            </a:r>
          </a:p>
        </p:txBody>
      </p:sp>
      <p:sp>
        <p:nvSpPr>
          <p:cNvPr id="10" name="TextBox 9">
            <a:extLst>
              <a:ext uri="{FF2B5EF4-FFF2-40B4-BE49-F238E27FC236}">
                <a16:creationId xmlns:a16="http://schemas.microsoft.com/office/drawing/2014/main" id="{564F27FC-9993-4A36-9661-A7371D122E4B}"/>
              </a:ext>
            </a:extLst>
          </p:cNvPr>
          <p:cNvSpPr txBox="1"/>
          <p:nvPr/>
        </p:nvSpPr>
        <p:spPr>
          <a:xfrm>
            <a:off x="3779642" y="1961538"/>
            <a:ext cx="2781852" cy="369332"/>
          </a:xfrm>
          <a:prstGeom prst="rect">
            <a:avLst/>
          </a:prstGeom>
          <a:noFill/>
        </p:spPr>
        <p:txBody>
          <a:bodyPr wrap="none" rtlCol="0">
            <a:spAutoFit/>
          </a:bodyPr>
          <a:lstStyle/>
          <a:p>
            <a:r>
              <a:rPr lang="en-IN" dirty="0"/>
              <a:t>HTML Page + JS (React App)</a:t>
            </a:r>
          </a:p>
        </p:txBody>
      </p:sp>
      <p:sp>
        <p:nvSpPr>
          <p:cNvPr id="11" name="Rectangle 10">
            <a:extLst>
              <a:ext uri="{FF2B5EF4-FFF2-40B4-BE49-F238E27FC236}">
                <a16:creationId xmlns:a16="http://schemas.microsoft.com/office/drawing/2014/main" id="{B76B62C1-FF12-4F85-8B8B-AFB1B199D0F9}"/>
              </a:ext>
            </a:extLst>
          </p:cNvPr>
          <p:cNvSpPr/>
          <p:nvPr/>
        </p:nvSpPr>
        <p:spPr>
          <a:xfrm>
            <a:off x="464855" y="1107022"/>
            <a:ext cx="2771774" cy="4052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NAVIGATION</a:t>
            </a:r>
          </a:p>
        </p:txBody>
      </p:sp>
      <p:sp>
        <p:nvSpPr>
          <p:cNvPr id="12" name="TextBox 11">
            <a:extLst>
              <a:ext uri="{FF2B5EF4-FFF2-40B4-BE49-F238E27FC236}">
                <a16:creationId xmlns:a16="http://schemas.microsoft.com/office/drawing/2014/main" id="{389F3A65-E459-4213-B877-D3467A0367F4}"/>
              </a:ext>
            </a:extLst>
          </p:cNvPr>
          <p:cNvSpPr txBox="1"/>
          <p:nvPr/>
        </p:nvSpPr>
        <p:spPr>
          <a:xfrm>
            <a:off x="566482" y="1637320"/>
            <a:ext cx="2568519" cy="1477328"/>
          </a:xfrm>
          <a:prstGeom prst="rect">
            <a:avLst/>
          </a:prstGeom>
          <a:noFill/>
        </p:spPr>
        <p:txBody>
          <a:bodyPr wrap="square" rtlCol="0">
            <a:spAutoFit/>
          </a:bodyPr>
          <a:lstStyle/>
          <a:p>
            <a:r>
              <a:rPr lang="en-IN" dirty="0"/>
              <a:t>Click on Admin Link, call to the API is done on </a:t>
            </a:r>
            <a:r>
              <a:rPr lang="en-IN" dirty="0" err="1"/>
              <a:t>componentDidMount</a:t>
            </a:r>
            <a:r>
              <a:rPr lang="en-IN" dirty="0"/>
              <a:t> and display the data in </a:t>
            </a:r>
            <a:r>
              <a:rPr lang="en-IN" dirty="0" err="1"/>
              <a:t>Datatable</a:t>
            </a:r>
            <a:endParaRPr lang="en-US" dirty="0"/>
          </a:p>
        </p:txBody>
      </p:sp>
      <p:sp>
        <p:nvSpPr>
          <p:cNvPr id="13" name="Rectangle: Rounded Corners 12">
            <a:extLst>
              <a:ext uri="{FF2B5EF4-FFF2-40B4-BE49-F238E27FC236}">
                <a16:creationId xmlns:a16="http://schemas.microsoft.com/office/drawing/2014/main" id="{1A6C3851-BE08-44E0-A697-2F3A757970CD}"/>
              </a:ext>
            </a:extLst>
          </p:cNvPr>
          <p:cNvSpPr/>
          <p:nvPr/>
        </p:nvSpPr>
        <p:spPr>
          <a:xfrm>
            <a:off x="7048994" y="2764423"/>
            <a:ext cx="3135110" cy="183431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IN" dirty="0"/>
              <a:t>NODE SERVER</a:t>
            </a:r>
          </a:p>
        </p:txBody>
      </p:sp>
      <p:cxnSp>
        <p:nvCxnSpPr>
          <p:cNvPr id="14" name="Connector: Elbow 13">
            <a:extLst>
              <a:ext uri="{FF2B5EF4-FFF2-40B4-BE49-F238E27FC236}">
                <a16:creationId xmlns:a16="http://schemas.microsoft.com/office/drawing/2014/main" id="{834F17CF-0EFA-40D0-B0D9-487927918746}"/>
              </a:ext>
            </a:extLst>
          </p:cNvPr>
          <p:cNvCxnSpPr>
            <a:cxnSpLocks/>
          </p:cNvCxnSpPr>
          <p:nvPr/>
        </p:nvCxnSpPr>
        <p:spPr>
          <a:xfrm>
            <a:off x="9678407" y="3554966"/>
            <a:ext cx="1649996" cy="1537431"/>
          </a:xfrm>
          <a:prstGeom prst="bentConnector2">
            <a:avLst/>
          </a:prstGeom>
          <a:ln w="38100">
            <a:tailEnd type="triangle"/>
          </a:ln>
        </p:spPr>
        <p:style>
          <a:lnRef idx="1">
            <a:schemeClr val="accent2"/>
          </a:lnRef>
          <a:fillRef idx="0">
            <a:schemeClr val="accent2"/>
          </a:fillRef>
          <a:effectRef idx="0">
            <a:schemeClr val="accent2"/>
          </a:effectRef>
          <a:fontRef idx="minor">
            <a:schemeClr val="tx1"/>
          </a:fontRef>
        </p:style>
      </p:cxnSp>
      <p:cxnSp>
        <p:nvCxnSpPr>
          <p:cNvPr id="15" name="Connector: Elbow 14">
            <a:extLst>
              <a:ext uri="{FF2B5EF4-FFF2-40B4-BE49-F238E27FC236}">
                <a16:creationId xmlns:a16="http://schemas.microsoft.com/office/drawing/2014/main" id="{8515C01A-14E0-4F6E-96D2-E13467F93803}"/>
              </a:ext>
            </a:extLst>
          </p:cNvPr>
          <p:cNvCxnSpPr>
            <a:cxnSpLocks/>
            <a:endCxn id="16" idx="3"/>
          </p:cNvCxnSpPr>
          <p:nvPr/>
        </p:nvCxnSpPr>
        <p:spPr>
          <a:xfrm rot="16200000" flipV="1">
            <a:off x="9753932" y="3764449"/>
            <a:ext cx="1336980" cy="1318916"/>
          </a:xfrm>
          <a:prstGeom prst="bentConnector2">
            <a:avLst/>
          </a:prstGeom>
          <a:ln w="38100">
            <a:tailEnd type="triangle"/>
          </a:ln>
        </p:spPr>
        <p:style>
          <a:lnRef idx="1">
            <a:schemeClr val="accent2"/>
          </a:lnRef>
          <a:fillRef idx="0">
            <a:schemeClr val="accent2"/>
          </a:fillRef>
          <a:effectRef idx="0">
            <a:schemeClr val="accent2"/>
          </a:effectRef>
          <a:fontRef idx="minor">
            <a:schemeClr val="tx1"/>
          </a:fontRef>
        </p:style>
      </p:cxnSp>
      <p:sp>
        <p:nvSpPr>
          <p:cNvPr id="16" name="Rectangle: Rounded Corners 15">
            <a:extLst>
              <a:ext uri="{FF2B5EF4-FFF2-40B4-BE49-F238E27FC236}">
                <a16:creationId xmlns:a16="http://schemas.microsoft.com/office/drawing/2014/main" id="{7316C071-2AB9-4829-8484-A76DCAD03FCF}"/>
              </a:ext>
            </a:extLst>
          </p:cNvPr>
          <p:cNvSpPr/>
          <p:nvPr/>
        </p:nvSpPr>
        <p:spPr>
          <a:xfrm>
            <a:off x="7486910" y="3230769"/>
            <a:ext cx="2276054" cy="1049295"/>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IN" dirty="0"/>
              <a:t>EXPRESS JS</a:t>
            </a:r>
          </a:p>
          <a:p>
            <a:pPr algn="ctr"/>
            <a:r>
              <a:rPr lang="en-IN" dirty="0"/>
              <a:t>Web API</a:t>
            </a:r>
          </a:p>
        </p:txBody>
      </p:sp>
      <p:cxnSp>
        <p:nvCxnSpPr>
          <p:cNvPr id="17" name="Connector: Elbow 16">
            <a:extLst>
              <a:ext uri="{FF2B5EF4-FFF2-40B4-BE49-F238E27FC236}">
                <a16:creationId xmlns:a16="http://schemas.microsoft.com/office/drawing/2014/main" id="{F164FB71-D3C1-41C5-AD5E-36DBA5D5109C}"/>
              </a:ext>
            </a:extLst>
          </p:cNvPr>
          <p:cNvCxnSpPr/>
          <p:nvPr/>
        </p:nvCxnSpPr>
        <p:spPr>
          <a:xfrm flipV="1">
            <a:off x="3236628" y="4303526"/>
            <a:ext cx="5433568" cy="812333"/>
          </a:xfrm>
          <a:prstGeom prst="bentConnector2">
            <a:avLst/>
          </a:prstGeom>
          <a:ln w="38100">
            <a:tailEnd type="triangle"/>
          </a:ln>
        </p:spPr>
        <p:style>
          <a:lnRef idx="1">
            <a:schemeClr val="accent2"/>
          </a:lnRef>
          <a:fillRef idx="0">
            <a:schemeClr val="accent2"/>
          </a:fillRef>
          <a:effectRef idx="0">
            <a:schemeClr val="accent2"/>
          </a:effectRef>
          <a:fontRef idx="minor">
            <a:schemeClr val="tx1"/>
          </a:fontRef>
        </p:style>
      </p:cxnSp>
      <p:cxnSp>
        <p:nvCxnSpPr>
          <p:cNvPr id="18" name="Connector: Elbow 17">
            <a:extLst>
              <a:ext uri="{FF2B5EF4-FFF2-40B4-BE49-F238E27FC236}">
                <a16:creationId xmlns:a16="http://schemas.microsoft.com/office/drawing/2014/main" id="{8B7B5CF4-D221-470B-9C3F-4FA9F5BFBA74}"/>
              </a:ext>
            </a:extLst>
          </p:cNvPr>
          <p:cNvCxnSpPr/>
          <p:nvPr/>
        </p:nvCxnSpPr>
        <p:spPr>
          <a:xfrm rot="10800000" flipV="1">
            <a:off x="3236629" y="4303525"/>
            <a:ext cx="5804015" cy="1062117"/>
          </a:xfrm>
          <a:prstGeom prst="bentConnector3">
            <a:avLst>
              <a:gd name="adj1" fmla="val 301"/>
            </a:avLst>
          </a:prstGeom>
          <a:ln w="38100">
            <a:tailEnd type="triangle"/>
          </a:ln>
        </p:spPr>
        <p:style>
          <a:lnRef idx="1">
            <a:schemeClr val="accent2"/>
          </a:lnRef>
          <a:fillRef idx="0">
            <a:schemeClr val="accent2"/>
          </a:fillRef>
          <a:effectRef idx="0">
            <a:schemeClr val="accent2"/>
          </a:effectRef>
          <a:fontRef idx="minor">
            <a:schemeClr val="tx1"/>
          </a:fontRef>
        </p:style>
      </p:cxnSp>
      <p:sp>
        <p:nvSpPr>
          <p:cNvPr id="19" name="TextBox 18">
            <a:extLst>
              <a:ext uri="{FF2B5EF4-FFF2-40B4-BE49-F238E27FC236}">
                <a16:creationId xmlns:a16="http://schemas.microsoft.com/office/drawing/2014/main" id="{C0CAB96B-CAD3-4510-A01E-D49F43565965}"/>
              </a:ext>
            </a:extLst>
          </p:cNvPr>
          <p:cNvSpPr txBox="1"/>
          <p:nvPr/>
        </p:nvSpPr>
        <p:spPr>
          <a:xfrm>
            <a:off x="4248504" y="4659030"/>
            <a:ext cx="3525965" cy="369332"/>
          </a:xfrm>
          <a:prstGeom prst="rect">
            <a:avLst/>
          </a:prstGeom>
          <a:noFill/>
        </p:spPr>
        <p:txBody>
          <a:bodyPr wrap="none" rtlCol="0">
            <a:spAutoFit/>
          </a:bodyPr>
          <a:lstStyle/>
          <a:p>
            <a:r>
              <a:rPr lang="en-IN" dirty="0"/>
              <a:t>AJAX – localhost:8000/</a:t>
            </a:r>
            <a:r>
              <a:rPr lang="en-IN" dirty="0" err="1"/>
              <a:t>api</a:t>
            </a:r>
            <a:r>
              <a:rPr lang="en-IN" dirty="0"/>
              <a:t>/products</a:t>
            </a:r>
          </a:p>
        </p:txBody>
      </p:sp>
      <p:sp>
        <p:nvSpPr>
          <p:cNvPr id="20" name="TextBox 19">
            <a:extLst>
              <a:ext uri="{FF2B5EF4-FFF2-40B4-BE49-F238E27FC236}">
                <a16:creationId xmlns:a16="http://schemas.microsoft.com/office/drawing/2014/main" id="{C9D6A63D-D181-4B54-BC8E-17EF71D03D37}"/>
              </a:ext>
            </a:extLst>
          </p:cNvPr>
          <p:cNvSpPr txBox="1"/>
          <p:nvPr/>
        </p:nvSpPr>
        <p:spPr>
          <a:xfrm>
            <a:off x="5517159" y="5395729"/>
            <a:ext cx="665567" cy="369332"/>
          </a:xfrm>
          <a:prstGeom prst="rect">
            <a:avLst/>
          </a:prstGeom>
          <a:noFill/>
        </p:spPr>
        <p:txBody>
          <a:bodyPr wrap="none" rtlCol="0">
            <a:spAutoFit/>
          </a:bodyPr>
          <a:lstStyle/>
          <a:p>
            <a:r>
              <a:rPr lang="en-IN" dirty="0"/>
              <a:t>JSON</a:t>
            </a:r>
          </a:p>
        </p:txBody>
      </p:sp>
      <p:sp>
        <p:nvSpPr>
          <p:cNvPr id="21" name="Flowchart: Magnetic Disk 20">
            <a:extLst>
              <a:ext uri="{FF2B5EF4-FFF2-40B4-BE49-F238E27FC236}">
                <a16:creationId xmlns:a16="http://schemas.microsoft.com/office/drawing/2014/main" id="{A8B58857-27A9-45FA-8178-98320EE0296B}"/>
              </a:ext>
            </a:extLst>
          </p:cNvPr>
          <p:cNvSpPr/>
          <p:nvPr/>
        </p:nvSpPr>
        <p:spPr>
          <a:xfrm>
            <a:off x="10599740" y="5092397"/>
            <a:ext cx="1457325" cy="1647825"/>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Database</a:t>
            </a:r>
          </a:p>
        </p:txBody>
      </p:sp>
    </p:spTree>
    <p:extLst>
      <p:ext uri="{BB962C8B-B14F-4D97-AF65-F5344CB8AC3E}">
        <p14:creationId xmlns:p14="http://schemas.microsoft.com/office/powerpoint/2010/main" val="106356835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BB2D40-A3E7-1909-B553-C57919731907}"/>
              </a:ext>
            </a:extLst>
          </p:cNvPr>
          <p:cNvSpPr>
            <a:spLocks noGrp="1"/>
          </p:cNvSpPr>
          <p:nvPr>
            <p:ph type="title"/>
          </p:nvPr>
        </p:nvSpPr>
        <p:spPr/>
        <p:txBody>
          <a:bodyPr/>
          <a:lstStyle/>
          <a:p>
            <a:r>
              <a:rPr lang="en-IN" dirty="0"/>
              <a:t>How is it working?</a:t>
            </a:r>
          </a:p>
        </p:txBody>
      </p:sp>
      <p:sp>
        <p:nvSpPr>
          <p:cNvPr id="3" name="Content Placeholder 2">
            <a:extLst>
              <a:ext uri="{FF2B5EF4-FFF2-40B4-BE49-F238E27FC236}">
                <a16:creationId xmlns:a16="http://schemas.microsoft.com/office/drawing/2014/main" id="{A3FD536D-F7A2-BC6B-F371-94C526950F15}"/>
              </a:ext>
            </a:extLst>
          </p:cNvPr>
          <p:cNvSpPr>
            <a:spLocks noGrp="1"/>
          </p:cNvSpPr>
          <p:nvPr>
            <p:ph idx="1"/>
          </p:nvPr>
        </p:nvSpPr>
        <p:spPr/>
        <p:txBody>
          <a:bodyPr/>
          <a:lstStyle/>
          <a:p>
            <a:r>
              <a:rPr lang="en-IN" dirty="0"/>
              <a:t>User Clicks on Admin Link, React router maps the URL and displays the </a:t>
            </a:r>
            <a:r>
              <a:rPr lang="en-IN" dirty="0" err="1"/>
              <a:t>AdminComponent</a:t>
            </a:r>
            <a:r>
              <a:rPr lang="en-IN" dirty="0"/>
              <a:t>.</a:t>
            </a:r>
          </a:p>
          <a:p>
            <a:r>
              <a:rPr lang="en-IN" dirty="0"/>
              <a:t>On </a:t>
            </a:r>
            <a:r>
              <a:rPr lang="en-IN" dirty="0" err="1"/>
              <a:t>componentDidMount</a:t>
            </a:r>
            <a:r>
              <a:rPr lang="en-IN" dirty="0"/>
              <a:t>, Call to the API is done to access Data from the API Server. </a:t>
            </a:r>
          </a:p>
          <a:p>
            <a:r>
              <a:rPr lang="en-IN" dirty="0"/>
              <a:t>On success of the API call, the data is displayed in </a:t>
            </a:r>
            <a:r>
              <a:rPr lang="en-IN" dirty="0" err="1"/>
              <a:t>AdminComponent</a:t>
            </a:r>
            <a:r>
              <a:rPr lang="en-IN" dirty="0"/>
              <a:t> using </a:t>
            </a:r>
            <a:r>
              <a:rPr lang="en-IN" dirty="0" err="1"/>
              <a:t>DataTable</a:t>
            </a:r>
            <a:r>
              <a:rPr lang="en-IN" dirty="0"/>
              <a:t> Component.</a:t>
            </a:r>
          </a:p>
          <a:p>
            <a:r>
              <a:rPr lang="en-IN" dirty="0"/>
              <a:t>On error, </a:t>
            </a:r>
            <a:r>
              <a:rPr lang="en-IN" dirty="0" err="1"/>
              <a:t>AdminComponent</a:t>
            </a:r>
            <a:r>
              <a:rPr lang="en-IN" dirty="0"/>
              <a:t> shows error messages.</a:t>
            </a:r>
            <a:endParaRPr lang="en-US" dirty="0"/>
          </a:p>
          <a:p>
            <a:endParaRPr lang="en-IN" dirty="0"/>
          </a:p>
        </p:txBody>
      </p:sp>
    </p:spTree>
    <p:extLst>
      <p:ext uri="{BB962C8B-B14F-4D97-AF65-F5344CB8AC3E}">
        <p14:creationId xmlns:p14="http://schemas.microsoft.com/office/powerpoint/2010/main" val="337768349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9032614-512A-7FB6-F938-ED956B936451}"/>
              </a:ext>
            </a:extLst>
          </p:cNvPr>
          <p:cNvSpPr/>
          <p:nvPr/>
        </p:nvSpPr>
        <p:spPr>
          <a:xfrm>
            <a:off x="464855" y="1107022"/>
            <a:ext cx="2771774" cy="4643956"/>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IN" dirty="0"/>
              <a:t>BROWSER</a:t>
            </a:r>
          </a:p>
        </p:txBody>
      </p:sp>
      <p:sp>
        <p:nvSpPr>
          <p:cNvPr id="5" name="Rectangle: Rounded Corners 4">
            <a:extLst>
              <a:ext uri="{FF2B5EF4-FFF2-40B4-BE49-F238E27FC236}">
                <a16:creationId xmlns:a16="http://schemas.microsoft.com/office/drawing/2014/main" id="{3C4297D9-1C0F-67E4-7383-28B66F1DF66D}"/>
              </a:ext>
            </a:extLst>
          </p:cNvPr>
          <p:cNvSpPr/>
          <p:nvPr/>
        </p:nvSpPr>
        <p:spPr>
          <a:xfrm>
            <a:off x="7048994" y="720164"/>
            <a:ext cx="3135110" cy="183431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IN" dirty="0"/>
              <a:t>NODE SERVER</a:t>
            </a:r>
          </a:p>
        </p:txBody>
      </p:sp>
      <p:sp>
        <p:nvSpPr>
          <p:cNvPr id="6" name="Rectangle: Rounded Corners 5">
            <a:extLst>
              <a:ext uri="{FF2B5EF4-FFF2-40B4-BE49-F238E27FC236}">
                <a16:creationId xmlns:a16="http://schemas.microsoft.com/office/drawing/2014/main" id="{B23B85ED-17E1-D2A9-4718-43510047CF05}"/>
              </a:ext>
            </a:extLst>
          </p:cNvPr>
          <p:cNvSpPr/>
          <p:nvPr/>
        </p:nvSpPr>
        <p:spPr>
          <a:xfrm>
            <a:off x="7485799" y="1299159"/>
            <a:ext cx="2276054" cy="1049295"/>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IN" dirty="0"/>
              <a:t>React Application</a:t>
            </a:r>
          </a:p>
        </p:txBody>
      </p:sp>
      <p:cxnSp>
        <p:nvCxnSpPr>
          <p:cNvPr id="7" name="Straight Arrow Connector 6">
            <a:extLst>
              <a:ext uri="{FF2B5EF4-FFF2-40B4-BE49-F238E27FC236}">
                <a16:creationId xmlns:a16="http://schemas.microsoft.com/office/drawing/2014/main" id="{D4503F59-82DB-14B8-938C-6B037EAC3124}"/>
              </a:ext>
            </a:extLst>
          </p:cNvPr>
          <p:cNvCxnSpPr/>
          <p:nvPr/>
        </p:nvCxnSpPr>
        <p:spPr>
          <a:xfrm>
            <a:off x="3254215" y="1382544"/>
            <a:ext cx="377719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7B8A9D8D-D6FE-6608-3434-95C36D706E77}"/>
              </a:ext>
            </a:extLst>
          </p:cNvPr>
          <p:cNvCxnSpPr/>
          <p:nvPr/>
        </p:nvCxnSpPr>
        <p:spPr>
          <a:xfrm flipH="1">
            <a:off x="3254215" y="1907191"/>
            <a:ext cx="377719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EEDD5AC7-2591-703F-6012-3BE38ECE623C}"/>
              </a:ext>
            </a:extLst>
          </p:cNvPr>
          <p:cNvSpPr txBox="1"/>
          <p:nvPr/>
        </p:nvSpPr>
        <p:spPr>
          <a:xfrm>
            <a:off x="3758098" y="1013211"/>
            <a:ext cx="2833083" cy="369332"/>
          </a:xfrm>
          <a:prstGeom prst="rect">
            <a:avLst/>
          </a:prstGeom>
          <a:noFill/>
        </p:spPr>
        <p:txBody>
          <a:bodyPr wrap="none" rtlCol="0">
            <a:spAutoFit/>
          </a:bodyPr>
          <a:lstStyle/>
          <a:p>
            <a:r>
              <a:rPr lang="en-IN" dirty="0"/>
              <a:t>HTTP + URL (localhost:3000)</a:t>
            </a:r>
          </a:p>
        </p:txBody>
      </p:sp>
      <p:sp>
        <p:nvSpPr>
          <p:cNvPr id="10" name="TextBox 9">
            <a:extLst>
              <a:ext uri="{FF2B5EF4-FFF2-40B4-BE49-F238E27FC236}">
                <a16:creationId xmlns:a16="http://schemas.microsoft.com/office/drawing/2014/main" id="{C48ACF31-DAB2-C9AB-97FA-D43E34CCE3AD}"/>
              </a:ext>
            </a:extLst>
          </p:cNvPr>
          <p:cNvSpPr txBox="1"/>
          <p:nvPr/>
        </p:nvSpPr>
        <p:spPr>
          <a:xfrm>
            <a:off x="3779642" y="1961538"/>
            <a:ext cx="2781852" cy="369332"/>
          </a:xfrm>
          <a:prstGeom prst="rect">
            <a:avLst/>
          </a:prstGeom>
          <a:noFill/>
        </p:spPr>
        <p:txBody>
          <a:bodyPr wrap="none" rtlCol="0">
            <a:spAutoFit/>
          </a:bodyPr>
          <a:lstStyle/>
          <a:p>
            <a:r>
              <a:rPr lang="en-IN" dirty="0"/>
              <a:t>HTML Page + JS (React App)</a:t>
            </a:r>
          </a:p>
        </p:txBody>
      </p:sp>
      <p:sp>
        <p:nvSpPr>
          <p:cNvPr id="11" name="Rectangle 10">
            <a:extLst>
              <a:ext uri="{FF2B5EF4-FFF2-40B4-BE49-F238E27FC236}">
                <a16:creationId xmlns:a16="http://schemas.microsoft.com/office/drawing/2014/main" id="{59A88362-D022-8F6B-4587-8A9609A532D0}"/>
              </a:ext>
            </a:extLst>
          </p:cNvPr>
          <p:cNvSpPr/>
          <p:nvPr/>
        </p:nvSpPr>
        <p:spPr>
          <a:xfrm>
            <a:off x="464855" y="1107022"/>
            <a:ext cx="2771774" cy="4052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NAVIGATION</a:t>
            </a:r>
          </a:p>
        </p:txBody>
      </p:sp>
      <p:sp>
        <p:nvSpPr>
          <p:cNvPr id="12" name="TextBox 11">
            <a:extLst>
              <a:ext uri="{FF2B5EF4-FFF2-40B4-BE49-F238E27FC236}">
                <a16:creationId xmlns:a16="http://schemas.microsoft.com/office/drawing/2014/main" id="{43C05F5F-2344-9D4D-0129-5E7DBB9309B3}"/>
              </a:ext>
            </a:extLst>
          </p:cNvPr>
          <p:cNvSpPr txBox="1"/>
          <p:nvPr/>
        </p:nvSpPr>
        <p:spPr>
          <a:xfrm>
            <a:off x="470378" y="1637320"/>
            <a:ext cx="2760728" cy="1477328"/>
          </a:xfrm>
          <a:prstGeom prst="rect">
            <a:avLst/>
          </a:prstGeom>
          <a:noFill/>
        </p:spPr>
        <p:txBody>
          <a:bodyPr wrap="square" rtlCol="0">
            <a:spAutoFit/>
          </a:bodyPr>
          <a:lstStyle/>
          <a:p>
            <a:r>
              <a:rPr lang="en-IN" dirty="0"/>
              <a:t>Click on Admin Link, code to verify token in browser’s </a:t>
            </a:r>
            <a:r>
              <a:rPr lang="en-IN" dirty="0" err="1"/>
              <a:t>sessionStorage</a:t>
            </a:r>
            <a:r>
              <a:rPr lang="en-IN" dirty="0"/>
              <a:t>, if not, we will be redirected to </a:t>
            </a:r>
            <a:r>
              <a:rPr lang="en-IN" dirty="0" err="1"/>
              <a:t>LoginComponent</a:t>
            </a:r>
            <a:endParaRPr lang="en-US" dirty="0"/>
          </a:p>
        </p:txBody>
      </p:sp>
      <p:sp>
        <p:nvSpPr>
          <p:cNvPr id="13" name="Rectangle: Rounded Corners 12">
            <a:extLst>
              <a:ext uri="{FF2B5EF4-FFF2-40B4-BE49-F238E27FC236}">
                <a16:creationId xmlns:a16="http://schemas.microsoft.com/office/drawing/2014/main" id="{989E5892-BB2B-302D-2E41-8137D330FA2C}"/>
              </a:ext>
            </a:extLst>
          </p:cNvPr>
          <p:cNvSpPr/>
          <p:nvPr/>
        </p:nvSpPr>
        <p:spPr>
          <a:xfrm>
            <a:off x="7048994" y="2764423"/>
            <a:ext cx="3135110" cy="183431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IN" dirty="0"/>
              <a:t>NODE SERVER</a:t>
            </a:r>
          </a:p>
        </p:txBody>
      </p:sp>
      <p:sp>
        <p:nvSpPr>
          <p:cNvPr id="14" name="Rectangle: Rounded Corners 13">
            <a:extLst>
              <a:ext uri="{FF2B5EF4-FFF2-40B4-BE49-F238E27FC236}">
                <a16:creationId xmlns:a16="http://schemas.microsoft.com/office/drawing/2014/main" id="{8AAC2D7C-CCC8-040D-A1E9-DEA2D5FB1CE6}"/>
              </a:ext>
            </a:extLst>
          </p:cNvPr>
          <p:cNvSpPr/>
          <p:nvPr/>
        </p:nvSpPr>
        <p:spPr>
          <a:xfrm>
            <a:off x="7486910" y="3230769"/>
            <a:ext cx="2276054" cy="1049295"/>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IN" dirty="0"/>
              <a:t>EXPRESS JS</a:t>
            </a:r>
          </a:p>
          <a:p>
            <a:pPr algn="ctr"/>
            <a:r>
              <a:rPr lang="en-IN" dirty="0"/>
              <a:t>Web API</a:t>
            </a:r>
          </a:p>
        </p:txBody>
      </p:sp>
      <p:cxnSp>
        <p:nvCxnSpPr>
          <p:cNvPr id="15" name="Straight Arrow Connector 14">
            <a:extLst>
              <a:ext uri="{FF2B5EF4-FFF2-40B4-BE49-F238E27FC236}">
                <a16:creationId xmlns:a16="http://schemas.microsoft.com/office/drawing/2014/main" id="{E1D227F3-B3A4-8CD8-383E-C38E0EC31F91}"/>
              </a:ext>
            </a:extLst>
          </p:cNvPr>
          <p:cNvCxnSpPr>
            <a:cxnSpLocks/>
          </p:cNvCxnSpPr>
          <p:nvPr/>
        </p:nvCxnSpPr>
        <p:spPr>
          <a:xfrm flipV="1">
            <a:off x="3248691" y="3274782"/>
            <a:ext cx="3817079" cy="9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D4DE3318-8932-7C26-6F61-42C8D727F062}"/>
              </a:ext>
            </a:extLst>
          </p:cNvPr>
          <p:cNvSpPr txBox="1"/>
          <p:nvPr/>
        </p:nvSpPr>
        <p:spPr>
          <a:xfrm>
            <a:off x="3395497" y="2645046"/>
            <a:ext cx="3555628" cy="646331"/>
          </a:xfrm>
          <a:prstGeom prst="rect">
            <a:avLst/>
          </a:prstGeom>
          <a:noFill/>
        </p:spPr>
        <p:txBody>
          <a:bodyPr wrap="square" rtlCol="0">
            <a:spAutoFit/>
          </a:bodyPr>
          <a:lstStyle/>
          <a:p>
            <a:pPr algn="ctr"/>
            <a:r>
              <a:rPr lang="en-IN" dirty="0"/>
              <a:t>HTTP + URL (AJAX) + Username &amp; Password</a:t>
            </a:r>
          </a:p>
        </p:txBody>
      </p:sp>
      <p:cxnSp>
        <p:nvCxnSpPr>
          <p:cNvPr id="17" name="Straight Arrow Connector 16">
            <a:extLst>
              <a:ext uri="{FF2B5EF4-FFF2-40B4-BE49-F238E27FC236}">
                <a16:creationId xmlns:a16="http://schemas.microsoft.com/office/drawing/2014/main" id="{65CF08C9-0CBC-47C1-7ABD-BED8DE2C4923}"/>
              </a:ext>
            </a:extLst>
          </p:cNvPr>
          <p:cNvCxnSpPr>
            <a:cxnSpLocks/>
          </p:cNvCxnSpPr>
          <p:nvPr/>
        </p:nvCxnSpPr>
        <p:spPr>
          <a:xfrm flipH="1" flipV="1">
            <a:off x="3236630" y="3539069"/>
            <a:ext cx="3829140" cy="44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B3E23D1F-0823-D03E-89D2-782E1F77D0B7}"/>
              </a:ext>
            </a:extLst>
          </p:cNvPr>
          <p:cNvSpPr txBox="1"/>
          <p:nvPr/>
        </p:nvSpPr>
        <p:spPr>
          <a:xfrm>
            <a:off x="4244840" y="3539069"/>
            <a:ext cx="1735668" cy="646331"/>
          </a:xfrm>
          <a:prstGeom prst="rect">
            <a:avLst/>
          </a:prstGeom>
          <a:noFill/>
        </p:spPr>
        <p:txBody>
          <a:bodyPr wrap="none" rtlCol="0">
            <a:spAutoFit/>
          </a:bodyPr>
          <a:lstStyle/>
          <a:p>
            <a:pPr algn="ctr"/>
            <a:r>
              <a:rPr lang="en-IN" dirty="0"/>
              <a:t>JSON with Token</a:t>
            </a:r>
          </a:p>
          <a:p>
            <a:pPr algn="ctr"/>
            <a:r>
              <a:rPr lang="en-IN" dirty="0"/>
              <a:t>{“token”:”___”}</a:t>
            </a:r>
          </a:p>
        </p:txBody>
      </p:sp>
      <p:sp>
        <p:nvSpPr>
          <p:cNvPr id="19" name="TextBox 18">
            <a:extLst>
              <a:ext uri="{FF2B5EF4-FFF2-40B4-BE49-F238E27FC236}">
                <a16:creationId xmlns:a16="http://schemas.microsoft.com/office/drawing/2014/main" id="{B1E1805C-782C-3BB8-62CD-58343ACD2611}"/>
              </a:ext>
            </a:extLst>
          </p:cNvPr>
          <p:cNvSpPr txBox="1"/>
          <p:nvPr/>
        </p:nvSpPr>
        <p:spPr>
          <a:xfrm>
            <a:off x="656462" y="3819444"/>
            <a:ext cx="2455416" cy="1754326"/>
          </a:xfrm>
          <a:prstGeom prst="rect">
            <a:avLst/>
          </a:prstGeom>
          <a:noFill/>
        </p:spPr>
        <p:txBody>
          <a:bodyPr wrap="none" rtlCol="0">
            <a:spAutoFit/>
          </a:bodyPr>
          <a:lstStyle/>
          <a:p>
            <a:r>
              <a:rPr lang="en-IN" dirty="0"/>
              <a:t>Store Token in Session</a:t>
            </a:r>
          </a:p>
          <a:p>
            <a:r>
              <a:rPr lang="en-IN" dirty="0"/>
              <a:t>Storage of the browser</a:t>
            </a:r>
          </a:p>
          <a:p>
            <a:endParaRPr lang="en-IN" dirty="0"/>
          </a:p>
          <a:p>
            <a:r>
              <a:rPr lang="en-IN" dirty="0"/>
              <a:t>Send the same token to </a:t>
            </a:r>
          </a:p>
          <a:p>
            <a:r>
              <a:rPr lang="en-IN" dirty="0"/>
              <a:t>Access data from the </a:t>
            </a:r>
          </a:p>
          <a:p>
            <a:r>
              <a:rPr lang="en-IN" dirty="0"/>
              <a:t>server</a:t>
            </a:r>
          </a:p>
        </p:txBody>
      </p:sp>
      <p:cxnSp>
        <p:nvCxnSpPr>
          <p:cNvPr id="20" name="Connector: Elbow 19">
            <a:extLst>
              <a:ext uri="{FF2B5EF4-FFF2-40B4-BE49-F238E27FC236}">
                <a16:creationId xmlns:a16="http://schemas.microsoft.com/office/drawing/2014/main" id="{7849278F-6271-9E55-03D4-6B3468AF775C}"/>
              </a:ext>
            </a:extLst>
          </p:cNvPr>
          <p:cNvCxnSpPr>
            <a:cxnSpLocks/>
          </p:cNvCxnSpPr>
          <p:nvPr/>
        </p:nvCxnSpPr>
        <p:spPr>
          <a:xfrm>
            <a:off x="9678407" y="3554966"/>
            <a:ext cx="1649996" cy="1537431"/>
          </a:xfrm>
          <a:prstGeom prst="bentConnector2">
            <a:avLst/>
          </a:prstGeom>
          <a:ln w="38100">
            <a:tailEnd type="triangle"/>
          </a:ln>
        </p:spPr>
        <p:style>
          <a:lnRef idx="1">
            <a:schemeClr val="accent2"/>
          </a:lnRef>
          <a:fillRef idx="0">
            <a:schemeClr val="accent2"/>
          </a:fillRef>
          <a:effectRef idx="0">
            <a:schemeClr val="accent2"/>
          </a:effectRef>
          <a:fontRef idx="minor">
            <a:schemeClr val="tx1"/>
          </a:fontRef>
        </p:style>
      </p:cxnSp>
      <p:cxnSp>
        <p:nvCxnSpPr>
          <p:cNvPr id="21" name="Connector: Elbow 20">
            <a:extLst>
              <a:ext uri="{FF2B5EF4-FFF2-40B4-BE49-F238E27FC236}">
                <a16:creationId xmlns:a16="http://schemas.microsoft.com/office/drawing/2014/main" id="{0C93275A-B019-31C4-5AAC-3FD365D7DC7C}"/>
              </a:ext>
            </a:extLst>
          </p:cNvPr>
          <p:cNvCxnSpPr>
            <a:cxnSpLocks/>
          </p:cNvCxnSpPr>
          <p:nvPr/>
        </p:nvCxnSpPr>
        <p:spPr>
          <a:xfrm rot="16200000" flipV="1">
            <a:off x="9753932" y="3764449"/>
            <a:ext cx="1336980" cy="1318916"/>
          </a:xfrm>
          <a:prstGeom prst="bentConnector2">
            <a:avLst/>
          </a:prstGeom>
          <a:ln w="38100">
            <a:tailEnd type="triangle"/>
          </a:ln>
        </p:spPr>
        <p:style>
          <a:lnRef idx="1">
            <a:schemeClr val="accent2"/>
          </a:lnRef>
          <a:fillRef idx="0">
            <a:schemeClr val="accent2"/>
          </a:fillRef>
          <a:effectRef idx="0">
            <a:schemeClr val="accent2"/>
          </a:effectRef>
          <a:fontRef idx="minor">
            <a:schemeClr val="tx1"/>
          </a:fontRef>
        </p:style>
      </p:cxnSp>
      <p:cxnSp>
        <p:nvCxnSpPr>
          <p:cNvPr id="22" name="Connector: Elbow 21">
            <a:extLst>
              <a:ext uri="{FF2B5EF4-FFF2-40B4-BE49-F238E27FC236}">
                <a16:creationId xmlns:a16="http://schemas.microsoft.com/office/drawing/2014/main" id="{C8FD00A4-9F40-D9F5-9372-CBF180833915}"/>
              </a:ext>
            </a:extLst>
          </p:cNvPr>
          <p:cNvCxnSpPr/>
          <p:nvPr/>
        </p:nvCxnSpPr>
        <p:spPr>
          <a:xfrm flipV="1">
            <a:off x="3236628" y="4303526"/>
            <a:ext cx="5433568" cy="812333"/>
          </a:xfrm>
          <a:prstGeom prst="bentConnector2">
            <a:avLst/>
          </a:prstGeom>
          <a:ln w="38100">
            <a:tailEnd type="triangle"/>
          </a:ln>
        </p:spPr>
        <p:style>
          <a:lnRef idx="1">
            <a:schemeClr val="accent2"/>
          </a:lnRef>
          <a:fillRef idx="0">
            <a:schemeClr val="accent2"/>
          </a:fillRef>
          <a:effectRef idx="0">
            <a:schemeClr val="accent2"/>
          </a:effectRef>
          <a:fontRef idx="minor">
            <a:schemeClr val="tx1"/>
          </a:fontRef>
        </p:style>
      </p:cxnSp>
      <p:cxnSp>
        <p:nvCxnSpPr>
          <p:cNvPr id="23" name="Connector: Elbow 22">
            <a:extLst>
              <a:ext uri="{FF2B5EF4-FFF2-40B4-BE49-F238E27FC236}">
                <a16:creationId xmlns:a16="http://schemas.microsoft.com/office/drawing/2014/main" id="{D8A8F05E-030C-4FF2-07F9-B6DBB67F7EA3}"/>
              </a:ext>
            </a:extLst>
          </p:cNvPr>
          <p:cNvCxnSpPr/>
          <p:nvPr/>
        </p:nvCxnSpPr>
        <p:spPr>
          <a:xfrm rot="10800000" flipV="1">
            <a:off x="3236629" y="4303525"/>
            <a:ext cx="5804015" cy="1062117"/>
          </a:xfrm>
          <a:prstGeom prst="bentConnector3">
            <a:avLst>
              <a:gd name="adj1" fmla="val 301"/>
            </a:avLst>
          </a:prstGeom>
          <a:ln w="38100">
            <a:tailEnd type="triangle"/>
          </a:ln>
        </p:spPr>
        <p:style>
          <a:lnRef idx="1">
            <a:schemeClr val="accent2"/>
          </a:lnRef>
          <a:fillRef idx="0">
            <a:schemeClr val="accent2"/>
          </a:fillRef>
          <a:effectRef idx="0">
            <a:schemeClr val="accent2"/>
          </a:effectRef>
          <a:fontRef idx="minor">
            <a:schemeClr val="tx1"/>
          </a:fontRef>
        </p:style>
      </p:cxnSp>
      <p:sp>
        <p:nvSpPr>
          <p:cNvPr id="24" name="TextBox 23">
            <a:extLst>
              <a:ext uri="{FF2B5EF4-FFF2-40B4-BE49-F238E27FC236}">
                <a16:creationId xmlns:a16="http://schemas.microsoft.com/office/drawing/2014/main" id="{41032EC3-2324-F78C-C4F0-BAB9B000D9F0}"/>
              </a:ext>
            </a:extLst>
          </p:cNvPr>
          <p:cNvSpPr txBox="1"/>
          <p:nvPr/>
        </p:nvSpPr>
        <p:spPr>
          <a:xfrm>
            <a:off x="3779642" y="4686753"/>
            <a:ext cx="4294702" cy="369332"/>
          </a:xfrm>
          <a:prstGeom prst="rect">
            <a:avLst/>
          </a:prstGeom>
          <a:noFill/>
        </p:spPr>
        <p:txBody>
          <a:bodyPr wrap="none" rtlCol="0">
            <a:spAutoFit/>
          </a:bodyPr>
          <a:lstStyle/>
          <a:p>
            <a:r>
              <a:rPr lang="en-IN" dirty="0"/>
              <a:t>AJAX – localhost:8000/</a:t>
            </a:r>
            <a:r>
              <a:rPr lang="en-IN" dirty="0" err="1"/>
              <a:t>api</a:t>
            </a:r>
            <a:r>
              <a:rPr lang="en-IN" dirty="0"/>
              <a:t>/products + Token</a:t>
            </a:r>
          </a:p>
        </p:txBody>
      </p:sp>
      <p:sp>
        <p:nvSpPr>
          <p:cNvPr id="25" name="TextBox 24">
            <a:extLst>
              <a:ext uri="{FF2B5EF4-FFF2-40B4-BE49-F238E27FC236}">
                <a16:creationId xmlns:a16="http://schemas.microsoft.com/office/drawing/2014/main" id="{62656FF6-1A28-1562-132A-715473E1130F}"/>
              </a:ext>
            </a:extLst>
          </p:cNvPr>
          <p:cNvSpPr txBox="1"/>
          <p:nvPr/>
        </p:nvSpPr>
        <p:spPr>
          <a:xfrm>
            <a:off x="5473069" y="5389107"/>
            <a:ext cx="665567" cy="369332"/>
          </a:xfrm>
          <a:prstGeom prst="rect">
            <a:avLst/>
          </a:prstGeom>
          <a:noFill/>
        </p:spPr>
        <p:txBody>
          <a:bodyPr wrap="none" rtlCol="0">
            <a:spAutoFit/>
          </a:bodyPr>
          <a:lstStyle/>
          <a:p>
            <a:r>
              <a:rPr lang="en-IN" dirty="0"/>
              <a:t>JSON</a:t>
            </a:r>
          </a:p>
        </p:txBody>
      </p:sp>
      <p:sp>
        <p:nvSpPr>
          <p:cNvPr id="26" name="Flowchart: Magnetic Disk 25">
            <a:extLst>
              <a:ext uri="{FF2B5EF4-FFF2-40B4-BE49-F238E27FC236}">
                <a16:creationId xmlns:a16="http://schemas.microsoft.com/office/drawing/2014/main" id="{FEE75BB6-E8E2-1603-95F9-7906E395FC48}"/>
              </a:ext>
            </a:extLst>
          </p:cNvPr>
          <p:cNvSpPr/>
          <p:nvPr/>
        </p:nvSpPr>
        <p:spPr>
          <a:xfrm>
            <a:off x="10599740" y="5092397"/>
            <a:ext cx="1457325" cy="1647825"/>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Database</a:t>
            </a:r>
          </a:p>
        </p:txBody>
      </p:sp>
    </p:spTree>
    <p:extLst>
      <p:ext uri="{BB962C8B-B14F-4D97-AF65-F5344CB8AC3E}">
        <p14:creationId xmlns:p14="http://schemas.microsoft.com/office/powerpoint/2010/main" val="148266569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2B49F6-21D2-1268-97E1-682DC14BAA3B}"/>
              </a:ext>
            </a:extLst>
          </p:cNvPr>
          <p:cNvSpPr>
            <a:spLocks noGrp="1"/>
          </p:cNvSpPr>
          <p:nvPr>
            <p:ph type="title"/>
          </p:nvPr>
        </p:nvSpPr>
        <p:spPr/>
        <p:txBody>
          <a:bodyPr/>
          <a:lstStyle/>
          <a:p>
            <a:r>
              <a:rPr lang="en-US" dirty="0"/>
              <a:t>Secure Application using Custom Route</a:t>
            </a:r>
            <a:endParaRPr lang="en-IN" dirty="0"/>
          </a:p>
        </p:txBody>
      </p:sp>
      <p:sp>
        <p:nvSpPr>
          <p:cNvPr id="3" name="Content Placeholder 2">
            <a:extLst>
              <a:ext uri="{FF2B5EF4-FFF2-40B4-BE49-F238E27FC236}">
                <a16:creationId xmlns:a16="http://schemas.microsoft.com/office/drawing/2014/main" id="{CCFC3D7D-1D3C-2503-B2C6-2787A1B00AE7}"/>
              </a:ext>
            </a:extLst>
          </p:cNvPr>
          <p:cNvSpPr>
            <a:spLocks noGrp="1"/>
          </p:cNvSpPr>
          <p:nvPr>
            <p:ph idx="1"/>
          </p:nvPr>
        </p:nvSpPr>
        <p:spPr/>
        <p:txBody>
          <a:bodyPr>
            <a:normAutofit fontScale="77500" lnSpcReduction="20000"/>
          </a:bodyPr>
          <a:lstStyle/>
          <a:p>
            <a:r>
              <a:rPr lang="en-US" dirty="0"/>
              <a:t>When user clicks the Admin Link, we need to verify that we have a token in session storage, and if the token in not there in the session storage, redirect the request to login component. (</a:t>
            </a:r>
            <a:r>
              <a:rPr lang="en-US" dirty="0" err="1"/>
              <a:t>SecuredRoute</a:t>
            </a:r>
            <a:r>
              <a:rPr lang="en-US" dirty="0"/>
              <a:t>)</a:t>
            </a:r>
          </a:p>
          <a:p>
            <a:pPr lvl="1"/>
            <a:r>
              <a:rPr lang="en-US" dirty="0" err="1"/>
              <a:t>SecuredRoute</a:t>
            </a:r>
            <a:r>
              <a:rPr lang="en-US" dirty="0"/>
              <a:t> uses </a:t>
            </a:r>
            <a:r>
              <a:rPr lang="en-US" dirty="0" err="1"/>
              <a:t>AuthenticatorClient’s</a:t>
            </a:r>
            <a:r>
              <a:rPr lang="en-US" dirty="0"/>
              <a:t> </a:t>
            </a:r>
            <a:r>
              <a:rPr lang="en-US" dirty="0" err="1"/>
              <a:t>isAuthenticated</a:t>
            </a:r>
            <a:r>
              <a:rPr lang="en-US" dirty="0"/>
              <a:t> to verify. </a:t>
            </a:r>
          </a:p>
          <a:p>
            <a:pPr lvl="2"/>
            <a:r>
              <a:rPr lang="en-US" dirty="0"/>
              <a:t>If false, the request is redirected to Login Component.</a:t>
            </a:r>
          </a:p>
          <a:p>
            <a:pPr lvl="2"/>
            <a:r>
              <a:rPr lang="en-US" dirty="0"/>
              <a:t>If true, the request is allowed for Admin Component.</a:t>
            </a:r>
          </a:p>
          <a:p>
            <a:r>
              <a:rPr lang="en-US" dirty="0"/>
              <a:t>Logging and Token Management (</a:t>
            </a:r>
            <a:r>
              <a:rPr lang="en-US" dirty="0" err="1"/>
              <a:t>AuthenticatorClient</a:t>
            </a:r>
            <a:r>
              <a:rPr lang="en-US" dirty="0"/>
              <a:t>)</a:t>
            </a:r>
          </a:p>
          <a:p>
            <a:pPr lvl="1"/>
            <a:r>
              <a:rPr lang="en-US" dirty="0"/>
              <a:t>On Login Component, user must give username and password, which will be sent to Node API Server</a:t>
            </a:r>
          </a:p>
          <a:p>
            <a:pPr lvl="1"/>
            <a:r>
              <a:rPr lang="en-US" dirty="0"/>
              <a:t>If the username &amp; password is correct, in the response; token will come from the Server</a:t>
            </a:r>
          </a:p>
          <a:p>
            <a:pPr lvl="1"/>
            <a:r>
              <a:rPr lang="en-US" dirty="0"/>
              <a:t>Received token will be stored in the session storage of the browser and </a:t>
            </a:r>
            <a:r>
              <a:rPr lang="en-US" dirty="0" err="1"/>
              <a:t>isAuthenticated</a:t>
            </a:r>
            <a:r>
              <a:rPr lang="en-US" dirty="0"/>
              <a:t> will be set to true.</a:t>
            </a:r>
          </a:p>
          <a:p>
            <a:r>
              <a:rPr lang="en-US" dirty="0"/>
              <a:t>Reading and Attaching Token</a:t>
            </a:r>
          </a:p>
          <a:p>
            <a:pPr lvl="1"/>
            <a:r>
              <a:rPr lang="en-US" dirty="0"/>
              <a:t>Whenever the AJAX request is made for </a:t>
            </a:r>
            <a:r>
              <a:rPr lang="en-US" dirty="0" err="1"/>
              <a:t>api</a:t>
            </a:r>
            <a:r>
              <a:rPr lang="en-US" dirty="0"/>
              <a:t>, we must read and attach the token in the request header.</a:t>
            </a:r>
          </a:p>
          <a:p>
            <a:pPr lvl="1"/>
            <a:r>
              <a:rPr lang="en-US" dirty="0"/>
              <a:t>We use </a:t>
            </a:r>
            <a:r>
              <a:rPr lang="en-US" dirty="0" err="1"/>
              <a:t>AuthenticatorClient</a:t>
            </a:r>
            <a:r>
              <a:rPr lang="en-US" dirty="0"/>
              <a:t> </a:t>
            </a:r>
            <a:r>
              <a:rPr lang="en-US" dirty="0" err="1"/>
              <a:t>readToken</a:t>
            </a:r>
            <a:r>
              <a:rPr lang="en-US" dirty="0"/>
              <a:t>() to read the token from session storage.</a:t>
            </a:r>
          </a:p>
          <a:p>
            <a:endParaRPr lang="en-IN" dirty="0"/>
          </a:p>
        </p:txBody>
      </p:sp>
    </p:spTree>
    <p:extLst>
      <p:ext uri="{BB962C8B-B14F-4D97-AF65-F5344CB8AC3E}">
        <p14:creationId xmlns:p14="http://schemas.microsoft.com/office/powerpoint/2010/main" val="78119264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B9D19-F3EB-C7D8-ED69-68F7B9FDB4C2}"/>
              </a:ext>
            </a:extLst>
          </p:cNvPr>
          <p:cNvSpPr>
            <a:spLocks noGrp="1"/>
          </p:cNvSpPr>
          <p:nvPr>
            <p:ph type="title"/>
          </p:nvPr>
        </p:nvSpPr>
        <p:spPr/>
        <p:txBody>
          <a:bodyPr/>
          <a:lstStyle/>
          <a:p>
            <a:r>
              <a:rPr lang="en-IN" dirty="0"/>
              <a:t>Fetch Interceptor</a:t>
            </a:r>
          </a:p>
        </p:txBody>
      </p:sp>
      <p:sp>
        <p:nvSpPr>
          <p:cNvPr id="3" name="Content Placeholder 2">
            <a:extLst>
              <a:ext uri="{FF2B5EF4-FFF2-40B4-BE49-F238E27FC236}">
                <a16:creationId xmlns:a16="http://schemas.microsoft.com/office/drawing/2014/main" id="{C0EE9709-5D31-4BA3-7917-3EFBFDEB5124}"/>
              </a:ext>
            </a:extLst>
          </p:cNvPr>
          <p:cNvSpPr>
            <a:spLocks noGrp="1"/>
          </p:cNvSpPr>
          <p:nvPr>
            <p:ph idx="1"/>
          </p:nvPr>
        </p:nvSpPr>
        <p:spPr/>
        <p:txBody>
          <a:bodyPr>
            <a:normAutofit/>
          </a:bodyPr>
          <a:lstStyle/>
          <a:p>
            <a:r>
              <a:rPr lang="en-US" sz="2000" dirty="0"/>
              <a:t>Interceptors are an excellent way to modify the HTTP request or response to make it simpler and more understandable.</a:t>
            </a:r>
          </a:p>
          <a:p>
            <a:r>
              <a:rPr lang="en-US" sz="2000" dirty="0"/>
              <a:t>fetch-intercept monkey patches the global fetch method and allows you the usage in Browser, Node and </a:t>
            </a:r>
            <a:r>
              <a:rPr lang="en-US" sz="2000" dirty="0" err="1"/>
              <a:t>Webworker</a:t>
            </a:r>
            <a:r>
              <a:rPr lang="en-US" sz="2000" dirty="0"/>
              <a:t> environments.</a:t>
            </a:r>
          </a:p>
          <a:p>
            <a:r>
              <a:rPr lang="en-IN" sz="2000" dirty="0">
                <a:hlinkClick r:id="rId2"/>
              </a:rPr>
              <a:t>https://www.npmjs.com/package/fetch-intercept</a:t>
            </a:r>
            <a:endParaRPr lang="en-US" sz="2000" dirty="0"/>
          </a:p>
        </p:txBody>
      </p:sp>
      <p:grpSp>
        <p:nvGrpSpPr>
          <p:cNvPr id="18" name="Group 17">
            <a:extLst>
              <a:ext uri="{FF2B5EF4-FFF2-40B4-BE49-F238E27FC236}">
                <a16:creationId xmlns:a16="http://schemas.microsoft.com/office/drawing/2014/main" id="{C19C56DF-A776-E869-8418-F1CB3361618A}"/>
              </a:ext>
            </a:extLst>
          </p:cNvPr>
          <p:cNvGrpSpPr/>
          <p:nvPr/>
        </p:nvGrpSpPr>
        <p:grpSpPr>
          <a:xfrm>
            <a:off x="1312333" y="3695873"/>
            <a:ext cx="9719733" cy="3077461"/>
            <a:chOff x="1295400" y="3191932"/>
            <a:chExt cx="9719733" cy="3077461"/>
          </a:xfrm>
        </p:grpSpPr>
        <p:sp>
          <p:nvSpPr>
            <p:cNvPr id="4" name="Rectangle 3">
              <a:extLst>
                <a:ext uri="{FF2B5EF4-FFF2-40B4-BE49-F238E27FC236}">
                  <a16:creationId xmlns:a16="http://schemas.microsoft.com/office/drawing/2014/main" id="{B05FD383-11B1-6118-FD6B-80C1190A5309}"/>
                </a:ext>
              </a:extLst>
            </p:cNvPr>
            <p:cNvSpPr/>
            <p:nvPr/>
          </p:nvSpPr>
          <p:spPr>
            <a:xfrm>
              <a:off x="1295400" y="3750734"/>
              <a:ext cx="2175934" cy="11091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React Application</a:t>
              </a:r>
            </a:p>
          </p:txBody>
        </p:sp>
        <p:sp>
          <p:nvSpPr>
            <p:cNvPr id="5" name="Rectangle 4">
              <a:extLst>
                <a:ext uri="{FF2B5EF4-FFF2-40B4-BE49-F238E27FC236}">
                  <a16:creationId xmlns:a16="http://schemas.microsoft.com/office/drawing/2014/main" id="{590FA5C2-1DF3-2F27-A27A-F12DAA5FCD62}"/>
                </a:ext>
              </a:extLst>
            </p:cNvPr>
            <p:cNvSpPr/>
            <p:nvPr/>
          </p:nvSpPr>
          <p:spPr>
            <a:xfrm>
              <a:off x="8839199" y="3750733"/>
              <a:ext cx="2175934" cy="11091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Server</a:t>
              </a:r>
            </a:p>
          </p:txBody>
        </p:sp>
        <p:sp>
          <p:nvSpPr>
            <p:cNvPr id="6" name="Oval 5">
              <a:extLst>
                <a:ext uri="{FF2B5EF4-FFF2-40B4-BE49-F238E27FC236}">
                  <a16:creationId xmlns:a16="http://schemas.microsoft.com/office/drawing/2014/main" id="{5568121C-FA5B-470C-A7B4-95350230592F}"/>
                </a:ext>
              </a:extLst>
            </p:cNvPr>
            <p:cNvSpPr/>
            <p:nvPr/>
          </p:nvSpPr>
          <p:spPr>
            <a:xfrm>
              <a:off x="5088467" y="3191932"/>
              <a:ext cx="2175934" cy="222673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Interceptor</a:t>
              </a:r>
            </a:p>
          </p:txBody>
        </p:sp>
        <p:cxnSp>
          <p:nvCxnSpPr>
            <p:cNvPr id="8" name="Straight Arrow Connector 7">
              <a:extLst>
                <a:ext uri="{FF2B5EF4-FFF2-40B4-BE49-F238E27FC236}">
                  <a16:creationId xmlns:a16="http://schemas.microsoft.com/office/drawing/2014/main" id="{4B58E704-01E7-F7B4-FBD4-27F27F1269AF}"/>
                </a:ext>
              </a:extLst>
            </p:cNvPr>
            <p:cNvCxnSpPr/>
            <p:nvPr/>
          </p:nvCxnSpPr>
          <p:spPr>
            <a:xfrm>
              <a:off x="3632201" y="4001294"/>
              <a:ext cx="1396999" cy="0"/>
            </a:xfrm>
            <a:prstGeom prst="straightConnector1">
              <a:avLst/>
            </a:prstGeom>
            <a:ln w="38100">
              <a:tailEnd type="triangle"/>
            </a:ln>
          </p:spPr>
          <p:style>
            <a:lnRef idx="3">
              <a:schemeClr val="accent1"/>
            </a:lnRef>
            <a:fillRef idx="0">
              <a:schemeClr val="accent1"/>
            </a:fillRef>
            <a:effectRef idx="2">
              <a:schemeClr val="accent1"/>
            </a:effectRef>
            <a:fontRef idx="minor">
              <a:schemeClr val="tx1"/>
            </a:fontRef>
          </p:style>
        </p:cxnSp>
        <p:cxnSp>
          <p:nvCxnSpPr>
            <p:cNvPr id="9" name="Straight Arrow Connector 8">
              <a:extLst>
                <a:ext uri="{FF2B5EF4-FFF2-40B4-BE49-F238E27FC236}">
                  <a16:creationId xmlns:a16="http://schemas.microsoft.com/office/drawing/2014/main" id="{307EB37E-67E4-A59C-EF5D-B50D44037EF0}"/>
                </a:ext>
              </a:extLst>
            </p:cNvPr>
            <p:cNvCxnSpPr/>
            <p:nvPr/>
          </p:nvCxnSpPr>
          <p:spPr>
            <a:xfrm>
              <a:off x="7323667" y="3989388"/>
              <a:ext cx="1396999" cy="0"/>
            </a:xfrm>
            <a:prstGeom prst="straightConnector1">
              <a:avLst/>
            </a:prstGeom>
            <a:ln w="38100">
              <a:tailEnd type="triangle"/>
            </a:ln>
          </p:spPr>
          <p:style>
            <a:lnRef idx="3">
              <a:schemeClr val="accent1"/>
            </a:lnRef>
            <a:fillRef idx="0">
              <a:schemeClr val="accent1"/>
            </a:fillRef>
            <a:effectRef idx="2">
              <a:schemeClr val="accent1"/>
            </a:effectRef>
            <a:fontRef idx="minor">
              <a:schemeClr val="tx1"/>
            </a:fontRef>
          </p:style>
        </p:cxnSp>
        <p:cxnSp>
          <p:nvCxnSpPr>
            <p:cNvPr id="10" name="Straight Arrow Connector 9">
              <a:extLst>
                <a:ext uri="{FF2B5EF4-FFF2-40B4-BE49-F238E27FC236}">
                  <a16:creationId xmlns:a16="http://schemas.microsoft.com/office/drawing/2014/main" id="{A31E5A69-762F-7B6B-B4D2-9D4A8B56B9DA}"/>
                </a:ext>
              </a:extLst>
            </p:cNvPr>
            <p:cNvCxnSpPr>
              <a:cxnSpLocks/>
            </p:cNvCxnSpPr>
            <p:nvPr/>
          </p:nvCxnSpPr>
          <p:spPr>
            <a:xfrm flipH="1">
              <a:off x="7323667" y="4644761"/>
              <a:ext cx="1396999" cy="0"/>
            </a:xfrm>
            <a:prstGeom prst="straightConnector1">
              <a:avLst/>
            </a:prstGeom>
            <a:ln w="38100">
              <a:tailEnd type="triangle"/>
            </a:ln>
          </p:spPr>
          <p:style>
            <a:lnRef idx="3">
              <a:schemeClr val="accent1"/>
            </a:lnRef>
            <a:fillRef idx="0">
              <a:schemeClr val="accent1"/>
            </a:fillRef>
            <a:effectRef idx="2">
              <a:schemeClr val="accent1"/>
            </a:effectRef>
            <a:fontRef idx="minor">
              <a:schemeClr val="tx1"/>
            </a:fontRef>
          </p:style>
        </p:cxnSp>
        <p:cxnSp>
          <p:nvCxnSpPr>
            <p:cNvPr id="11" name="Straight Arrow Connector 10">
              <a:extLst>
                <a:ext uri="{FF2B5EF4-FFF2-40B4-BE49-F238E27FC236}">
                  <a16:creationId xmlns:a16="http://schemas.microsoft.com/office/drawing/2014/main" id="{3732BDD0-9F82-BAC4-A67C-984D3FC006D4}"/>
                </a:ext>
              </a:extLst>
            </p:cNvPr>
            <p:cNvCxnSpPr>
              <a:cxnSpLocks/>
            </p:cNvCxnSpPr>
            <p:nvPr/>
          </p:nvCxnSpPr>
          <p:spPr>
            <a:xfrm flipH="1">
              <a:off x="3632200" y="4607455"/>
              <a:ext cx="1396999" cy="0"/>
            </a:xfrm>
            <a:prstGeom prst="straightConnector1">
              <a:avLst/>
            </a:prstGeom>
            <a:ln w="38100">
              <a:tailEnd type="triangle"/>
            </a:ln>
          </p:spPr>
          <p:style>
            <a:lnRef idx="3">
              <a:schemeClr val="accent1"/>
            </a:lnRef>
            <a:fillRef idx="0">
              <a:schemeClr val="accent1"/>
            </a:fillRef>
            <a:effectRef idx="2">
              <a:schemeClr val="accent1"/>
            </a:effectRef>
            <a:fontRef idx="minor">
              <a:schemeClr val="tx1"/>
            </a:fontRef>
          </p:style>
        </p:cxnSp>
        <p:sp>
          <p:nvSpPr>
            <p:cNvPr id="12" name="TextBox 11">
              <a:extLst>
                <a:ext uri="{FF2B5EF4-FFF2-40B4-BE49-F238E27FC236}">
                  <a16:creationId xmlns:a16="http://schemas.microsoft.com/office/drawing/2014/main" id="{0261DBB5-194A-BB80-6B79-971DC28F9777}"/>
                </a:ext>
              </a:extLst>
            </p:cNvPr>
            <p:cNvSpPr txBox="1"/>
            <p:nvPr/>
          </p:nvSpPr>
          <p:spPr>
            <a:xfrm>
              <a:off x="3828920" y="3287494"/>
              <a:ext cx="944297" cy="646331"/>
            </a:xfrm>
            <a:prstGeom prst="rect">
              <a:avLst/>
            </a:prstGeom>
            <a:noFill/>
          </p:spPr>
          <p:txBody>
            <a:bodyPr wrap="none" rtlCol="0">
              <a:spAutoFit/>
            </a:bodyPr>
            <a:lstStyle/>
            <a:p>
              <a:pPr algn="ctr"/>
              <a:r>
                <a:rPr lang="en-IN" dirty="0"/>
                <a:t>HTTP</a:t>
              </a:r>
            </a:p>
            <a:p>
              <a:pPr algn="ctr"/>
              <a:r>
                <a:rPr lang="en-IN" dirty="0"/>
                <a:t>Request</a:t>
              </a:r>
            </a:p>
          </p:txBody>
        </p:sp>
        <p:sp>
          <p:nvSpPr>
            <p:cNvPr id="13" name="TextBox 12">
              <a:extLst>
                <a:ext uri="{FF2B5EF4-FFF2-40B4-BE49-F238E27FC236}">
                  <a16:creationId xmlns:a16="http://schemas.microsoft.com/office/drawing/2014/main" id="{4D4E0AF8-7C52-1613-8CCD-FE2167D3CFBA}"/>
                </a:ext>
              </a:extLst>
            </p:cNvPr>
            <p:cNvSpPr txBox="1"/>
            <p:nvPr/>
          </p:nvSpPr>
          <p:spPr>
            <a:xfrm>
              <a:off x="7524353" y="3287494"/>
              <a:ext cx="944297" cy="646331"/>
            </a:xfrm>
            <a:prstGeom prst="rect">
              <a:avLst/>
            </a:prstGeom>
            <a:noFill/>
          </p:spPr>
          <p:txBody>
            <a:bodyPr wrap="none" rtlCol="0">
              <a:spAutoFit/>
            </a:bodyPr>
            <a:lstStyle/>
            <a:p>
              <a:pPr algn="ctr"/>
              <a:r>
                <a:rPr lang="en-IN" dirty="0"/>
                <a:t>HTTP</a:t>
              </a:r>
            </a:p>
            <a:p>
              <a:pPr algn="ctr"/>
              <a:r>
                <a:rPr lang="en-IN" dirty="0"/>
                <a:t>Request</a:t>
              </a:r>
            </a:p>
          </p:txBody>
        </p:sp>
        <p:sp>
          <p:nvSpPr>
            <p:cNvPr id="14" name="TextBox 13">
              <a:extLst>
                <a:ext uri="{FF2B5EF4-FFF2-40B4-BE49-F238E27FC236}">
                  <a16:creationId xmlns:a16="http://schemas.microsoft.com/office/drawing/2014/main" id="{BB214CCE-0E5E-AA19-782D-B4D2149DD3F1}"/>
                </a:ext>
              </a:extLst>
            </p:cNvPr>
            <p:cNvSpPr txBox="1"/>
            <p:nvPr/>
          </p:nvSpPr>
          <p:spPr>
            <a:xfrm>
              <a:off x="7517525" y="4737192"/>
              <a:ext cx="1081515" cy="646331"/>
            </a:xfrm>
            <a:prstGeom prst="rect">
              <a:avLst/>
            </a:prstGeom>
            <a:noFill/>
          </p:spPr>
          <p:txBody>
            <a:bodyPr wrap="none" rtlCol="0">
              <a:spAutoFit/>
            </a:bodyPr>
            <a:lstStyle/>
            <a:p>
              <a:pPr algn="ctr"/>
              <a:r>
                <a:rPr lang="en-IN" dirty="0"/>
                <a:t>HTTP</a:t>
              </a:r>
            </a:p>
            <a:p>
              <a:pPr algn="ctr"/>
              <a:r>
                <a:rPr lang="en-IN" dirty="0"/>
                <a:t>Response</a:t>
              </a:r>
            </a:p>
          </p:txBody>
        </p:sp>
        <p:sp>
          <p:nvSpPr>
            <p:cNvPr id="15" name="TextBox 14">
              <a:extLst>
                <a:ext uri="{FF2B5EF4-FFF2-40B4-BE49-F238E27FC236}">
                  <a16:creationId xmlns:a16="http://schemas.microsoft.com/office/drawing/2014/main" id="{52E2EEA5-4874-3F6C-F648-D787D9DBC9FE}"/>
                </a:ext>
              </a:extLst>
            </p:cNvPr>
            <p:cNvSpPr txBox="1"/>
            <p:nvPr/>
          </p:nvSpPr>
          <p:spPr>
            <a:xfrm>
              <a:off x="3747000" y="4735385"/>
              <a:ext cx="1081515" cy="646331"/>
            </a:xfrm>
            <a:prstGeom prst="rect">
              <a:avLst/>
            </a:prstGeom>
            <a:noFill/>
          </p:spPr>
          <p:txBody>
            <a:bodyPr wrap="none" rtlCol="0">
              <a:spAutoFit/>
            </a:bodyPr>
            <a:lstStyle/>
            <a:p>
              <a:pPr algn="ctr"/>
              <a:r>
                <a:rPr lang="en-IN" dirty="0"/>
                <a:t>HTTP</a:t>
              </a:r>
            </a:p>
            <a:p>
              <a:pPr algn="ctr"/>
              <a:r>
                <a:rPr lang="en-IN" dirty="0"/>
                <a:t>Response</a:t>
              </a:r>
            </a:p>
          </p:txBody>
        </p:sp>
        <p:sp>
          <p:nvSpPr>
            <p:cNvPr id="16" name="TextBox 15">
              <a:extLst>
                <a:ext uri="{FF2B5EF4-FFF2-40B4-BE49-F238E27FC236}">
                  <a16:creationId xmlns:a16="http://schemas.microsoft.com/office/drawing/2014/main" id="{DF328A6F-4EC8-2B91-642E-2ADC917B91C8}"/>
                </a:ext>
              </a:extLst>
            </p:cNvPr>
            <p:cNvSpPr txBox="1"/>
            <p:nvPr/>
          </p:nvSpPr>
          <p:spPr>
            <a:xfrm>
              <a:off x="4669963" y="5623062"/>
              <a:ext cx="3012941" cy="646331"/>
            </a:xfrm>
            <a:prstGeom prst="rect">
              <a:avLst/>
            </a:prstGeom>
            <a:noFill/>
          </p:spPr>
          <p:txBody>
            <a:bodyPr wrap="none" rtlCol="0">
              <a:spAutoFit/>
            </a:bodyPr>
            <a:lstStyle/>
            <a:p>
              <a:pPr algn="ctr"/>
              <a:r>
                <a:rPr lang="en-IN" dirty="0"/>
                <a:t>We can manipulate or modify </a:t>
              </a:r>
            </a:p>
            <a:p>
              <a:pPr algn="ctr"/>
              <a:r>
                <a:rPr lang="en-IN" dirty="0"/>
                <a:t>the request or response</a:t>
              </a:r>
            </a:p>
          </p:txBody>
        </p:sp>
      </p:grpSp>
    </p:spTree>
    <p:extLst>
      <p:ext uri="{BB962C8B-B14F-4D97-AF65-F5344CB8AC3E}">
        <p14:creationId xmlns:p14="http://schemas.microsoft.com/office/powerpoint/2010/main" val="344565505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2B49F6-21D2-1268-97E1-682DC14BAA3B}"/>
              </a:ext>
            </a:extLst>
          </p:cNvPr>
          <p:cNvSpPr>
            <a:spLocks noGrp="1"/>
          </p:cNvSpPr>
          <p:nvPr>
            <p:ph type="title"/>
          </p:nvPr>
        </p:nvSpPr>
        <p:spPr/>
        <p:txBody>
          <a:bodyPr/>
          <a:lstStyle/>
          <a:p>
            <a:r>
              <a:rPr lang="en-US" dirty="0"/>
              <a:t>Secure Application using Custom Route</a:t>
            </a:r>
            <a:endParaRPr lang="en-IN" dirty="0"/>
          </a:p>
        </p:txBody>
      </p:sp>
      <p:sp>
        <p:nvSpPr>
          <p:cNvPr id="3" name="Content Placeholder 2">
            <a:extLst>
              <a:ext uri="{FF2B5EF4-FFF2-40B4-BE49-F238E27FC236}">
                <a16:creationId xmlns:a16="http://schemas.microsoft.com/office/drawing/2014/main" id="{CCFC3D7D-1D3C-2503-B2C6-2787A1B00AE7}"/>
              </a:ext>
            </a:extLst>
          </p:cNvPr>
          <p:cNvSpPr>
            <a:spLocks noGrp="1"/>
          </p:cNvSpPr>
          <p:nvPr>
            <p:ph idx="1"/>
          </p:nvPr>
        </p:nvSpPr>
        <p:spPr/>
        <p:txBody>
          <a:bodyPr>
            <a:normAutofit fontScale="77500" lnSpcReduction="20000"/>
          </a:bodyPr>
          <a:lstStyle/>
          <a:p>
            <a:r>
              <a:rPr lang="en-US" dirty="0"/>
              <a:t>When user clicks the Admin Link, we need to verify that we have a token in session storage, and if the token in not there in the session storage, redirect the request to login component. (</a:t>
            </a:r>
            <a:r>
              <a:rPr lang="en-US" dirty="0" err="1"/>
              <a:t>SecuredRoute</a:t>
            </a:r>
            <a:r>
              <a:rPr lang="en-US" dirty="0"/>
              <a:t>)</a:t>
            </a:r>
          </a:p>
          <a:p>
            <a:pPr lvl="1"/>
            <a:r>
              <a:rPr lang="en-US" dirty="0" err="1"/>
              <a:t>SecuredRoute</a:t>
            </a:r>
            <a:r>
              <a:rPr lang="en-US" dirty="0"/>
              <a:t> uses </a:t>
            </a:r>
            <a:r>
              <a:rPr lang="en-US" dirty="0" err="1"/>
              <a:t>AuthenticatorClient’s</a:t>
            </a:r>
            <a:r>
              <a:rPr lang="en-US" dirty="0"/>
              <a:t> </a:t>
            </a:r>
            <a:r>
              <a:rPr lang="en-US" dirty="0" err="1"/>
              <a:t>isAuthenticated</a:t>
            </a:r>
            <a:r>
              <a:rPr lang="en-US" dirty="0"/>
              <a:t> to verify. </a:t>
            </a:r>
          </a:p>
          <a:p>
            <a:pPr lvl="2"/>
            <a:r>
              <a:rPr lang="en-US" dirty="0"/>
              <a:t>If false, the request is redirected to Login Component.</a:t>
            </a:r>
          </a:p>
          <a:p>
            <a:pPr lvl="2"/>
            <a:r>
              <a:rPr lang="en-US" dirty="0"/>
              <a:t>If true, the request is allowed for Admin Component.</a:t>
            </a:r>
          </a:p>
          <a:p>
            <a:r>
              <a:rPr lang="en-US" dirty="0"/>
              <a:t>Logging and Token Management (</a:t>
            </a:r>
            <a:r>
              <a:rPr lang="en-US" dirty="0" err="1"/>
              <a:t>AuthenticatorClient</a:t>
            </a:r>
            <a:r>
              <a:rPr lang="en-US" dirty="0"/>
              <a:t>)</a:t>
            </a:r>
          </a:p>
          <a:p>
            <a:pPr lvl="1"/>
            <a:r>
              <a:rPr lang="en-US" dirty="0"/>
              <a:t>On Login Component, user must give username and password, which will be sent to Node API Server</a:t>
            </a:r>
          </a:p>
          <a:p>
            <a:pPr lvl="1"/>
            <a:r>
              <a:rPr lang="en-US" dirty="0"/>
              <a:t>If the username &amp; password is correct, in the response; token will come from the Server</a:t>
            </a:r>
          </a:p>
          <a:p>
            <a:pPr lvl="1"/>
            <a:r>
              <a:rPr lang="en-US" dirty="0"/>
              <a:t>Received token will be stored in the session storage of the browser and </a:t>
            </a:r>
            <a:r>
              <a:rPr lang="en-US" dirty="0" err="1"/>
              <a:t>isAuthenticated</a:t>
            </a:r>
            <a:r>
              <a:rPr lang="en-US" dirty="0"/>
              <a:t> will be set to true.</a:t>
            </a:r>
          </a:p>
          <a:p>
            <a:r>
              <a:rPr lang="en-US" dirty="0"/>
              <a:t>Reading and Attaching Token (Fetch Interceptor)</a:t>
            </a:r>
          </a:p>
          <a:p>
            <a:pPr lvl="1"/>
            <a:r>
              <a:rPr lang="en-US" dirty="0"/>
              <a:t>Whenever the AJAX request is made for </a:t>
            </a:r>
            <a:r>
              <a:rPr lang="en-US" dirty="0" err="1"/>
              <a:t>api</a:t>
            </a:r>
            <a:r>
              <a:rPr lang="en-US" dirty="0"/>
              <a:t>, we must read and attach the token in the request header.</a:t>
            </a:r>
          </a:p>
          <a:p>
            <a:pPr lvl="1"/>
            <a:r>
              <a:rPr lang="en-US" dirty="0"/>
              <a:t>We use </a:t>
            </a:r>
            <a:r>
              <a:rPr lang="en-US" dirty="0" err="1"/>
              <a:t>AuthenticatorClient</a:t>
            </a:r>
            <a:r>
              <a:rPr lang="en-US" dirty="0"/>
              <a:t> </a:t>
            </a:r>
            <a:r>
              <a:rPr lang="en-US" dirty="0" err="1"/>
              <a:t>readToken</a:t>
            </a:r>
            <a:r>
              <a:rPr lang="en-US" dirty="0"/>
              <a:t>() to read the token from session storage.</a:t>
            </a:r>
          </a:p>
          <a:p>
            <a:endParaRPr lang="en-IN" dirty="0"/>
          </a:p>
        </p:txBody>
      </p:sp>
    </p:spTree>
    <p:extLst>
      <p:ext uri="{BB962C8B-B14F-4D97-AF65-F5344CB8AC3E}">
        <p14:creationId xmlns:p14="http://schemas.microsoft.com/office/powerpoint/2010/main" val="212204193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467BA9-C24E-43A9-4F59-E6A80528CD37}"/>
              </a:ext>
            </a:extLst>
          </p:cNvPr>
          <p:cNvSpPr>
            <a:spLocks noGrp="1"/>
          </p:cNvSpPr>
          <p:nvPr>
            <p:ph type="title"/>
          </p:nvPr>
        </p:nvSpPr>
        <p:spPr/>
        <p:txBody>
          <a:bodyPr/>
          <a:lstStyle/>
          <a:p>
            <a:r>
              <a:rPr lang="en-IN" dirty="0"/>
              <a:t>Questions</a:t>
            </a:r>
          </a:p>
        </p:txBody>
      </p:sp>
      <p:sp>
        <p:nvSpPr>
          <p:cNvPr id="3" name="Content Placeholder 2">
            <a:extLst>
              <a:ext uri="{FF2B5EF4-FFF2-40B4-BE49-F238E27FC236}">
                <a16:creationId xmlns:a16="http://schemas.microsoft.com/office/drawing/2014/main" id="{BCF9346B-7327-89B8-5D50-A158E270E9F8}"/>
              </a:ext>
            </a:extLst>
          </p:cNvPr>
          <p:cNvSpPr>
            <a:spLocks noGrp="1"/>
          </p:cNvSpPr>
          <p:nvPr>
            <p:ph idx="1"/>
          </p:nvPr>
        </p:nvSpPr>
        <p:spPr/>
        <p:txBody>
          <a:bodyPr/>
          <a:lstStyle/>
          <a:p>
            <a:r>
              <a:rPr lang="en-US" dirty="0"/>
              <a:t>When 2 or more components want to share data, where should we keep the data?</a:t>
            </a:r>
          </a:p>
          <a:p>
            <a:pPr lvl="1"/>
            <a:r>
              <a:rPr lang="en-IN" dirty="0"/>
              <a:t>Parent Component</a:t>
            </a:r>
          </a:p>
          <a:p>
            <a:pPr lvl="1"/>
            <a:r>
              <a:rPr lang="en-IN" dirty="0"/>
              <a:t>Context API (Provide &amp; Consumer)</a:t>
            </a:r>
          </a:p>
          <a:p>
            <a:r>
              <a:rPr lang="en-US" dirty="0"/>
              <a:t>How will you maintain data related to multiple subcomponents in an application?</a:t>
            </a:r>
          </a:p>
          <a:p>
            <a:pPr lvl="1"/>
            <a:r>
              <a:rPr lang="en-IN" dirty="0"/>
              <a:t>Multiple Contexts</a:t>
            </a:r>
          </a:p>
          <a:p>
            <a:r>
              <a:rPr lang="en-US" dirty="0"/>
              <a:t>How will you manage all the contexts in the application?</a:t>
            </a:r>
          </a:p>
        </p:txBody>
      </p:sp>
    </p:spTree>
    <p:extLst>
      <p:ext uri="{BB962C8B-B14F-4D97-AF65-F5344CB8AC3E}">
        <p14:creationId xmlns:p14="http://schemas.microsoft.com/office/powerpoint/2010/main" val="137921340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DED43D-DECE-4F2A-AFDE-FFDED99BDFE9}"/>
              </a:ext>
            </a:extLst>
          </p:cNvPr>
          <p:cNvSpPr>
            <a:spLocks noGrp="1"/>
          </p:cNvSpPr>
          <p:nvPr>
            <p:ph type="title"/>
          </p:nvPr>
        </p:nvSpPr>
        <p:spPr/>
        <p:txBody>
          <a:bodyPr/>
          <a:lstStyle/>
          <a:p>
            <a:r>
              <a:rPr lang="en-US" dirty="0"/>
              <a:t>Redux</a:t>
            </a:r>
          </a:p>
        </p:txBody>
      </p:sp>
      <p:sp>
        <p:nvSpPr>
          <p:cNvPr id="3" name="Content Placeholder 2">
            <a:extLst>
              <a:ext uri="{FF2B5EF4-FFF2-40B4-BE49-F238E27FC236}">
                <a16:creationId xmlns:a16="http://schemas.microsoft.com/office/drawing/2014/main" id="{E9AEBCE0-D90C-4DF6-8BEF-CE2598C9ED3B}"/>
              </a:ext>
            </a:extLst>
          </p:cNvPr>
          <p:cNvSpPr>
            <a:spLocks noGrp="1"/>
          </p:cNvSpPr>
          <p:nvPr>
            <p:ph idx="1"/>
          </p:nvPr>
        </p:nvSpPr>
        <p:spPr/>
        <p:txBody>
          <a:bodyPr/>
          <a:lstStyle/>
          <a:p>
            <a:r>
              <a:rPr lang="en-US" dirty="0"/>
              <a:t>Redux is a pattern and library for managing and updating application state, using events called "actions". </a:t>
            </a:r>
          </a:p>
          <a:p>
            <a:r>
              <a:rPr lang="en-US" dirty="0"/>
              <a:t>It serves as a centralized store for state that needs to be used across your entire application, with rules ensuring that the state can only be updated in a predictable fashion.</a:t>
            </a:r>
          </a:p>
          <a:p>
            <a:r>
              <a:rPr lang="en-US" b="1" i="0" dirty="0">
                <a:solidFill>
                  <a:srgbClr val="1C1E21"/>
                </a:solidFill>
                <a:effectLst/>
                <a:latin typeface="system-ui"/>
              </a:rPr>
              <a:t>The patterns and tools provided by Redux make it easier to understand when, where, why, and how the state in your application is being updated, and how your application logic will behave when those changes occur</a:t>
            </a:r>
            <a:r>
              <a:rPr lang="en-US" b="0" i="0" dirty="0">
                <a:solidFill>
                  <a:srgbClr val="1C1E21"/>
                </a:solidFill>
                <a:effectLst/>
                <a:latin typeface="system-ui"/>
              </a:rPr>
              <a:t>. </a:t>
            </a:r>
            <a:endParaRPr lang="en-US" dirty="0"/>
          </a:p>
        </p:txBody>
      </p:sp>
    </p:spTree>
    <p:extLst>
      <p:ext uri="{BB962C8B-B14F-4D97-AF65-F5344CB8AC3E}">
        <p14:creationId xmlns:p14="http://schemas.microsoft.com/office/powerpoint/2010/main" val="392325332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A4794F-CF93-49CF-B5D1-912890A10C0A}"/>
              </a:ext>
            </a:extLst>
          </p:cNvPr>
          <p:cNvSpPr>
            <a:spLocks noGrp="1"/>
          </p:cNvSpPr>
          <p:nvPr>
            <p:ph type="title"/>
          </p:nvPr>
        </p:nvSpPr>
        <p:spPr/>
        <p:txBody>
          <a:bodyPr/>
          <a:lstStyle/>
          <a:p>
            <a:r>
              <a:rPr lang="en-US" dirty="0"/>
              <a:t>When Should I Use Redux?</a:t>
            </a:r>
          </a:p>
        </p:txBody>
      </p:sp>
      <p:sp>
        <p:nvSpPr>
          <p:cNvPr id="3" name="Content Placeholder 2">
            <a:extLst>
              <a:ext uri="{FF2B5EF4-FFF2-40B4-BE49-F238E27FC236}">
                <a16:creationId xmlns:a16="http://schemas.microsoft.com/office/drawing/2014/main" id="{C366AA4D-57C4-459C-BB98-BE7353DCF5E1}"/>
              </a:ext>
            </a:extLst>
          </p:cNvPr>
          <p:cNvSpPr>
            <a:spLocks noGrp="1"/>
          </p:cNvSpPr>
          <p:nvPr>
            <p:ph idx="1"/>
          </p:nvPr>
        </p:nvSpPr>
        <p:spPr/>
        <p:txBody>
          <a:bodyPr>
            <a:normAutofit fontScale="92500" lnSpcReduction="20000"/>
          </a:bodyPr>
          <a:lstStyle/>
          <a:p>
            <a:r>
              <a:rPr lang="en-US" dirty="0"/>
              <a:t>Redux helps you deal with shared state management, but like any tool, it has tradeoffs. There are more concepts to learn, and more code to write. It also adds some indirection to your code and asks you to follow certain restrictions. It's a trade-off between short term and long-term productivity.</a:t>
            </a:r>
          </a:p>
          <a:p>
            <a:r>
              <a:rPr lang="en-US" dirty="0"/>
              <a:t>Redux is more useful when:</a:t>
            </a:r>
          </a:p>
          <a:p>
            <a:pPr lvl="1"/>
            <a:r>
              <a:rPr lang="en-US" dirty="0"/>
              <a:t>You have large amounts of application state that are needed in many places in the app</a:t>
            </a:r>
          </a:p>
          <a:p>
            <a:pPr lvl="1"/>
            <a:r>
              <a:rPr lang="en-US" dirty="0"/>
              <a:t>The app state is updated frequently over time</a:t>
            </a:r>
          </a:p>
          <a:p>
            <a:pPr lvl="1"/>
            <a:r>
              <a:rPr lang="en-US" dirty="0"/>
              <a:t>The logic to update that state may be complex</a:t>
            </a:r>
          </a:p>
          <a:p>
            <a:pPr lvl="1"/>
            <a:r>
              <a:rPr lang="en-US" dirty="0"/>
              <a:t>The app has a medium or large-sized codebase, and might be worked on by many people</a:t>
            </a:r>
          </a:p>
          <a:p>
            <a:pPr marL="0" indent="0" algn="ctr">
              <a:buNone/>
            </a:pPr>
            <a:r>
              <a:rPr lang="en-US" b="1" dirty="0">
                <a:solidFill>
                  <a:srgbClr val="FF0000"/>
                </a:solidFill>
              </a:rPr>
              <a:t>Not all apps need Redux. Take some time to think about the kind of app you're building and decide what tools would be best to help solve the problems you're working on.</a:t>
            </a:r>
          </a:p>
        </p:txBody>
      </p:sp>
    </p:spTree>
    <p:extLst>
      <p:ext uri="{BB962C8B-B14F-4D97-AF65-F5344CB8AC3E}">
        <p14:creationId xmlns:p14="http://schemas.microsoft.com/office/powerpoint/2010/main" val="185909865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088900-897E-49F4-A425-A8B171993ACF}"/>
              </a:ext>
            </a:extLst>
          </p:cNvPr>
          <p:cNvSpPr>
            <a:spLocks noGrp="1"/>
          </p:cNvSpPr>
          <p:nvPr>
            <p:ph type="title"/>
          </p:nvPr>
        </p:nvSpPr>
        <p:spPr/>
        <p:txBody>
          <a:bodyPr/>
          <a:lstStyle/>
          <a:p>
            <a:r>
              <a:rPr lang="en-US" dirty="0"/>
              <a:t>Redux Terminology</a:t>
            </a:r>
          </a:p>
        </p:txBody>
      </p:sp>
      <p:sp>
        <p:nvSpPr>
          <p:cNvPr id="5" name="Content Placeholder 4">
            <a:extLst>
              <a:ext uri="{FF2B5EF4-FFF2-40B4-BE49-F238E27FC236}">
                <a16:creationId xmlns:a16="http://schemas.microsoft.com/office/drawing/2014/main" id="{E01F6AA5-2E8C-44B4-9137-B7B6633D448C}"/>
              </a:ext>
            </a:extLst>
          </p:cNvPr>
          <p:cNvSpPr>
            <a:spLocks noGrp="1"/>
          </p:cNvSpPr>
          <p:nvPr>
            <p:ph idx="1"/>
          </p:nvPr>
        </p:nvSpPr>
        <p:spPr/>
        <p:txBody>
          <a:bodyPr>
            <a:normAutofit fontScale="70000" lnSpcReduction="20000"/>
          </a:bodyPr>
          <a:lstStyle/>
          <a:p>
            <a:r>
              <a:rPr lang="en-US" sz="3400" b="1" dirty="0">
                <a:solidFill>
                  <a:srgbClr val="0070C0"/>
                </a:solidFill>
              </a:rPr>
              <a:t>Actions</a:t>
            </a:r>
            <a:r>
              <a:rPr lang="en-US" dirty="0"/>
              <a:t> - An action is a plain JavaScript object that has a type field. </a:t>
            </a:r>
            <a:r>
              <a:rPr lang="en-US" b="1" dirty="0"/>
              <a:t>You can think of an action as an event that describes something that happened in the application.</a:t>
            </a:r>
          </a:p>
          <a:p>
            <a:r>
              <a:rPr lang="en-US" sz="3400" b="1" dirty="0">
                <a:solidFill>
                  <a:srgbClr val="0070C0"/>
                </a:solidFill>
              </a:rPr>
              <a:t>Action Creators </a:t>
            </a:r>
            <a:r>
              <a:rPr lang="en-US" dirty="0"/>
              <a:t>- An action creator is a function that creates and returns an action object. We typically use these, so we don't have to write the action object by hand every time</a:t>
            </a:r>
          </a:p>
          <a:p>
            <a:r>
              <a:rPr lang="en-US" sz="3400" b="1" dirty="0">
                <a:solidFill>
                  <a:srgbClr val="0070C0"/>
                </a:solidFill>
              </a:rPr>
              <a:t>Reducers</a:t>
            </a:r>
            <a:r>
              <a:rPr lang="en-US" dirty="0"/>
              <a:t> - A reducer is a function that receives the current state and an action object, decides how to update the state if necessary, and returns the new state. </a:t>
            </a:r>
            <a:r>
              <a:rPr lang="en-US" b="1" dirty="0"/>
              <a:t>You can think of a reducer as an event listener which handles events based on the received action (event) type.</a:t>
            </a:r>
          </a:p>
          <a:p>
            <a:r>
              <a:rPr lang="en-US" sz="3400" b="1" dirty="0">
                <a:solidFill>
                  <a:srgbClr val="0070C0"/>
                </a:solidFill>
              </a:rPr>
              <a:t>Store</a:t>
            </a:r>
            <a:r>
              <a:rPr lang="en-US" dirty="0"/>
              <a:t> - The current Redux application state lives in an object called the store . The store is created by passing in a reducer.</a:t>
            </a:r>
          </a:p>
          <a:p>
            <a:r>
              <a:rPr lang="en-US" sz="3400" b="1" dirty="0">
                <a:solidFill>
                  <a:srgbClr val="0070C0"/>
                </a:solidFill>
              </a:rPr>
              <a:t>Dispatch</a:t>
            </a:r>
            <a:r>
              <a:rPr lang="en-US" dirty="0"/>
              <a:t> - The Redux store has a method called dispatch. The only way to update the state is to call </a:t>
            </a:r>
            <a:r>
              <a:rPr lang="en-US" dirty="0" err="1"/>
              <a:t>store.dispatch</a:t>
            </a:r>
            <a:r>
              <a:rPr lang="en-US" dirty="0"/>
              <a:t>() and pass in an action object. The store will run its reducer function and save the new state value inside. </a:t>
            </a:r>
            <a:r>
              <a:rPr lang="en-US" b="1" dirty="0"/>
              <a:t>You can think of dispatching actions as "triggering an event"</a:t>
            </a:r>
            <a:r>
              <a:rPr lang="en-US" dirty="0"/>
              <a:t> in the application.</a:t>
            </a:r>
          </a:p>
          <a:p>
            <a:r>
              <a:rPr lang="en-US" sz="3400" b="1" dirty="0">
                <a:solidFill>
                  <a:srgbClr val="0070C0"/>
                </a:solidFill>
              </a:rPr>
              <a:t>Selectors</a:t>
            </a:r>
            <a:r>
              <a:rPr lang="en-US" dirty="0"/>
              <a:t> - Selectors are functions that know how to extract specific pieces of information from a store state value. </a:t>
            </a:r>
          </a:p>
        </p:txBody>
      </p:sp>
    </p:spTree>
    <p:extLst>
      <p:ext uri="{BB962C8B-B14F-4D97-AF65-F5344CB8AC3E}">
        <p14:creationId xmlns:p14="http://schemas.microsoft.com/office/powerpoint/2010/main" val="24867808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34A6854-7B3E-1C73-CD34-154028A64062}"/>
              </a:ext>
            </a:extLst>
          </p:cNvPr>
          <p:cNvSpPr/>
          <p:nvPr/>
        </p:nvSpPr>
        <p:spPr>
          <a:xfrm>
            <a:off x="7667073" y="1113905"/>
            <a:ext cx="2909456" cy="46301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IN" dirty="0"/>
              <a:t>SERVER</a:t>
            </a:r>
          </a:p>
        </p:txBody>
      </p:sp>
      <p:cxnSp>
        <p:nvCxnSpPr>
          <p:cNvPr id="3" name="Connector: Elbow 2">
            <a:extLst>
              <a:ext uri="{FF2B5EF4-FFF2-40B4-BE49-F238E27FC236}">
                <a16:creationId xmlns:a16="http://schemas.microsoft.com/office/drawing/2014/main" id="{90C3282D-D853-06CE-50D2-545EB6977F00}"/>
              </a:ext>
            </a:extLst>
          </p:cNvPr>
          <p:cNvCxnSpPr>
            <a:cxnSpLocks/>
          </p:cNvCxnSpPr>
          <p:nvPr/>
        </p:nvCxnSpPr>
        <p:spPr>
          <a:xfrm rot="16200000" flipH="1">
            <a:off x="10389174" y="4485034"/>
            <a:ext cx="1126625" cy="75191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 name="Connector: Elbow 3">
            <a:extLst>
              <a:ext uri="{FF2B5EF4-FFF2-40B4-BE49-F238E27FC236}">
                <a16:creationId xmlns:a16="http://schemas.microsoft.com/office/drawing/2014/main" id="{8AFA9C89-3BE4-3F4C-C753-F0E924C0B14B}"/>
              </a:ext>
            </a:extLst>
          </p:cNvPr>
          <p:cNvCxnSpPr/>
          <p:nvPr/>
        </p:nvCxnSpPr>
        <p:spPr>
          <a:xfrm rot="16200000" flipV="1">
            <a:off x="9842041" y="4163489"/>
            <a:ext cx="2402527" cy="93355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Flowchart: Magnetic Disk 4">
            <a:extLst>
              <a:ext uri="{FF2B5EF4-FFF2-40B4-BE49-F238E27FC236}">
                <a16:creationId xmlns:a16="http://schemas.microsoft.com/office/drawing/2014/main" id="{BB5A47FA-DFAE-CEFC-D386-4E8CF1711703}"/>
              </a:ext>
            </a:extLst>
          </p:cNvPr>
          <p:cNvSpPr/>
          <p:nvPr/>
        </p:nvSpPr>
        <p:spPr>
          <a:xfrm>
            <a:off x="10922061" y="5424303"/>
            <a:ext cx="1176036" cy="1221671"/>
          </a:xfrm>
          <a:prstGeom prst="flowChartMagneticDisk">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IN" dirty="0"/>
              <a:t>DB</a:t>
            </a:r>
          </a:p>
        </p:txBody>
      </p:sp>
      <p:grpSp>
        <p:nvGrpSpPr>
          <p:cNvPr id="6" name="Group 5">
            <a:extLst>
              <a:ext uri="{FF2B5EF4-FFF2-40B4-BE49-F238E27FC236}">
                <a16:creationId xmlns:a16="http://schemas.microsoft.com/office/drawing/2014/main" id="{59697BA0-4609-25FE-05D4-8245F699D9A3}"/>
              </a:ext>
            </a:extLst>
          </p:cNvPr>
          <p:cNvGrpSpPr/>
          <p:nvPr/>
        </p:nvGrpSpPr>
        <p:grpSpPr>
          <a:xfrm>
            <a:off x="7810595" y="1677880"/>
            <a:ext cx="1262108" cy="898124"/>
            <a:chOff x="8762260" y="1677880"/>
            <a:chExt cx="1262108" cy="898124"/>
          </a:xfrm>
        </p:grpSpPr>
        <p:sp>
          <p:nvSpPr>
            <p:cNvPr id="7" name="Rectangle: Rounded Corners 6">
              <a:extLst>
                <a:ext uri="{FF2B5EF4-FFF2-40B4-BE49-F238E27FC236}">
                  <a16:creationId xmlns:a16="http://schemas.microsoft.com/office/drawing/2014/main" id="{A25A46C3-200D-3FC9-FFFD-1418A6629C03}"/>
                </a:ext>
              </a:extLst>
            </p:cNvPr>
            <p:cNvSpPr/>
            <p:nvPr/>
          </p:nvSpPr>
          <p:spPr>
            <a:xfrm>
              <a:off x="8762260" y="1677880"/>
              <a:ext cx="1118586" cy="79011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8" name="Rectangle: Rounded Corners 7">
              <a:extLst>
                <a:ext uri="{FF2B5EF4-FFF2-40B4-BE49-F238E27FC236}">
                  <a16:creationId xmlns:a16="http://schemas.microsoft.com/office/drawing/2014/main" id="{24F9E2A5-D23F-E0FE-E5BE-181007D0AF0D}"/>
                </a:ext>
              </a:extLst>
            </p:cNvPr>
            <p:cNvSpPr/>
            <p:nvPr/>
          </p:nvSpPr>
          <p:spPr>
            <a:xfrm>
              <a:off x="8905782" y="1785892"/>
              <a:ext cx="1118586" cy="79011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IN" dirty="0"/>
                <a:t>Server PAGES</a:t>
              </a:r>
            </a:p>
          </p:txBody>
        </p:sp>
      </p:grpSp>
      <p:grpSp>
        <p:nvGrpSpPr>
          <p:cNvPr id="9" name="Group 8">
            <a:extLst>
              <a:ext uri="{FF2B5EF4-FFF2-40B4-BE49-F238E27FC236}">
                <a16:creationId xmlns:a16="http://schemas.microsoft.com/office/drawing/2014/main" id="{EA6CC1EC-E69B-CFFB-5711-8F06A13F45FC}"/>
              </a:ext>
            </a:extLst>
          </p:cNvPr>
          <p:cNvGrpSpPr/>
          <p:nvPr/>
        </p:nvGrpSpPr>
        <p:grpSpPr>
          <a:xfrm>
            <a:off x="9193562" y="1690743"/>
            <a:ext cx="1262108" cy="898124"/>
            <a:chOff x="8762260" y="1677880"/>
            <a:chExt cx="1262108" cy="898124"/>
          </a:xfrm>
        </p:grpSpPr>
        <p:sp>
          <p:nvSpPr>
            <p:cNvPr id="10" name="Rectangle: Rounded Corners 9">
              <a:extLst>
                <a:ext uri="{FF2B5EF4-FFF2-40B4-BE49-F238E27FC236}">
                  <a16:creationId xmlns:a16="http://schemas.microsoft.com/office/drawing/2014/main" id="{4E4BB947-95EA-1396-CC6E-59A5C3FDAB9B}"/>
                </a:ext>
              </a:extLst>
            </p:cNvPr>
            <p:cNvSpPr/>
            <p:nvPr/>
          </p:nvSpPr>
          <p:spPr>
            <a:xfrm>
              <a:off x="8762260" y="1677880"/>
              <a:ext cx="1118586" cy="79011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1" name="Rectangle: Rounded Corners 10">
              <a:extLst>
                <a:ext uri="{FF2B5EF4-FFF2-40B4-BE49-F238E27FC236}">
                  <a16:creationId xmlns:a16="http://schemas.microsoft.com/office/drawing/2014/main" id="{27ADE7D2-DC59-3040-D923-A284562072ED}"/>
                </a:ext>
              </a:extLst>
            </p:cNvPr>
            <p:cNvSpPr/>
            <p:nvPr/>
          </p:nvSpPr>
          <p:spPr>
            <a:xfrm>
              <a:off x="8905782" y="1785892"/>
              <a:ext cx="1118586" cy="79011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IN" dirty="0"/>
                <a:t>CSS</a:t>
              </a:r>
            </a:p>
          </p:txBody>
        </p:sp>
      </p:grpSp>
      <p:grpSp>
        <p:nvGrpSpPr>
          <p:cNvPr id="12" name="Group 11">
            <a:extLst>
              <a:ext uri="{FF2B5EF4-FFF2-40B4-BE49-F238E27FC236}">
                <a16:creationId xmlns:a16="http://schemas.microsoft.com/office/drawing/2014/main" id="{551FEE31-93EB-5539-83A8-3C37F908B354}"/>
              </a:ext>
            </a:extLst>
          </p:cNvPr>
          <p:cNvGrpSpPr/>
          <p:nvPr/>
        </p:nvGrpSpPr>
        <p:grpSpPr>
          <a:xfrm>
            <a:off x="8562508" y="2719934"/>
            <a:ext cx="1262108" cy="898124"/>
            <a:chOff x="8762260" y="1677880"/>
            <a:chExt cx="1262108" cy="898124"/>
          </a:xfrm>
        </p:grpSpPr>
        <p:sp>
          <p:nvSpPr>
            <p:cNvPr id="13" name="Rectangle: Rounded Corners 12">
              <a:extLst>
                <a:ext uri="{FF2B5EF4-FFF2-40B4-BE49-F238E27FC236}">
                  <a16:creationId xmlns:a16="http://schemas.microsoft.com/office/drawing/2014/main" id="{B44C1588-F561-A3CA-D3F8-035B7448AA00}"/>
                </a:ext>
              </a:extLst>
            </p:cNvPr>
            <p:cNvSpPr/>
            <p:nvPr/>
          </p:nvSpPr>
          <p:spPr>
            <a:xfrm>
              <a:off x="8762260" y="1677880"/>
              <a:ext cx="1118586" cy="79011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Rectangle: Rounded Corners 13">
              <a:extLst>
                <a:ext uri="{FF2B5EF4-FFF2-40B4-BE49-F238E27FC236}">
                  <a16:creationId xmlns:a16="http://schemas.microsoft.com/office/drawing/2014/main" id="{10AD1DE4-1D5A-CE40-8960-997B2EEB6D8E}"/>
                </a:ext>
              </a:extLst>
            </p:cNvPr>
            <p:cNvSpPr/>
            <p:nvPr/>
          </p:nvSpPr>
          <p:spPr>
            <a:xfrm>
              <a:off x="8905782" y="1785892"/>
              <a:ext cx="1118586" cy="79011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IN" dirty="0"/>
                <a:t>JS</a:t>
              </a:r>
            </a:p>
          </p:txBody>
        </p:sp>
      </p:grpSp>
      <p:sp>
        <p:nvSpPr>
          <p:cNvPr id="15" name="TextBox 14">
            <a:extLst>
              <a:ext uri="{FF2B5EF4-FFF2-40B4-BE49-F238E27FC236}">
                <a16:creationId xmlns:a16="http://schemas.microsoft.com/office/drawing/2014/main" id="{D441AB07-CADA-3A57-1BD1-76AAA10DA322}"/>
              </a:ext>
            </a:extLst>
          </p:cNvPr>
          <p:cNvSpPr txBox="1"/>
          <p:nvPr/>
        </p:nvSpPr>
        <p:spPr>
          <a:xfrm>
            <a:off x="7755764" y="3906836"/>
            <a:ext cx="1122615" cy="1754326"/>
          </a:xfrm>
          <a:prstGeom prst="rect">
            <a:avLst/>
          </a:prstGeom>
          <a:noFill/>
        </p:spPr>
        <p:txBody>
          <a:bodyPr wrap="none" rtlCol="0">
            <a:spAutoFit/>
          </a:bodyPr>
          <a:lstStyle/>
          <a:p>
            <a:r>
              <a:rPr lang="en-IN" dirty="0">
                <a:solidFill>
                  <a:schemeClr val="bg1"/>
                </a:solidFill>
              </a:rPr>
              <a:t>ASP</a:t>
            </a:r>
          </a:p>
          <a:p>
            <a:r>
              <a:rPr lang="en-IN" dirty="0">
                <a:solidFill>
                  <a:schemeClr val="bg1"/>
                </a:solidFill>
              </a:rPr>
              <a:t>ASP .NET</a:t>
            </a:r>
          </a:p>
          <a:p>
            <a:r>
              <a:rPr lang="en-IN" dirty="0">
                <a:solidFill>
                  <a:schemeClr val="bg1"/>
                </a:solidFill>
              </a:rPr>
              <a:t>JSP</a:t>
            </a:r>
          </a:p>
          <a:p>
            <a:r>
              <a:rPr lang="en-IN" dirty="0">
                <a:solidFill>
                  <a:schemeClr val="bg1"/>
                </a:solidFill>
              </a:rPr>
              <a:t>PHP</a:t>
            </a:r>
          </a:p>
          <a:p>
            <a:r>
              <a:rPr lang="en-IN" dirty="0">
                <a:solidFill>
                  <a:schemeClr val="bg1"/>
                </a:solidFill>
              </a:rPr>
              <a:t>Ruby</a:t>
            </a:r>
          </a:p>
          <a:p>
            <a:r>
              <a:rPr lang="en-IN" dirty="0">
                <a:solidFill>
                  <a:schemeClr val="bg1"/>
                </a:solidFill>
              </a:rPr>
              <a:t>Express JS</a:t>
            </a:r>
          </a:p>
        </p:txBody>
      </p:sp>
      <p:cxnSp>
        <p:nvCxnSpPr>
          <p:cNvPr id="16" name="Straight Connector 15">
            <a:extLst>
              <a:ext uri="{FF2B5EF4-FFF2-40B4-BE49-F238E27FC236}">
                <a16:creationId xmlns:a16="http://schemas.microsoft.com/office/drawing/2014/main" id="{F39579C7-3321-8E54-B3FF-B1A9DFD9F722}"/>
              </a:ext>
            </a:extLst>
          </p:cNvPr>
          <p:cNvCxnSpPr/>
          <p:nvPr/>
        </p:nvCxnSpPr>
        <p:spPr>
          <a:xfrm>
            <a:off x="7667073" y="3755254"/>
            <a:ext cx="2909456" cy="0"/>
          </a:xfrm>
          <a:prstGeom prst="line">
            <a:avLst/>
          </a:prstGeom>
        </p:spPr>
        <p:style>
          <a:lnRef idx="1">
            <a:schemeClr val="accent4"/>
          </a:lnRef>
          <a:fillRef idx="0">
            <a:schemeClr val="accent4"/>
          </a:fillRef>
          <a:effectRef idx="0">
            <a:schemeClr val="accent4"/>
          </a:effectRef>
          <a:fontRef idx="minor">
            <a:schemeClr val="tx1"/>
          </a:fontRef>
        </p:style>
      </p:cxnSp>
      <p:sp>
        <p:nvSpPr>
          <p:cNvPr id="17" name="Rectangle 16">
            <a:extLst>
              <a:ext uri="{FF2B5EF4-FFF2-40B4-BE49-F238E27FC236}">
                <a16:creationId xmlns:a16="http://schemas.microsoft.com/office/drawing/2014/main" id="{757BBD94-952C-C803-C449-198EDA6F65F4}"/>
              </a:ext>
            </a:extLst>
          </p:cNvPr>
          <p:cNvSpPr/>
          <p:nvPr/>
        </p:nvSpPr>
        <p:spPr>
          <a:xfrm>
            <a:off x="172141" y="1113905"/>
            <a:ext cx="3204839" cy="46301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IN" dirty="0"/>
              <a:t>BROWSER</a:t>
            </a:r>
          </a:p>
        </p:txBody>
      </p:sp>
      <p:sp>
        <p:nvSpPr>
          <p:cNvPr id="18" name="TextBox 17">
            <a:extLst>
              <a:ext uri="{FF2B5EF4-FFF2-40B4-BE49-F238E27FC236}">
                <a16:creationId xmlns:a16="http://schemas.microsoft.com/office/drawing/2014/main" id="{7098AD3D-5F4E-8588-F07A-2136962C613A}"/>
              </a:ext>
            </a:extLst>
          </p:cNvPr>
          <p:cNvSpPr txBox="1"/>
          <p:nvPr/>
        </p:nvSpPr>
        <p:spPr>
          <a:xfrm>
            <a:off x="4726386" y="1321411"/>
            <a:ext cx="1266629" cy="369332"/>
          </a:xfrm>
          <a:prstGeom prst="rect">
            <a:avLst/>
          </a:prstGeom>
          <a:noFill/>
        </p:spPr>
        <p:txBody>
          <a:bodyPr wrap="none" rtlCol="0">
            <a:spAutoFit/>
          </a:bodyPr>
          <a:lstStyle/>
          <a:p>
            <a:r>
              <a:rPr lang="en-IN" dirty="0"/>
              <a:t>HTTP + URL</a:t>
            </a:r>
          </a:p>
        </p:txBody>
      </p:sp>
      <p:cxnSp>
        <p:nvCxnSpPr>
          <p:cNvPr id="19" name="Straight Arrow Connector 18">
            <a:extLst>
              <a:ext uri="{FF2B5EF4-FFF2-40B4-BE49-F238E27FC236}">
                <a16:creationId xmlns:a16="http://schemas.microsoft.com/office/drawing/2014/main" id="{77420287-6FCA-2FC4-6CA0-E7C6022B34C8}"/>
              </a:ext>
            </a:extLst>
          </p:cNvPr>
          <p:cNvCxnSpPr/>
          <p:nvPr/>
        </p:nvCxnSpPr>
        <p:spPr>
          <a:xfrm flipH="1">
            <a:off x="3365924" y="2021488"/>
            <a:ext cx="429009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50817DDA-08D5-1EDD-A18F-B52582ED7674}"/>
              </a:ext>
            </a:extLst>
          </p:cNvPr>
          <p:cNvSpPr/>
          <p:nvPr/>
        </p:nvSpPr>
        <p:spPr>
          <a:xfrm>
            <a:off x="4486704" y="2034350"/>
            <a:ext cx="1745991" cy="369332"/>
          </a:xfrm>
          <a:prstGeom prst="rect">
            <a:avLst/>
          </a:prstGeom>
        </p:spPr>
        <p:txBody>
          <a:bodyPr wrap="none">
            <a:spAutoFit/>
          </a:bodyPr>
          <a:lstStyle/>
          <a:p>
            <a:r>
              <a:rPr lang="en-IN" dirty="0"/>
              <a:t>HTML + CSS + JS </a:t>
            </a:r>
          </a:p>
        </p:txBody>
      </p:sp>
      <p:cxnSp>
        <p:nvCxnSpPr>
          <p:cNvPr id="21" name="Straight Arrow Connector 20">
            <a:extLst>
              <a:ext uri="{FF2B5EF4-FFF2-40B4-BE49-F238E27FC236}">
                <a16:creationId xmlns:a16="http://schemas.microsoft.com/office/drawing/2014/main" id="{C076BF50-4D5C-9143-F828-C6E5EC1DA0C3}"/>
              </a:ext>
            </a:extLst>
          </p:cNvPr>
          <p:cNvCxnSpPr>
            <a:cxnSpLocks/>
          </p:cNvCxnSpPr>
          <p:nvPr/>
        </p:nvCxnSpPr>
        <p:spPr>
          <a:xfrm>
            <a:off x="3376980" y="1677880"/>
            <a:ext cx="427903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210C0759-BDB2-73FA-C653-EAD739D4AD85}"/>
              </a:ext>
            </a:extLst>
          </p:cNvPr>
          <p:cNvSpPr/>
          <p:nvPr/>
        </p:nvSpPr>
        <p:spPr>
          <a:xfrm>
            <a:off x="172141" y="1628001"/>
            <a:ext cx="3193783" cy="35077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IN" dirty="0"/>
              <a:t>NAVIGATION</a:t>
            </a:r>
          </a:p>
        </p:txBody>
      </p:sp>
      <p:sp>
        <p:nvSpPr>
          <p:cNvPr id="23" name="Rectangle: Rounded Corners 22">
            <a:extLst>
              <a:ext uri="{FF2B5EF4-FFF2-40B4-BE49-F238E27FC236}">
                <a16:creationId xmlns:a16="http://schemas.microsoft.com/office/drawing/2014/main" id="{15937E80-37C8-0A2A-04C2-73E262AAFEC2}"/>
              </a:ext>
            </a:extLst>
          </p:cNvPr>
          <p:cNvSpPr/>
          <p:nvPr/>
        </p:nvSpPr>
        <p:spPr>
          <a:xfrm>
            <a:off x="365028" y="2448294"/>
            <a:ext cx="827614" cy="85707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24" name="Rectangle: Rounded Corners 23">
            <a:extLst>
              <a:ext uri="{FF2B5EF4-FFF2-40B4-BE49-F238E27FC236}">
                <a16:creationId xmlns:a16="http://schemas.microsoft.com/office/drawing/2014/main" id="{AE17BAA4-6FEA-FDF5-CDAC-74E97E596F17}"/>
              </a:ext>
            </a:extLst>
          </p:cNvPr>
          <p:cNvSpPr/>
          <p:nvPr/>
        </p:nvSpPr>
        <p:spPr>
          <a:xfrm>
            <a:off x="1383462" y="2448294"/>
            <a:ext cx="827614" cy="85707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25" name="Rectangle: Rounded Corners 24">
            <a:extLst>
              <a:ext uri="{FF2B5EF4-FFF2-40B4-BE49-F238E27FC236}">
                <a16:creationId xmlns:a16="http://schemas.microsoft.com/office/drawing/2014/main" id="{AAC32A72-FE35-11DE-C538-7A2A76F11E3F}"/>
              </a:ext>
            </a:extLst>
          </p:cNvPr>
          <p:cNvSpPr/>
          <p:nvPr/>
        </p:nvSpPr>
        <p:spPr>
          <a:xfrm>
            <a:off x="2396870" y="2437699"/>
            <a:ext cx="827614" cy="85707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26" name="Rectangle: Rounded Corners 25">
            <a:extLst>
              <a:ext uri="{FF2B5EF4-FFF2-40B4-BE49-F238E27FC236}">
                <a16:creationId xmlns:a16="http://schemas.microsoft.com/office/drawing/2014/main" id="{7FBEB4C6-AAD3-4D29-A647-B1CFD73DA2A8}"/>
              </a:ext>
            </a:extLst>
          </p:cNvPr>
          <p:cNvSpPr/>
          <p:nvPr/>
        </p:nvSpPr>
        <p:spPr>
          <a:xfrm>
            <a:off x="365028" y="3469412"/>
            <a:ext cx="2859456" cy="201698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N" dirty="0"/>
          </a:p>
        </p:txBody>
      </p:sp>
      <p:cxnSp>
        <p:nvCxnSpPr>
          <p:cNvPr id="27" name="Straight Arrow Connector 26">
            <a:extLst>
              <a:ext uri="{FF2B5EF4-FFF2-40B4-BE49-F238E27FC236}">
                <a16:creationId xmlns:a16="http://schemas.microsoft.com/office/drawing/2014/main" id="{76106FF4-4776-DAA7-4D56-06FE67C27367}"/>
              </a:ext>
            </a:extLst>
          </p:cNvPr>
          <p:cNvCxnSpPr>
            <a:cxnSpLocks/>
          </p:cNvCxnSpPr>
          <p:nvPr/>
        </p:nvCxnSpPr>
        <p:spPr>
          <a:xfrm>
            <a:off x="3376980" y="3048634"/>
            <a:ext cx="427903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59528659-B1BF-839A-6808-373B5D4CA9A5}"/>
              </a:ext>
            </a:extLst>
          </p:cNvPr>
          <p:cNvCxnSpPr/>
          <p:nvPr/>
        </p:nvCxnSpPr>
        <p:spPr>
          <a:xfrm flipH="1">
            <a:off x="3376980" y="3443690"/>
            <a:ext cx="429009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6A959F15-8EAE-3FC2-F6D4-1603C07B5ADA}"/>
              </a:ext>
            </a:extLst>
          </p:cNvPr>
          <p:cNvSpPr txBox="1"/>
          <p:nvPr/>
        </p:nvSpPr>
        <p:spPr>
          <a:xfrm>
            <a:off x="4422748" y="2692165"/>
            <a:ext cx="1901611" cy="369332"/>
          </a:xfrm>
          <a:prstGeom prst="rect">
            <a:avLst/>
          </a:prstGeom>
          <a:noFill/>
        </p:spPr>
        <p:txBody>
          <a:bodyPr wrap="none" rtlCol="0">
            <a:spAutoFit/>
          </a:bodyPr>
          <a:lstStyle/>
          <a:p>
            <a:r>
              <a:rPr lang="en-IN" dirty="0"/>
              <a:t>AJAX - HTTP + URL</a:t>
            </a:r>
          </a:p>
        </p:txBody>
      </p:sp>
      <p:sp>
        <p:nvSpPr>
          <p:cNvPr id="30" name="TextBox 29">
            <a:extLst>
              <a:ext uri="{FF2B5EF4-FFF2-40B4-BE49-F238E27FC236}">
                <a16:creationId xmlns:a16="http://schemas.microsoft.com/office/drawing/2014/main" id="{9709892F-84F0-3008-2937-3D0B7FD025FC}"/>
              </a:ext>
            </a:extLst>
          </p:cNvPr>
          <p:cNvSpPr txBox="1"/>
          <p:nvPr/>
        </p:nvSpPr>
        <p:spPr>
          <a:xfrm>
            <a:off x="4599944" y="3469413"/>
            <a:ext cx="1547218" cy="369332"/>
          </a:xfrm>
          <a:prstGeom prst="rect">
            <a:avLst/>
          </a:prstGeom>
          <a:noFill/>
        </p:spPr>
        <p:txBody>
          <a:bodyPr wrap="none" rtlCol="0">
            <a:spAutoFit/>
          </a:bodyPr>
          <a:lstStyle/>
          <a:p>
            <a:r>
              <a:rPr lang="en-IN" dirty="0"/>
              <a:t>PARTIAL HTML</a:t>
            </a:r>
          </a:p>
        </p:txBody>
      </p:sp>
      <p:pic>
        <p:nvPicPr>
          <p:cNvPr id="31" name="Picture 30">
            <a:extLst>
              <a:ext uri="{FF2B5EF4-FFF2-40B4-BE49-F238E27FC236}">
                <a16:creationId xmlns:a16="http://schemas.microsoft.com/office/drawing/2014/main" id="{9A99207E-E977-D130-9A52-34FC3CAC4678}"/>
              </a:ext>
            </a:extLst>
          </p:cNvPr>
          <p:cNvPicPr>
            <a:picLocks noChangeAspect="1"/>
          </p:cNvPicPr>
          <p:nvPr/>
        </p:nvPicPr>
        <p:blipFill>
          <a:blip r:embed="rId2"/>
          <a:stretch>
            <a:fillRect/>
          </a:stretch>
        </p:blipFill>
        <p:spPr>
          <a:xfrm>
            <a:off x="1294305" y="4119796"/>
            <a:ext cx="949454" cy="674913"/>
          </a:xfrm>
          <a:prstGeom prst="rect">
            <a:avLst/>
          </a:prstGeom>
        </p:spPr>
      </p:pic>
      <p:sp>
        <p:nvSpPr>
          <p:cNvPr id="32" name="Rectangle 31">
            <a:extLst>
              <a:ext uri="{FF2B5EF4-FFF2-40B4-BE49-F238E27FC236}">
                <a16:creationId xmlns:a16="http://schemas.microsoft.com/office/drawing/2014/main" id="{BC4BBBF3-3AAA-E16A-42CB-AC18FBA2EE64}"/>
              </a:ext>
            </a:extLst>
          </p:cNvPr>
          <p:cNvSpPr/>
          <p:nvPr/>
        </p:nvSpPr>
        <p:spPr>
          <a:xfrm>
            <a:off x="4499302" y="3968318"/>
            <a:ext cx="2234221" cy="2677656"/>
          </a:xfrm>
          <a:prstGeom prst="rect">
            <a:avLst/>
          </a:prstGeom>
        </p:spPr>
        <p:txBody>
          <a:bodyPr wrap="square">
            <a:spAutoFit/>
          </a:bodyPr>
          <a:lstStyle/>
          <a:p>
            <a:r>
              <a:rPr lang="en-US" sz="1400" dirty="0"/>
              <a:t>&lt;table&gt;</a:t>
            </a:r>
          </a:p>
          <a:p>
            <a:r>
              <a:rPr lang="en-US" sz="1400" dirty="0"/>
              <a:t>    &lt;</a:t>
            </a:r>
            <a:r>
              <a:rPr lang="en-US" sz="1400" dirty="0" err="1"/>
              <a:t>thead</a:t>
            </a:r>
            <a:r>
              <a:rPr lang="en-US" sz="1400" dirty="0"/>
              <a:t>&gt;</a:t>
            </a:r>
          </a:p>
          <a:p>
            <a:r>
              <a:rPr lang="en-US" sz="1400" dirty="0"/>
              <a:t>        &lt;tr&gt;</a:t>
            </a:r>
          </a:p>
          <a:p>
            <a:r>
              <a:rPr lang="en-US" sz="1400" dirty="0"/>
              <a:t>            &lt;</a:t>
            </a:r>
            <a:r>
              <a:rPr lang="en-US" sz="1400" dirty="0" err="1"/>
              <a:t>th</a:t>
            </a:r>
            <a:r>
              <a:rPr lang="en-US" sz="1400" dirty="0"/>
              <a:t>&gt;ID&lt;/</a:t>
            </a:r>
            <a:r>
              <a:rPr lang="en-US" sz="1400" dirty="0" err="1"/>
              <a:t>th</a:t>
            </a:r>
            <a:r>
              <a:rPr lang="en-US" sz="1400" dirty="0"/>
              <a:t>&gt;</a:t>
            </a:r>
          </a:p>
          <a:p>
            <a:r>
              <a:rPr lang="en-US" sz="1400" dirty="0"/>
              <a:t>        &lt;/tr&gt;</a:t>
            </a:r>
          </a:p>
          <a:p>
            <a:r>
              <a:rPr lang="en-US" sz="1400" dirty="0"/>
              <a:t>    &lt;/</a:t>
            </a:r>
            <a:r>
              <a:rPr lang="en-US" sz="1400" dirty="0" err="1"/>
              <a:t>thead</a:t>
            </a:r>
            <a:r>
              <a:rPr lang="en-US" sz="1400" dirty="0"/>
              <a:t>&gt;</a:t>
            </a:r>
          </a:p>
          <a:p>
            <a:r>
              <a:rPr lang="en-US" sz="1400" dirty="0"/>
              <a:t>    &lt;</a:t>
            </a:r>
            <a:r>
              <a:rPr lang="en-US" sz="1400" dirty="0" err="1"/>
              <a:t>tbody</a:t>
            </a:r>
            <a:r>
              <a:rPr lang="en-US" sz="1400" dirty="0"/>
              <a:t>&gt;</a:t>
            </a:r>
          </a:p>
          <a:p>
            <a:r>
              <a:rPr lang="en-US" sz="1400" dirty="0"/>
              <a:t>        &lt;tr&gt;</a:t>
            </a:r>
          </a:p>
          <a:p>
            <a:r>
              <a:rPr lang="en-US" sz="1400" dirty="0"/>
              <a:t>            &lt;td&gt;1&lt;/td&gt;</a:t>
            </a:r>
          </a:p>
          <a:p>
            <a:r>
              <a:rPr lang="en-US" sz="1400" dirty="0"/>
              <a:t>        &lt;/tr&gt;</a:t>
            </a:r>
          </a:p>
          <a:p>
            <a:r>
              <a:rPr lang="en-US" sz="1400" dirty="0"/>
              <a:t>    &lt;/</a:t>
            </a:r>
            <a:r>
              <a:rPr lang="en-US" sz="1400" dirty="0" err="1"/>
              <a:t>tbody</a:t>
            </a:r>
            <a:r>
              <a:rPr lang="en-US" sz="1400" dirty="0"/>
              <a:t>&gt;</a:t>
            </a:r>
          </a:p>
          <a:p>
            <a:r>
              <a:rPr lang="en-US" sz="1400" dirty="0"/>
              <a:t>&lt;/table&gt;</a:t>
            </a:r>
            <a:endParaRPr lang="en-IN" sz="1400" dirty="0"/>
          </a:p>
        </p:txBody>
      </p:sp>
      <p:grpSp>
        <p:nvGrpSpPr>
          <p:cNvPr id="33" name="Group 32">
            <a:extLst>
              <a:ext uri="{FF2B5EF4-FFF2-40B4-BE49-F238E27FC236}">
                <a16:creationId xmlns:a16="http://schemas.microsoft.com/office/drawing/2014/main" id="{61DA7AB9-B8ED-1DFE-4CCF-BDC597B320E1}"/>
              </a:ext>
            </a:extLst>
          </p:cNvPr>
          <p:cNvGrpSpPr/>
          <p:nvPr/>
        </p:nvGrpSpPr>
        <p:grpSpPr>
          <a:xfrm>
            <a:off x="3485864" y="3510046"/>
            <a:ext cx="828000" cy="828000"/>
            <a:chOff x="4936328" y="4218830"/>
            <a:chExt cx="828000" cy="828000"/>
          </a:xfrm>
        </p:grpSpPr>
        <p:sp>
          <p:nvSpPr>
            <p:cNvPr id="34" name="Arc 33">
              <a:extLst>
                <a:ext uri="{FF2B5EF4-FFF2-40B4-BE49-F238E27FC236}">
                  <a16:creationId xmlns:a16="http://schemas.microsoft.com/office/drawing/2014/main" id="{06D6FE1F-B730-88A3-2B62-00D958C5D05E}"/>
                </a:ext>
              </a:extLst>
            </p:cNvPr>
            <p:cNvSpPr/>
            <p:nvPr/>
          </p:nvSpPr>
          <p:spPr>
            <a:xfrm rot="16418204">
              <a:off x="4936328" y="4218830"/>
              <a:ext cx="828000" cy="828000"/>
            </a:xfrm>
            <a:prstGeom prst="arc">
              <a:avLst>
                <a:gd name="adj1" fmla="val 16200000"/>
                <a:gd name="adj2" fmla="val 14532720"/>
              </a:avLst>
            </a:prstGeom>
            <a:ln w="38100">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sp>
          <p:nvSpPr>
            <p:cNvPr id="35" name="TextBox 34">
              <a:extLst>
                <a:ext uri="{FF2B5EF4-FFF2-40B4-BE49-F238E27FC236}">
                  <a16:creationId xmlns:a16="http://schemas.microsoft.com/office/drawing/2014/main" id="{1F778E66-B4D7-B0E5-C23D-ACD61C617CC8}"/>
                </a:ext>
              </a:extLst>
            </p:cNvPr>
            <p:cNvSpPr txBox="1"/>
            <p:nvPr/>
          </p:nvSpPr>
          <p:spPr>
            <a:xfrm>
              <a:off x="5050531" y="4309664"/>
              <a:ext cx="676147" cy="646331"/>
            </a:xfrm>
            <a:prstGeom prst="rect">
              <a:avLst/>
            </a:prstGeom>
            <a:noFill/>
            <a:ln>
              <a:noFill/>
              <a:prstDash val="sysDash"/>
            </a:ln>
          </p:spPr>
          <p:txBody>
            <a:bodyPr wrap="none" rtlCol="0">
              <a:spAutoFit/>
            </a:bodyPr>
            <a:lstStyle/>
            <a:p>
              <a:r>
                <a:rPr lang="en-IN" sz="1200" b="1" dirty="0">
                  <a:solidFill>
                    <a:srgbClr val="FF0000"/>
                  </a:solidFill>
                </a:rPr>
                <a:t>Partial </a:t>
              </a:r>
            </a:p>
            <a:p>
              <a:r>
                <a:rPr lang="en-IN" sz="1200" b="1" dirty="0">
                  <a:solidFill>
                    <a:srgbClr val="FF0000"/>
                  </a:solidFill>
                </a:rPr>
                <a:t>Page</a:t>
              </a:r>
            </a:p>
            <a:p>
              <a:r>
                <a:rPr lang="en-IN" sz="1200" b="1" dirty="0">
                  <a:solidFill>
                    <a:srgbClr val="FF0000"/>
                  </a:solidFill>
                </a:rPr>
                <a:t>Reload!</a:t>
              </a:r>
            </a:p>
          </p:txBody>
        </p:sp>
      </p:grpSp>
      <p:sp>
        <p:nvSpPr>
          <p:cNvPr id="36" name="TextBox 35">
            <a:extLst>
              <a:ext uri="{FF2B5EF4-FFF2-40B4-BE49-F238E27FC236}">
                <a16:creationId xmlns:a16="http://schemas.microsoft.com/office/drawing/2014/main" id="{421F0A30-288E-5F8D-C01C-7AF6FACB33D3}"/>
              </a:ext>
            </a:extLst>
          </p:cNvPr>
          <p:cNvSpPr txBox="1"/>
          <p:nvPr/>
        </p:nvSpPr>
        <p:spPr>
          <a:xfrm>
            <a:off x="8929181" y="3906233"/>
            <a:ext cx="1581715" cy="1477328"/>
          </a:xfrm>
          <a:prstGeom prst="rect">
            <a:avLst/>
          </a:prstGeom>
          <a:noFill/>
        </p:spPr>
        <p:txBody>
          <a:bodyPr wrap="square" rtlCol="0">
            <a:spAutoFit/>
          </a:bodyPr>
          <a:lstStyle/>
          <a:p>
            <a:r>
              <a:rPr lang="en-IN" dirty="0">
                <a:solidFill>
                  <a:schemeClr val="bg1"/>
                </a:solidFill>
              </a:rPr>
              <a:t>ASP .NET MVC</a:t>
            </a:r>
          </a:p>
          <a:p>
            <a:r>
              <a:rPr lang="en-IN" dirty="0">
                <a:solidFill>
                  <a:schemeClr val="bg1"/>
                </a:solidFill>
              </a:rPr>
              <a:t>Spring MVC</a:t>
            </a:r>
          </a:p>
          <a:p>
            <a:r>
              <a:rPr lang="en-IN" dirty="0">
                <a:solidFill>
                  <a:schemeClr val="bg1"/>
                </a:solidFill>
              </a:rPr>
              <a:t>Ruby On Rails</a:t>
            </a:r>
          </a:p>
          <a:p>
            <a:r>
              <a:rPr lang="en-IN" dirty="0">
                <a:solidFill>
                  <a:schemeClr val="bg1"/>
                </a:solidFill>
              </a:rPr>
              <a:t>Laravel</a:t>
            </a:r>
          </a:p>
          <a:p>
            <a:r>
              <a:rPr lang="en-IN" dirty="0">
                <a:solidFill>
                  <a:schemeClr val="bg1"/>
                </a:solidFill>
              </a:rPr>
              <a:t>Sails JS</a:t>
            </a:r>
          </a:p>
        </p:txBody>
      </p:sp>
    </p:spTree>
    <p:extLst>
      <p:ext uri="{BB962C8B-B14F-4D97-AF65-F5344CB8AC3E}">
        <p14:creationId xmlns:p14="http://schemas.microsoft.com/office/powerpoint/2010/main" val="411754086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38A668B-4B8B-4998-9347-8CA4455AB1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48692" y="1594022"/>
            <a:ext cx="6826422" cy="5119816"/>
          </a:xfrm>
          <a:prstGeom prst="rect">
            <a:avLst/>
          </a:prstGeom>
        </p:spPr>
      </p:pic>
      <p:sp>
        <p:nvSpPr>
          <p:cNvPr id="6" name="Title 5">
            <a:extLst>
              <a:ext uri="{FF2B5EF4-FFF2-40B4-BE49-F238E27FC236}">
                <a16:creationId xmlns:a16="http://schemas.microsoft.com/office/drawing/2014/main" id="{2F5B9AB7-991B-4123-A599-B5404828BD67}"/>
              </a:ext>
            </a:extLst>
          </p:cNvPr>
          <p:cNvSpPr>
            <a:spLocks noGrp="1"/>
          </p:cNvSpPr>
          <p:nvPr>
            <p:ph type="title"/>
          </p:nvPr>
        </p:nvSpPr>
        <p:spPr/>
        <p:txBody>
          <a:bodyPr/>
          <a:lstStyle/>
          <a:p>
            <a:r>
              <a:rPr lang="en-US" b="1" dirty="0"/>
              <a:t>Redux Application Data Flow</a:t>
            </a:r>
            <a:endParaRPr lang="en-US" dirty="0"/>
          </a:p>
        </p:txBody>
      </p:sp>
    </p:spTree>
    <p:extLst>
      <p:ext uri="{BB962C8B-B14F-4D97-AF65-F5344CB8AC3E}">
        <p14:creationId xmlns:p14="http://schemas.microsoft.com/office/powerpoint/2010/main" val="247831877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AF7F51C-B5FD-4D58-627C-C52DCFD214D8}"/>
              </a:ext>
            </a:extLst>
          </p:cNvPr>
          <p:cNvSpPr/>
          <p:nvPr/>
        </p:nvSpPr>
        <p:spPr>
          <a:xfrm>
            <a:off x="4292138" y="4592955"/>
            <a:ext cx="3607724" cy="1798320"/>
          </a:xfrm>
          <a:prstGeom prst="rect">
            <a:avLst/>
          </a:prstGeom>
        </p:spPr>
        <p:style>
          <a:lnRef idx="2">
            <a:schemeClr val="dk1"/>
          </a:lnRef>
          <a:fillRef idx="1">
            <a:schemeClr val="lt1"/>
          </a:fillRef>
          <a:effectRef idx="0">
            <a:schemeClr val="dk1"/>
          </a:effectRef>
          <a:fontRef idx="minor">
            <a:schemeClr val="dk1"/>
          </a:fontRef>
        </p:style>
        <p:txBody>
          <a:bodyPr rtlCol="0" anchor="t" anchorCtr="0"/>
          <a:lstStyle/>
          <a:p>
            <a:pPr algn="ctr"/>
            <a:r>
              <a:rPr lang="en-IN" b="1" dirty="0"/>
              <a:t>CONTAINER COMPONENT</a:t>
            </a:r>
          </a:p>
        </p:txBody>
      </p:sp>
      <p:sp>
        <p:nvSpPr>
          <p:cNvPr id="5" name="Rectangle: Rounded Corners 4">
            <a:extLst>
              <a:ext uri="{FF2B5EF4-FFF2-40B4-BE49-F238E27FC236}">
                <a16:creationId xmlns:a16="http://schemas.microsoft.com/office/drawing/2014/main" id="{5944C492-7A06-913F-0CC5-48396F0B95F1}"/>
              </a:ext>
            </a:extLst>
          </p:cNvPr>
          <p:cNvSpPr/>
          <p:nvPr/>
        </p:nvSpPr>
        <p:spPr>
          <a:xfrm>
            <a:off x="4495800" y="4972050"/>
            <a:ext cx="3200400" cy="1314450"/>
          </a:xfrm>
          <a:prstGeom prst="roundRect">
            <a:avLst/>
          </a:prstGeom>
        </p:spPr>
        <p:style>
          <a:lnRef idx="2">
            <a:schemeClr val="accent1"/>
          </a:lnRef>
          <a:fillRef idx="1">
            <a:schemeClr val="lt1"/>
          </a:fillRef>
          <a:effectRef idx="0">
            <a:schemeClr val="accent1"/>
          </a:effectRef>
          <a:fontRef idx="minor">
            <a:schemeClr val="dk1"/>
          </a:fontRef>
        </p:style>
        <p:txBody>
          <a:bodyPr rtlCol="0" anchor="t" anchorCtr="0"/>
          <a:lstStyle/>
          <a:p>
            <a:pPr algn="ctr"/>
            <a:r>
              <a:rPr lang="en-IN" sz="1600" dirty="0"/>
              <a:t>PRESENTATIONAL COMPONENT (s)</a:t>
            </a:r>
          </a:p>
        </p:txBody>
      </p:sp>
      <p:sp>
        <p:nvSpPr>
          <p:cNvPr id="6" name="Rectangle: Rounded Corners 5">
            <a:extLst>
              <a:ext uri="{FF2B5EF4-FFF2-40B4-BE49-F238E27FC236}">
                <a16:creationId xmlns:a16="http://schemas.microsoft.com/office/drawing/2014/main" id="{4E93FB5B-C7B4-BD9F-105E-A3403C120511}"/>
              </a:ext>
            </a:extLst>
          </p:cNvPr>
          <p:cNvSpPr/>
          <p:nvPr/>
        </p:nvSpPr>
        <p:spPr>
          <a:xfrm>
            <a:off x="4591050" y="5585052"/>
            <a:ext cx="612377" cy="569232"/>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IN" dirty="0"/>
          </a:p>
        </p:txBody>
      </p:sp>
      <p:sp>
        <p:nvSpPr>
          <p:cNvPr id="7" name="Rectangle: Rounded Corners 6">
            <a:extLst>
              <a:ext uri="{FF2B5EF4-FFF2-40B4-BE49-F238E27FC236}">
                <a16:creationId xmlns:a16="http://schemas.microsoft.com/office/drawing/2014/main" id="{993F5787-0397-41E3-A07E-D6C61310A0E8}"/>
              </a:ext>
            </a:extLst>
          </p:cNvPr>
          <p:cNvSpPr/>
          <p:nvPr/>
        </p:nvSpPr>
        <p:spPr>
          <a:xfrm>
            <a:off x="5407089" y="5577795"/>
            <a:ext cx="612377" cy="56923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8" name="Rectangle: Rounded Corners 7">
            <a:extLst>
              <a:ext uri="{FF2B5EF4-FFF2-40B4-BE49-F238E27FC236}">
                <a16:creationId xmlns:a16="http://schemas.microsoft.com/office/drawing/2014/main" id="{DEC71653-4122-B113-1E9F-157871B1C0CA}"/>
              </a:ext>
            </a:extLst>
          </p:cNvPr>
          <p:cNvSpPr/>
          <p:nvPr/>
        </p:nvSpPr>
        <p:spPr>
          <a:xfrm>
            <a:off x="6201005" y="5585052"/>
            <a:ext cx="612377" cy="569232"/>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N"/>
          </a:p>
        </p:txBody>
      </p:sp>
      <p:sp>
        <p:nvSpPr>
          <p:cNvPr id="9" name="Rectangle: Rounded Corners 8">
            <a:extLst>
              <a:ext uri="{FF2B5EF4-FFF2-40B4-BE49-F238E27FC236}">
                <a16:creationId xmlns:a16="http://schemas.microsoft.com/office/drawing/2014/main" id="{9A67ED0E-3846-C1FB-BB40-771AD181445F}"/>
              </a:ext>
            </a:extLst>
          </p:cNvPr>
          <p:cNvSpPr/>
          <p:nvPr/>
        </p:nvSpPr>
        <p:spPr>
          <a:xfrm>
            <a:off x="6985539" y="5577795"/>
            <a:ext cx="612377" cy="56923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IN"/>
          </a:p>
        </p:txBody>
      </p:sp>
      <p:sp>
        <p:nvSpPr>
          <p:cNvPr id="10" name="TextBox 9">
            <a:extLst>
              <a:ext uri="{FF2B5EF4-FFF2-40B4-BE49-F238E27FC236}">
                <a16:creationId xmlns:a16="http://schemas.microsoft.com/office/drawing/2014/main" id="{1A4D0124-7F3E-3EC1-7CEB-B2E0AF04DBEE}"/>
              </a:ext>
            </a:extLst>
          </p:cNvPr>
          <p:cNvSpPr txBox="1"/>
          <p:nvPr/>
        </p:nvSpPr>
        <p:spPr>
          <a:xfrm>
            <a:off x="1022465" y="224444"/>
            <a:ext cx="2152997" cy="58477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IN" b="1" dirty="0"/>
              <a:t>ACTION TYPE</a:t>
            </a:r>
          </a:p>
          <a:p>
            <a:pPr algn="ctr"/>
            <a:r>
              <a:rPr lang="en-IN" sz="1400" dirty="0"/>
              <a:t>Constants (</a:t>
            </a:r>
            <a:r>
              <a:rPr lang="en-IN" sz="1400" b="1" dirty="0"/>
              <a:t>string</a:t>
            </a:r>
            <a:r>
              <a:rPr lang="en-IN" sz="1400" dirty="0"/>
              <a:t> / symbol)</a:t>
            </a:r>
            <a:endParaRPr lang="en-IN" sz="1200" dirty="0"/>
          </a:p>
        </p:txBody>
      </p:sp>
      <p:sp>
        <p:nvSpPr>
          <p:cNvPr id="11" name="TextBox 10">
            <a:extLst>
              <a:ext uri="{FF2B5EF4-FFF2-40B4-BE49-F238E27FC236}">
                <a16:creationId xmlns:a16="http://schemas.microsoft.com/office/drawing/2014/main" id="{EC2F82D2-FE8E-5B47-B21B-42EA535A91B5}"/>
              </a:ext>
            </a:extLst>
          </p:cNvPr>
          <p:cNvSpPr txBox="1"/>
          <p:nvPr/>
        </p:nvSpPr>
        <p:spPr>
          <a:xfrm>
            <a:off x="617913" y="2006138"/>
            <a:ext cx="1867594" cy="1015663"/>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IN" b="1" dirty="0"/>
              <a:t>ACTION CREATOR</a:t>
            </a:r>
          </a:p>
          <a:p>
            <a:pPr algn="ctr"/>
            <a:r>
              <a:rPr lang="en-IN" sz="1400" dirty="0"/>
              <a:t>A function which creates and returns an </a:t>
            </a:r>
            <a:r>
              <a:rPr lang="en-IN" sz="1400" b="1" dirty="0"/>
              <a:t>Action </a:t>
            </a:r>
            <a:r>
              <a:rPr lang="en-IN" sz="1400" dirty="0"/>
              <a:t>object</a:t>
            </a:r>
            <a:endParaRPr lang="en-IN" sz="1200" dirty="0"/>
          </a:p>
        </p:txBody>
      </p:sp>
      <p:sp>
        <p:nvSpPr>
          <p:cNvPr id="12" name="TextBox 11">
            <a:extLst>
              <a:ext uri="{FF2B5EF4-FFF2-40B4-BE49-F238E27FC236}">
                <a16:creationId xmlns:a16="http://schemas.microsoft.com/office/drawing/2014/main" id="{D7225AF7-74B6-39BE-8A9D-FA6465BE751A}"/>
              </a:ext>
            </a:extLst>
          </p:cNvPr>
          <p:cNvSpPr txBox="1"/>
          <p:nvPr/>
        </p:nvSpPr>
        <p:spPr>
          <a:xfrm>
            <a:off x="318656" y="1122445"/>
            <a:ext cx="1532312" cy="646331"/>
          </a:xfrm>
          <a:prstGeom prst="rect">
            <a:avLst/>
          </a:prstGeom>
          <a:noFill/>
        </p:spPr>
        <p:txBody>
          <a:bodyPr wrap="square" rtlCol="0">
            <a:spAutoFit/>
          </a:bodyPr>
          <a:lstStyle/>
          <a:p>
            <a:r>
              <a:rPr lang="en-IN" sz="1200" b="1" dirty="0"/>
              <a:t>Will use action types to create an action object</a:t>
            </a:r>
          </a:p>
        </p:txBody>
      </p:sp>
      <p:cxnSp>
        <p:nvCxnSpPr>
          <p:cNvPr id="13" name="Straight Arrow Connector 12">
            <a:extLst>
              <a:ext uri="{FF2B5EF4-FFF2-40B4-BE49-F238E27FC236}">
                <a16:creationId xmlns:a16="http://schemas.microsoft.com/office/drawing/2014/main" id="{53B63B2F-8612-608C-6156-0B63FC099DC7}"/>
              </a:ext>
            </a:extLst>
          </p:cNvPr>
          <p:cNvCxnSpPr/>
          <p:nvPr/>
        </p:nvCxnSpPr>
        <p:spPr>
          <a:xfrm flipV="1">
            <a:off x="1551710" y="809219"/>
            <a:ext cx="547254" cy="119691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7465FE7D-D465-B8ED-27E8-B5991EA29F10}"/>
              </a:ext>
            </a:extLst>
          </p:cNvPr>
          <p:cNvSpPr txBox="1"/>
          <p:nvPr/>
        </p:nvSpPr>
        <p:spPr>
          <a:xfrm>
            <a:off x="617913" y="3836200"/>
            <a:ext cx="1867594" cy="1661993"/>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pPr algn="ctr"/>
            <a:r>
              <a:rPr lang="en-IN" b="1" dirty="0"/>
              <a:t>ACTION OBJECT</a:t>
            </a:r>
          </a:p>
          <a:p>
            <a:pPr algn="ctr"/>
            <a:r>
              <a:rPr lang="en-IN" sz="1400" dirty="0"/>
              <a:t>Plain JavaScript Object</a:t>
            </a:r>
          </a:p>
          <a:p>
            <a:pPr algn="ctr"/>
            <a:endParaRPr lang="en-IN" sz="1400" dirty="0"/>
          </a:p>
          <a:p>
            <a:r>
              <a:rPr lang="en-IN" sz="1400" dirty="0"/>
              <a:t>{</a:t>
            </a:r>
          </a:p>
          <a:p>
            <a:pPr>
              <a:tabLst>
                <a:tab pos="182563" algn="l"/>
              </a:tabLst>
            </a:pPr>
            <a:r>
              <a:rPr lang="en-IN" sz="1400" dirty="0"/>
              <a:t>	type: </a:t>
            </a:r>
            <a:r>
              <a:rPr lang="en-IN" sz="1400" dirty="0" err="1"/>
              <a:t>ActionType</a:t>
            </a:r>
            <a:r>
              <a:rPr lang="en-IN" sz="1400" dirty="0"/>
              <a:t>,</a:t>
            </a:r>
          </a:p>
          <a:p>
            <a:pPr>
              <a:tabLst>
                <a:tab pos="182563" algn="l"/>
              </a:tabLst>
            </a:pPr>
            <a:r>
              <a:rPr lang="en-IN" sz="1400" dirty="0"/>
              <a:t>	payload: data</a:t>
            </a:r>
          </a:p>
          <a:p>
            <a:r>
              <a:rPr lang="en-IN" sz="1400" dirty="0"/>
              <a:t>}</a:t>
            </a:r>
            <a:endParaRPr lang="en-IN" sz="1200" dirty="0"/>
          </a:p>
        </p:txBody>
      </p:sp>
      <p:cxnSp>
        <p:nvCxnSpPr>
          <p:cNvPr id="15" name="Straight Arrow Connector 14">
            <a:extLst>
              <a:ext uri="{FF2B5EF4-FFF2-40B4-BE49-F238E27FC236}">
                <a16:creationId xmlns:a16="http://schemas.microsoft.com/office/drawing/2014/main" id="{47810FE3-D80A-398E-318A-2FB121AA9BFB}"/>
              </a:ext>
            </a:extLst>
          </p:cNvPr>
          <p:cNvCxnSpPr/>
          <p:nvPr/>
        </p:nvCxnSpPr>
        <p:spPr>
          <a:xfrm>
            <a:off x="1551710" y="3021801"/>
            <a:ext cx="0" cy="81439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DB93ED5B-9905-12E9-96A3-813744950BA2}"/>
              </a:ext>
            </a:extLst>
          </p:cNvPr>
          <p:cNvSpPr/>
          <p:nvPr/>
        </p:nvSpPr>
        <p:spPr>
          <a:xfrm>
            <a:off x="9027622" y="1358500"/>
            <a:ext cx="2435606" cy="231093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IN" dirty="0"/>
          </a:p>
        </p:txBody>
      </p:sp>
      <p:sp>
        <p:nvSpPr>
          <p:cNvPr id="17" name="TextBox 16">
            <a:extLst>
              <a:ext uri="{FF2B5EF4-FFF2-40B4-BE49-F238E27FC236}">
                <a16:creationId xmlns:a16="http://schemas.microsoft.com/office/drawing/2014/main" id="{D39585FD-E430-ACD1-87BD-937E8F7B45CB}"/>
              </a:ext>
            </a:extLst>
          </p:cNvPr>
          <p:cNvSpPr txBox="1"/>
          <p:nvPr/>
        </p:nvSpPr>
        <p:spPr>
          <a:xfrm>
            <a:off x="9177253" y="2383736"/>
            <a:ext cx="2128056" cy="98488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endParaRPr lang="en-IN" sz="1200" b="1" dirty="0"/>
          </a:p>
          <a:p>
            <a:pPr algn="ctr"/>
            <a:r>
              <a:rPr lang="en-IN" b="1" dirty="0"/>
              <a:t>REDUX STORE</a:t>
            </a:r>
          </a:p>
          <a:p>
            <a:pPr algn="ctr"/>
            <a:r>
              <a:rPr lang="en-IN" sz="1400" dirty="0"/>
              <a:t>Application State</a:t>
            </a:r>
          </a:p>
          <a:p>
            <a:pPr algn="ctr"/>
            <a:endParaRPr lang="en-IN" sz="1200" dirty="0"/>
          </a:p>
        </p:txBody>
      </p:sp>
      <p:sp>
        <p:nvSpPr>
          <p:cNvPr id="18" name="Rectangle: Rounded Corners 17">
            <a:extLst>
              <a:ext uri="{FF2B5EF4-FFF2-40B4-BE49-F238E27FC236}">
                <a16:creationId xmlns:a16="http://schemas.microsoft.com/office/drawing/2014/main" id="{EFD8500A-F76B-6ACB-B407-7E08E7C2E97A}"/>
              </a:ext>
            </a:extLst>
          </p:cNvPr>
          <p:cNvSpPr/>
          <p:nvPr/>
        </p:nvSpPr>
        <p:spPr>
          <a:xfrm>
            <a:off x="9318567" y="2073394"/>
            <a:ext cx="1867594" cy="50707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t>ROOT REDUCER</a:t>
            </a:r>
          </a:p>
        </p:txBody>
      </p:sp>
      <p:sp>
        <p:nvSpPr>
          <p:cNvPr id="19" name="Rectangle: Rounded Corners 18">
            <a:extLst>
              <a:ext uri="{FF2B5EF4-FFF2-40B4-BE49-F238E27FC236}">
                <a16:creationId xmlns:a16="http://schemas.microsoft.com/office/drawing/2014/main" id="{A003E5F7-758E-14A4-11A5-10196CE7B866}"/>
              </a:ext>
            </a:extLst>
          </p:cNvPr>
          <p:cNvSpPr/>
          <p:nvPr/>
        </p:nvSpPr>
        <p:spPr>
          <a:xfrm>
            <a:off x="9412779" y="1643902"/>
            <a:ext cx="482139" cy="482139"/>
          </a:xfrm>
          <a:prstGeom prst="roundRect">
            <a:avLst/>
          </a:prstGeom>
          <a:solidFill>
            <a:srgbClr val="00B05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IN" b="1" dirty="0"/>
              <a:t>R1</a:t>
            </a:r>
          </a:p>
        </p:txBody>
      </p:sp>
      <p:sp>
        <p:nvSpPr>
          <p:cNvPr id="20" name="Rectangle: Rounded Corners 19">
            <a:extLst>
              <a:ext uri="{FF2B5EF4-FFF2-40B4-BE49-F238E27FC236}">
                <a16:creationId xmlns:a16="http://schemas.microsoft.com/office/drawing/2014/main" id="{72BA8AFA-C19C-C7B4-7907-0C286370C3C1}"/>
              </a:ext>
            </a:extLst>
          </p:cNvPr>
          <p:cNvSpPr/>
          <p:nvPr/>
        </p:nvSpPr>
        <p:spPr>
          <a:xfrm>
            <a:off x="10011294" y="1638360"/>
            <a:ext cx="482139" cy="482139"/>
          </a:xfrm>
          <a:prstGeom prst="roundRect">
            <a:avLst/>
          </a:prstGeom>
          <a:solidFill>
            <a:srgbClr val="00B05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IN" b="1" dirty="0"/>
              <a:t>R2</a:t>
            </a:r>
          </a:p>
        </p:txBody>
      </p:sp>
      <p:sp>
        <p:nvSpPr>
          <p:cNvPr id="21" name="Rectangle: Rounded Corners 20">
            <a:extLst>
              <a:ext uri="{FF2B5EF4-FFF2-40B4-BE49-F238E27FC236}">
                <a16:creationId xmlns:a16="http://schemas.microsoft.com/office/drawing/2014/main" id="{73F4B9C2-CDDD-F4FA-D240-09557EE200AD}"/>
              </a:ext>
            </a:extLst>
          </p:cNvPr>
          <p:cNvSpPr/>
          <p:nvPr/>
        </p:nvSpPr>
        <p:spPr>
          <a:xfrm>
            <a:off x="10609809" y="1627276"/>
            <a:ext cx="482139" cy="482139"/>
          </a:xfrm>
          <a:prstGeom prst="roundRect">
            <a:avLst/>
          </a:prstGeom>
          <a:solidFill>
            <a:srgbClr val="00B05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IN" b="1" dirty="0"/>
              <a:t>R3</a:t>
            </a:r>
          </a:p>
        </p:txBody>
      </p:sp>
      <p:cxnSp>
        <p:nvCxnSpPr>
          <p:cNvPr id="22" name="Straight Arrow Connector 21">
            <a:extLst>
              <a:ext uri="{FF2B5EF4-FFF2-40B4-BE49-F238E27FC236}">
                <a16:creationId xmlns:a16="http://schemas.microsoft.com/office/drawing/2014/main" id="{9D0B30C5-8CF4-4B3C-D017-ECBDBDEF5736}"/>
              </a:ext>
            </a:extLst>
          </p:cNvPr>
          <p:cNvCxnSpPr/>
          <p:nvPr/>
        </p:nvCxnSpPr>
        <p:spPr>
          <a:xfrm flipH="1" flipV="1">
            <a:off x="3175462" y="516832"/>
            <a:ext cx="7069963" cy="84166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onnector: Elbow 22">
            <a:extLst>
              <a:ext uri="{FF2B5EF4-FFF2-40B4-BE49-F238E27FC236}">
                <a16:creationId xmlns:a16="http://schemas.microsoft.com/office/drawing/2014/main" id="{E69C8970-CD99-6A04-0E2F-3DC7BC17C07C}"/>
              </a:ext>
            </a:extLst>
          </p:cNvPr>
          <p:cNvCxnSpPr>
            <a:cxnSpLocks/>
          </p:cNvCxnSpPr>
          <p:nvPr/>
        </p:nvCxnSpPr>
        <p:spPr>
          <a:xfrm rot="10800000" flipH="1">
            <a:off x="4292138" y="1868345"/>
            <a:ext cx="4780506" cy="3623770"/>
          </a:xfrm>
          <a:prstGeom prst="bentConnector3">
            <a:avLst>
              <a:gd name="adj1" fmla="val -32477"/>
            </a:avLst>
          </a:prstGeom>
          <a:ln w="38100">
            <a:solidFill>
              <a:schemeClr val="accent6"/>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B8676104-5A00-043E-AE1B-05AF78CF3108}"/>
              </a:ext>
            </a:extLst>
          </p:cNvPr>
          <p:cNvSpPr txBox="1"/>
          <p:nvPr/>
        </p:nvSpPr>
        <p:spPr>
          <a:xfrm>
            <a:off x="3041523" y="4800381"/>
            <a:ext cx="1046953" cy="646331"/>
          </a:xfrm>
          <a:prstGeom prst="rect">
            <a:avLst/>
          </a:prstGeom>
          <a:noFill/>
        </p:spPr>
        <p:txBody>
          <a:bodyPr wrap="none" rtlCol="0">
            <a:spAutoFit/>
          </a:bodyPr>
          <a:lstStyle/>
          <a:p>
            <a:pPr algn="ctr"/>
            <a:r>
              <a:rPr lang="en-IN" dirty="0"/>
              <a:t>Dispatch </a:t>
            </a:r>
          </a:p>
          <a:p>
            <a:pPr algn="ctr"/>
            <a:r>
              <a:rPr lang="en-IN" dirty="0"/>
              <a:t>Action</a:t>
            </a:r>
          </a:p>
        </p:txBody>
      </p:sp>
      <p:cxnSp>
        <p:nvCxnSpPr>
          <p:cNvPr id="25" name="Connector: Elbow 24">
            <a:extLst>
              <a:ext uri="{FF2B5EF4-FFF2-40B4-BE49-F238E27FC236}">
                <a16:creationId xmlns:a16="http://schemas.microsoft.com/office/drawing/2014/main" id="{ABCE6188-9596-973D-E546-4E064683BB83}"/>
              </a:ext>
            </a:extLst>
          </p:cNvPr>
          <p:cNvCxnSpPr>
            <a:cxnSpLocks/>
          </p:cNvCxnSpPr>
          <p:nvPr/>
        </p:nvCxnSpPr>
        <p:spPr>
          <a:xfrm rot="10800000">
            <a:off x="604138" y="2557079"/>
            <a:ext cx="3684897" cy="3589948"/>
          </a:xfrm>
          <a:prstGeom prst="bentConnector3">
            <a:avLst>
              <a:gd name="adj1" fmla="val 112296"/>
            </a:avLst>
          </a:prstGeom>
          <a:ln w="57150">
            <a:tailEnd type="triangle"/>
          </a:ln>
        </p:spPr>
        <p:style>
          <a:lnRef idx="1">
            <a:schemeClr val="accent5"/>
          </a:lnRef>
          <a:fillRef idx="0">
            <a:schemeClr val="accent5"/>
          </a:fillRef>
          <a:effectRef idx="0">
            <a:schemeClr val="accent5"/>
          </a:effectRef>
          <a:fontRef idx="minor">
            <a:schemeClr val="tx1"/>
          </a:fontRef>
        </p:style>
      </p:cxnSp>
      <p:sp>
        <p:nvSpPr>
          <p:cNvPr id="26" name="TextBox 25">
            <a:extLst>
              <a:ext uri="{FF2B5EF4-FFF2-40B4-BE49-F238E27FC236}">
                <a16:creationId xmlns:a16="http://schemas.microsoft.com/office/drawing/2014/main" id="{8F57E02E-6448-6E1C-744E-C255E6047601}"/>
              </a:ext>
            </a:extLst>
          </p:cNvPr>
          <p:cNvSpPr txBox="1"/>
          <p:nvPr/>
        </p:nvSpPr>
        <p:spPr>
          <a:xfrm>
            <a:off x="696019" y="6168509"/>
            <a:ext cx="3151825" cy="369332"/>
          </a:xfrm>
          <a:prstGeom prst="rect">
            <a:avLst/>
          </a:prstGeom>
          <a:noFill/>
        </p:spPr>
        <p:txBody>
          <a:bodyPr wrap="none" rtlCol="0">
            <a:spAutoFit/>
          </a:bodyPr>
          <a:lstStyle/>
          <a:p>
            <a:r>
              <a:rPr lang="en-IN" dirty="0"/>
              <a:t>Connection to Action Creator(s)</a:t>
            </a:r>
          </a:p>
        </p:txBody>
      </p:sp>
      <p:cxnSp>
        <p:nvCxnSpPr>
          <p:cNvPr id="27" name="Connector: Elbow 26">
            <a:extLst>
              <a:ext uri="{FF2B5EF4-FFF2-40B4-BE49-F238E27FC236}">
                <a16:creationId xmlns:a16="http://schemas.microsoft.com/office/drawing/2014/main" id="{3D4F2BEC-9FA6-9F3C-619E-B484835B8A43}"/>
              </a:ext>
            </a:extLst>
          </p:cNvPr>
          <p:cNvCxnSpPr>
            <a:cxnSpLocks/>
          </p:cNvCxnSpPr>
          <p:nvPr/>
        </p:nvCxnSpPr>
        <p:spPr>
          <a:xfrm rot="5400000">
            <a:off x="8161306" y="3407995"/>
            <a:ext cx="1822677" cy="2345563"/>
          </a:xfrm>
          <a:prstGeom prst="bentConnector2">
            <a:avLst/>
          </a:prstGeom>
          <a:ln w="38100">
            <a:solidFill>
              <a:schemeClr val="accent6"/>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8" name="TextBox 23">
            <a:extLst>
              <a:ext uri="{FF2B5EF4-FFF2-40B4-BE49-F238E27FC236}">
                <a16:creationId xmlns:a16="http://schemas.microsoft.com/office/drawing/2014/main" id="{E29ADD7C-CA20-19A8-0B09-98412CCC41CD}"/>
              </a:ext>
            </a:extLst>
          </p:cNvPr>
          <p:cNvSpPr txBox="1"/>
          <p:nvPr/>
        </p:nvSpPr>
        <p:spPr>
          <a:xfrm>
            <a:off x="8573595" y="4835951"/>
            <a:ext cx="1118191"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t>Data Flow</a:t>
            </a:r>
          </a:p>
        </p:txBody>
      </p:sp>
      <p:cxnSp>
        <p:nvCxnSpPr>
          <p:cNvPr id="29" name="Connector: Elbow 28">
            <a:extLst>
              <a:ext uri="{FF2B5EF4-FFF2-40B4-BE49-F238E27FC236}">
                <a16:creationId xmlns:a16="http://schemas.microsoft.com/office/drawing/2014/main" id="{4A66F184-7B71-D1E4-6A68-DB9386276882}"/>
              </a:ext>
            </a:extLst>
          </p:cNvPr>
          <p:cNvCxnSpPr>
            <a:cxnSpLocks/>
          </p:cNvCxnSpPr>
          <p:nvPr/>
        </p:nvCxnSpPr>
        <p:spPr>
          <a:xfrm rot="5400000" flipH="1" flipV="1">
            <a:off x="7352936" y="2415273"/>
            <a:ext cx="4285938" cy="3192085"/>
          </a:xfrm>
          <a:prstGeom prst="bentConnector4">
            <a:avLst>
              <a:gd name="adj1" fmla="val 962"/>
              <a:gd name="adj2" fmla="val 122976"/>
            </a:avLst>
          </a:prstGeom>
          <a:ln w="57150">
            <a:tailEnd type="triangle"/>
          </a:ln>
        </p:spPr>
        <p:style>
          <a:lnRef idx="1">
            <a:schemeClr val="accent5"/>
          </a:lnRef>
          <a:fillRef idx="0">
            <a:schemeClr val="accent5"/>
          </a:fillRef>
          <a:effectRef idx="0">
            <a:schemeClr val="accent5"/>
          </a:effectRef>
          <a:fontRef idx="minor">
            <a:schemeClr val="tx1"/>
          </a:fontRef>
        </p:style>
      </p:cxnSp>
      <p:sp>
        <p:nvSpPr>
          <p:cNvPr id="30" name="TextBox 29">
            <a:extLst>
              <a:ext uri="{FF2B5EF4-FFF2-40B4-BE49-F238E27FC236}">
                <a16:creationId xmlns:a16="http://schemas.microsoft.com/office/drawing/2014/main" id="{98DB3417-9D2E-04DA-1339-AC7A37FCFAD2}"/>
              </a:ext>
            </a:extLst>
          </p:cNvPr>
          <p:cNvSpPr txBox="1"/>
          <p:nvPr/>
        </p:nvSpPr>
        <p:spPr>
          <a:xfrm>
            <a:off x="8525090" y="6149674"/>
            <a:ext cx="2566857" cy="369332"/>
          </a:xfrm>
          <a:prstGeom prst="rect">
            <a:avLst/>
          </a:prstGeom>
          <a:noFill/>
        </p:spPr>
        <p:txBody>
          <a:bodyPr wrap="none" rtlCol="0">
            <a:spAutoFit/>
          </a:bodyPr>
          <a:lstStyle/>
          <a:p>
            <a:r>
              <a:rPr lang="en-IN" dirty="0"/>
              <a:t>Connection to Reducer(s)</a:t>
            </a:r>
          </a:p>
        </p:txBody>
      </p:sp>
      <p:sp>
        <p:nvSpPr>
          <p:cNvPr id="31" name="TextBox 30">
            <a:extLst>
              <a:ext uri="{FF2B5EF4-FFF2-40B4-BE49-F238E27FC236}">
                <a16:creationId xmlns:a16="http://schemas.microsoft.com/office/drawing/2014/main" id="{A73454CC-60A7-3AA4-816C-D89C6358CDFF}"/>
              </a:ext>
            </a:extLst>
          </p:cNvPr>
          <p:cNvSpPr txBox="1"/>
          <p:nvPr/>
        </p:nvSpPr>
        <p:spPr>
          <a:xfrm>
            <a:off x="1022465" y="216612"/>
            <a:ext cx="301686" cy="369332"/>
          </a:xfrm>
          <a:prstGeom prst="rect">
            <a:avLst/>
          </a:prstGeom>
          <a:noFill/>
        </p:spPr>
        <p:txBody>
          <a:bodyPr wrap="none" rtlCol="0">
            <a:spAutoFit/>
          </a:bodyPr>
          <a:lstStyle/>
          <a:p>
            <a:r>
              <a:rPr lang="en-IN" b="1" dirty="0">
                <a:solidFill>
                  <a:srgbClr val="FF0000"/>
                </a:solidFill>
              </a:rPr>
              <a:t>1</a:t>
            </a:r>
          </a:p>
        </p:txBody>
      </p:sp>
      <p:sp>
        <p:nvSpPr>
          <p:cNvPr id="32" name="TextBox 31">
            <a:extLst>
              <a:ext uri="{FF2B5EF4-FFF2-40B4-BE49-F238E27FC236}">
                <a16:creationId xmlns:a16="http://schemas.microsoft.com/office/drawing/2014/main" id="{FAA127CE-0BB8-26EF-4667-E88A16412045}"/>
              </a:ext>
            </a:extLst>
          </p:cNvPr>
          <p:cNvSpPr txBox="1"/>
          <p:nvPr/>
        </p:nvSpPr>
        <p:spPr>
          <a:xfrm>
            <a:off x="309151" y="2070378"/>
            <a:ext cx="301686" cy="369332"/>
          </a:xfrm>
          <a:prstGeom prst="rect">
            <a:avLst/>
          </a:prstGeom>
          <a:noFill/>
        </p:spPr>
        <p:txBody>
          <a:bodyPr wrap="none" rtlCol="0">
            <a:spAutoFit/>
          </a:bodyPr>
          <a:lstStyle/>
          <a:p>
            <a:r>
              <a:rPr lang="en-IN" b="1" dirty="0">
                <a:solidFill>
                  <a:srgbClr val="FF0000"/>
                </a:solidFill>
              </a:rPr>
              <a:t>2</a:t>
            </a:r>
          </a:p>
        </p:txBody>
      </p:sp>
      <p:sp>
        <p:nvSpPr>
          <p:cNvPr id="33" name="TextBox 32">
            <a:extLst>
              <a:ext uri="{FF2B5EF4-FFF2-40B4-BE49-F238E27FC236}">
                <a16:creationId xmlns:a16="http://schemas.microsoft.com/office/drawing/2014/main" id="{84601A76-6791-F853-A866-F310517C5F43}"/>
              </a:ext>
            </a:extLst>
          </p:cNvPr>
          <p:cNvSpPr txBox="1"/>
          <p:nvPr/>
        </p:nvSpPr>
        <p:spPr>
          <a:xfrm>
            <a:off x="9070595" y="1509898"/>
            <a:ext cx="301686" cy="369332"/>
          </a:xfrm>
          <a:prstGeom prst="rect">
            <a:avLst/>
          </a:prstGeom>
          <a:noFill/>
        </p:spPr>
        <p:txBody>
          <a:bodyPr wrap="none" rtlCol="0">
            <a:spAutoFit/>
          </a:bodyPr>
          <a:lstStyle/>
          <a:p>
            <a:r>
              <a:rPr lang="en-IN" b="1" dirty="0">
                <a:solidFill>
                  <a:srgbClr val="FF0000"/>
                </a:solidFill>
              </a:rPr>
              <a:t>3</a:t>
            </a:r>
          </a:p>
        </p:txBody>
      </p:sp>
      <p:sp>
        <p:nvSpPr>
          <p:cNvPr id="34" name="TextBox 33">
            <a:extLst>
              <a:ext uri="{FF2B5EF4-FFF2-40B4-BE49-F238E27FC236}">
                <a16:creationId xmlns:a16="http://schemas.microsoft.com/office/drawing/2014/main" id="{BA5DCF8A-90CB-DEE3-C2CF-6ABEEDA8150C}"/>
              </a:ext>
            </a:extLst>
          </p:cNvPr>
          <p:cNvSpPr txBox="1"/>
          <p:nvPr/>
        </p:nvSpPr>
        <p:spPr>
          <a:xfrm>
            <a:off x="9211594" y="2942190"/>
            <a:ext cx="301686" cy="369332"/>
          </a:xfrm>
          <a:prstGeom prst="rect">
            <a:avLst/>
          </a:prstGeom>
          <a:noFill/>
        </p:spPr>
        <p:txBody>
          <a:bodyPr wrap="none" rtlCol="0">
            <a:spAutoFit/>
          </a:bodyPr>
          <a:lstStyle/>
          <a:p>
            <a:r>
              <a:rPr lang="en-IN" b="1" dirty="0">
                <a:solidFill>
                  <a:srgbClr val="FF0000"/>
                </a:solidFill>
              </a:rPr>
              <a:t>4</a:t>
            </a:r>
          </a:p>
        </p:txBody>
      </p:sp>
      <p:sp>
        <p:nvSpPr>
          <p:cNvPr id="35" name="TextBox 34">
            <a:extLst>
              <a:ext uri="{FF2B5EF4-FFF2-40B4-BE49-F238E27FC236}">
                <a16:creationId xmlns:a16="http://schemas.microsoft.com/office/drawing/2014/main" id="{8DCF09EA-CAA9-85B0-562E-509CC3F59CD2}"/>
              </a:ext>
            </a:extLst>
          </p:cNvPr>
          <p:cNvSpPr txBox="1"/>
          <p:nvPr/>
        </p:nvSpPr>
        <p:spPr>
          <a:xfrm>
            <a:off x="4306276" y="4592955"/>
            <a:ext cx="301686" cy="369332"/>
          </a:xfrm>
          <a:prstGeom prst="rect">
            <a:avLst/>
          </a:prstGeom>
          <a:noFill/>
        </p:spPr>
        <p:txBody>
          <a:bodyPr wrap="none" rtlCol="0">
            <a:spAutoFit/>
          </a:bodyPr>
          <a:lstStyle/>
          <a:p>
            <a:r>
              <a:rPr lang="en-IN" b="1" dirty="0">
                <a:solidFill>
                  <a:srgbClr val="FF0000"/>
                </a:solidFill>
              </a:rPr>
              <a:t>5</a:t>
            </a:r>
          </a:p>
        </p:txBody>
      </p:sp>
      <p:sp>
        <p:nvSpPr>
          <p:cNvPr id="36" name="TextBox 35">
            <a:extLst>
              <a:ext uri="{FF2B5EF4-FFF2-40B4-BE49-F238E27FC236}">
                <a16:creationId xmlns:a16="http://schemas.microsoft.com/office/drawing/2014/main" id="{F9025C9B-FC1C-FAA6-29AC-6BCCA8AA32DC}"/>
              </a:ext>
            </a:extLst>
          </p:cNvPr>
          <p:cNvSpPr txBox="1"/>
          <p:nvPr/>
        </p:nvSpPr>
        <p:spPr>
          <a:xfrm>
            <a:off x="5135770" y="5288354"/>
            <a:ext cx="301686" cy="369332"/>
          </a:xfrm>
          <a:prstGeom prst="rect">
            <a:avLst/>
          </a:prstGeom>
          <a:noFill/>
        </p:spPr>
        <p:txBody>
          <a:bodyPr wrap="none" rtlCol="0">
            <a:spAutoFit/>
          </a:bodyPr>
          <a:lstStyle/>
          <a:p>
            <a:r>
              <a:rPr lang="en-IN" b="1" dirty="0">
                <a:solidFill>
                  <a:srgbClr val="FF0000"/>
                </a:solidFill>
              </a:rPr>
              <a:t>6</a:t>
            </a:r>
          </a:p>
        </p:txBody>
      </p:sp>
      <p:sp>
        <p:nvSpPr>
          <p:cNvPr id="37" name="TextBox 36">
            <a:extLst>
              <a:ext uri="{FF2B5EF4-FFF2-40B4-BE49-F238E27FC236}">
                <a16:creationId xmlns:a16="http://schemas.microsoft.com/office/drawing/2014/main" id="{56148C47-65F8-ADC5-40EF-225CE9B3A791}"/>
              </a:ext>
            </a:extLst>
          </p:cNvPr>
          <p:cNvSpPr txBox="1"/>
          <p:nvPr/>
        </p:nvSpPr>
        <p:spPr>
          <a:xfrm>
            <a:off x="1155923" y="5733185"/>
            <a:ext cx="2174099" cy="369332"/>
          </a:xfrm>
          <a:prstGeom prst="rect">
            <a:avLst/>
          </a:prstGeom>
          <a:noFill/>
        </p:spPr>
        <p:txBody>
          <a:bodyPr wrap="square">
            <a:spAutoFit/>
          </a:bodyPr>
          <a:lstStyle/>
          <a:p>
            <a:r>
              <a:rPr lang="en-IN" b="1" dirty="0" err="1">
                <a:solidFill>
                  <a:srgbClr val="0070C0"/>
                </a:solidFill>
              </a:rPr>
              <a:t>mapDispatchToProps</a:t>
            </a:r>
            <a:endParaRPr lang="en-IN" b="1" dirty="0">
              <a:solidFill>
                <a:srgbClr val="0070C0"/>
              </a:solidFill>
            </a:endParaRPr>
          </a:p>
        </p:txBody>
      </p:sp>
      <p:sp>
        <p:nvSpPr>
          <p:cNvPr id="38" name="TextBox 37">
            <a:extLst>
              <a:ext uri="{FF2B5EF4-FFF2-40B4-BE49-F238E27FC236}">
                <a16:creationId xmlns:a16="http://schemas.microsoft.com/office/drawing/2014/main" id="{95CD2A7A-0F9C-9314-1638-7DC492D08513}"/>
              </a:ext>
            </a:extLst>
          </p:cNvPr>
          <p:cNvSpPr txBox="1"/>
          <p:nvPr/>
        </p:nvSpPr>
        <p:spPr>
          <a:xfrm>
            <a:off x="8896788" y="5733185"/>
            <a:ext cx="1954090" cy="369332"/>
          </a:xfrm>
          <a:prstGeom prst="rect">
            <a:avLst/>
          </a:prstGeom>
          <a:noFill/>
        </p:spPr>
        <p:txBody>
          <a:bodyPr wrap="square">
            <a:spAutoFit/>
          </a:bodyPr>
          <a:lstStyle/>
          <a:p>
            <a:r>
              <a:rPr lang="en-IN" b="1" dirty="0" err="1">
                <a:solidFill>
                  <a:srgbClr val="0070C0"/>
                </a:solidFill>
              </a:rPr>
              <a:t>mapStateToProps</a:t>
            </a:r>
            <a:endParaRPr lang="en-IN" b="1" dirty="0">
              <a:solidFill>
                <a:srgbClr val="0070C0"/>
              </a:solidFill>
            </a:endParaRPr>
          </a:p>
        </p:txBody>
      </p:sp>
      <p:sp>
        <p:nvSpPr>
          <p:cNvPr id="39" name="TextBox 38">
            <a:extLst>
              <a:ext uri="{FF2B5EF4-FFF2-40B4-BE49-F238E27FC236}">
                <a16:creationId xmlns:a16="http://schemas.microsoft.com/office/drawing/2014/main" id="{CE109809-F9A8-0797-7C1E-0629C2DDB004}"/>
              </a:ext>
            </a:extLst>
          </p:cNvPr>
          <p:cNvSpPr txBox="1"/>
          <p:nvPr/>
        </p:nvSpPr>
        <p:spPr>
          <a:xfrm>
            <a:off x="1157474" y="5459412"/>
            <a:ext cx="2174099" cy="369332"/>
          </a:xfrm>
          <a:prstGeom prst="rect">
            <a:avLst/>
          </a:prstGeom>
          <a:noFill/>
        </p:spPr>
        <p:txBody>
          <a:bodyPr wrap="square">
            <a:spAutoFit/>
          </a:bodyPr>
          <a:lstStyle/>
          <a:p>
            <a:pPr algn="ctr"/>
            <a:r>
              <a:rPr lang="en-IN" b="1" dirty="0" err="1">
                <a:solidFill>
                  <a:srgbClr val="0070C0"/>
                </a:solidFill>
              </a:rPr>
              <a:t>useDispatch</a:t>
            </a:r>
            <a:r>
              <a:rPr lang="en-IN" b="1" dirty="0">
                <a:solidFill>
                  <a:srgbClr val="0070C0"/>
                </a:solidFill>
              </a:rPr>
              <a:t> Hook</a:t>
            </a:r>
          </a:p>
        </p:txBody>
      </p:sp>
      <p:sp>
        <p:nvSpPr>
          <p:cNvPr id="40" name="TextBox 39">
            <a:extLst>
              <a:ext uri="{FF2B5EF4-FFF2-40B4-BE49-F238E27FC236}">
                <a16:creationId xmlns:a16="http://schemas.microsoft.com/office/drawing/2014/main" id="{19F4F77E-BA73-5122-843F-4A3D2A845D4F}"/>
              </a:ext>
            </a:extLst>
          </p:cNvPr>
          <p:cNvSpPr txBox="1"/>
          <p:nvPr/>
        </p:nvSpPr>
        <p:spPr>
          <a:xfrm>
            <a:off x="8721468" y="5451562"/>
            <a:ext cx="2174099" cy="369332"/>
          </a:xfrm>
          <a:prstGeom prst="rect">
            <a:avLst/>
          </a:prstGeom>
          <a:noFill/>
        </p:spPr>
        <p:txBody>
          <a:bodyPr wrap="square">
            <a:spAutoFit/>
          </a:bodyPr>
          <a:lstStyle/>
          <a:p>
            <a:pPr algn="ctr"/>
            <a:r>
              <a:rPr lang="en-IN" b="1" dirty="0" err="1">
                <a:solidFill>
                  <a:srgbClr val="0070C0"/>
                </a:solidFill>
              </a:rPr>
              <a:t>useSelector</a:t>
            </a:r>
            <a:r>
              <a:rPr lang="en-IN" b="1" dirty="0">
                <a:solidFill>
                  <a:srgbClr val="0070C0"/>
                </a:solidFill>
              </a:rPr>
              <a:t> Hook</a:t>
            </a:r>
          </a:p>
        </p:txBody>
      </p:sp>
    </p:spTree>
    <p:extLst>
      <p:ext uri="{BB962C8B-B14F-4D97-AF65-F5344CB8AC3E}">
        <p14:creationId xmlns:p14="http://schemas.microsoft.com/office/powerpoint/2010/main" val="36763584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FEED0-8F40-495F-BCF9-75221F05B293}"/>
              </a:ext>
            </a:extLst>
          </p:cNvPr>
          <p:cNvSpPr>
            <a:spLocks noGrp="1"/>
          </p:cNvSpPr>
          <p:nvPr>
            <p:ph type="title"/>
          </p:nvPr>
        </p:nvSpPr>
        <p:spPr>
          <a:xfrm>
            <a:off x="838200" y="365125"/>
            <a:ext cx="10515600" cy="1325563"/>
          </a:xfrm>
        </p:spPr>
        <p:txBody>
          <a:bodyPr/>
          <a:lstStyle/>
          <a:p>
            <a:r>
              <a:rPr lang="en-IN" dirty="0" err="1"/>
              <a:t>Thunk</a:t>
            </a:r>
            <a:r>
              <a:rPr lang="en-IN" dirty="0"/>
              <a:t> Middleware – Async Data Flow</a:t>
            </a:r>
          </a:p>
        </p:txBody>
      </p:sp>
      <p:sp>
        <p:nvSpPr>
          <p:cNvPr id="3" name="Content Placeholder 2">
            <a:extLst>
              <a:ext uri="{FF2B5EF4-FFF2-40B4-BE49-F238E27FC236}">
                <a16:creationId xmlns:a16="http://schemas.microsoft.com/office/drawing/2014/main" id="{12BA9822-2C8A-47EA-8C31-17D165E27443}"/>
              </a:ext>
            </a:extLst>
          </p:cNvPr>
          <p:cNvSpPr>
            <a:spLocks noGrp="1"/>
          </p:cNvSpPr>
          <p:nvPr>
            <p:ph idx="1"/>
          </p:nvPr>
        </p:nvSpPr>
        <p:spPr>
          <a:xfrm>
            <a:off x="838200" y="1825625"/>
            <a:ext cx="10515600" cy="4351338"/>
          </a:xfrm>
        </p:spPr>
        <p:txBody>
          <a:bodyPr/>
          <a:lstStyle/>
          <a:p>
            <a:r>
              <a:rPr lang="en-US" dirty="0" err="1"/>
              <a:t>Thunk</a:t>
            </a:r>
            <a:r>
              <a:rPr lang="en-US" dirty="0"/>
              <a:t> is a logical concept in programming where you deal with a function that is primarily used to delay the calculation or evaluation of any operation.</a:t>
            </a:r>
          </a:p>
          <a:p>
            <a:r>
              <a:rPr lang="en-US" dirty="0"/>
              <a:t>Redux </a:t>
            </a:r>
            <a:r>
              <a:rPr lang="en-US" dirty="0" err="1"/>
              <a:t>Thunk</a:t>
            </a:r>
            <a:r>
              <a:rPr lang="en-US" dirty="0"/>
              <a:t> acts as a middleware that will return you a function instead of an object while calling through the action creators. </a:t>
            </a:r>
          </a:p>
          <a:p>
            <a:r>
              <a:rPr lang="en-US" dirty="0"/>
              <a:t>The returned function receives the dispatch method from the store and then later it is used to dispatch synchronously inside the body of function once the asynchronous actions have been completed. </a:t>
            </a:r>
          </a:p>
        </p:txBody>
      </p:sp>
    </p:spTree>
    <p:extLst>
      <p:ext uri="{BB962C8B-B14F-4D97-AF65-F5344CB8AC3E}">
        <p14:creationId xmlns:p14="http://schemas.microsoft.com/office/powerpoint/2010/main" val="330578811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F5B9AB7-991B-4123-A599-B5404828BD67}"/>
              </a:ext>
            </a:extLst>
          </p:cNvPr>
          <p:cNvSpPr>
            <a:spLocks noGrp="1"/>
          </p:cNvSpPr>
          <p:nvPr>
            <p:ph type="title"/>
          </p:nvPr>
        </p:nvSpPr>
        <p:spPr/>
        <p:txBody>
          <a:bodyPr/>
          <a:lstStyle/>
          <a:p>
            <a:r>
              <a:rPr lang="en-US" b="1" dirty="0"/>
              <a:t>Redux Application Async Data Flow</a:t>
            </a:r>
            <a:endParaRPr lang="en-US" dirty="0"/>
          </a:p>
        </p:txBody>
      </p:sp>
      <p:pic>
        <p:nvPicPr>
          <p:cNvPr id="4" name="Picture 3" descr="Diagram&#10;&#10;Description automatically generated">
            <a:extLst>
              <a:ext uri="{FF2B5EF4-FFF2-40B4-BE49-F238E27FC236}">
                <a16:creationId xmlns:a16="http://schemas.microsoft.com/office/drawing/2014/main" id="{E2BC2DC4-33B0-4D99-8CDF-C44FB5C881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78443" y="1408669"/>
            <a:ext cx="7035114" cy="5276336"/>
          </a:xfrm>
          <a:prstGeom prst="rect">
            <a:avLst/>
          </a:prstGeom>
        </p:spPr>
      </p:pic>
    </p:spTree>
    <p:extLst>
      <p:ext uri="{BB962C8B-B14F-4D97-AF65-F5344CB8AC3E}">
        <p14:creationId xmlns:p14="http://schemas.microsoft.com/office/powerpoint/2010/main" val="174789124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ectangle 43">
            <a:extLst>
              <a:ext uri="{FF2B5EF4-FFF2-40B4-BE49-F238E27FC236}">
                <a16:creationId xmlns:a16="http://schemas.microsoft.com/office/drawing/2014/main" id="{835F7A14-80A5-E474-A166-983A7F56AA0C}"/>
              </a:ext>
            </a:extLst>
          </p:cNvPr>
          <p:cNvSpPr/>
          <p:nvPr/>
        </p:nvSpPr>
        <p:spPr>
          <a:xfrm>
            <a:off x="2552700" y="2070379"/>
            <a:ext cx="1665860" cy="2522576"/>
          </a:xfrm>
          <a:prstGeom prst="rect">
            <a:avLst/>
          </a:prstGeom>
          <a:solidFill>
            <a:schemeClr val="accent4">
              <a:alpha val="50000"/>
            </a:schemeClr>
          </a:solidFill>
          <a:ln w="28575">
            <a:solidFill>
              <a:schemeClr val="accent1"/>
            </a:solidFill>
            <a:prstDash val="sysDash"/>
          </a:ln>
        </p:spPr>
        <p:style>
          <a:lnRef idx="0">
            <a:scrgbClr r="0" g="0" b="0"/>
          </a:lnRef>
          <a:fillRef idx="0">
            <a:scrgbClr r="0" g="0" b="0"/>
          </a:fillRef>
          <a:effectRef idx="0">
            <a:scrgbClr r="0" g="0" b="0"/>
          </a:effectRef>
          <a:fontRef idx="minor">
            <a:schemeClr val="lt1"/>
          </a:fontRef>
        </p:style>
        <p:txBody>
          <a:bodyPr rtlCol="0" anchor="b" anchorCtr="0"/>
          <a:lstStyle/>
          <a:p>
            <a:pPr algn="ctr"/>
            <a:r>
              <a:rPr lang="en-IN" sz="2000" b="1" dirty="0">
                <a:solidFill>
                  <a:srgbClr val="FF0000"/>
                </a:solidFill>
              </a:rPr>
              <a:t>REDUX</a:t>
            </a:r>
          </a:p>
          <a:p>
            <a:pPr algn="ctr"/>
            <a:r>
              <a:rPr lang="en-IN" sz="2000" b="1" dirty="0">
                <a:solidFill>
                  <a:srgbClr val="FF0000"/>
                </a:solidFill>
              </a:rPr>
              <a:t>THUNK</a:t>
            </a:r>
          </a:p>
          <a:p>
            <a:pPr algn="ctr"/>
            <a:r>
              <a:rPr lang="en-IN" sz="2000" b="1" dirty="0">
                <a:solidFill>
                  <a:srgbClr val="FF0000"/>
                </a:solidFill>
              </a:rPr>
              <a:t>MIDDLEWARE</a:t>
            </a:r>
          </a:p>
        </p:txBody>
      </p:sp>
      <p:sp>
        <p:nvSpPr>
          <p:cNvPr id="4" name="Rectangle 3">
            <a:extLst>
              <a:ext uri="{FF2B5EF4-FFF2-40B4-BE49-F238E27FC236}">
                <a16:creationId xmlns:a16="http://schemas.microsoft.com/office/drawing/2014/main" id="{4AF7F51C-B5FD-4D58-627C-C52DCFD214D8}"/>
              </a:ext>
            </a:extLst>
          </p:cNvPr>
          <p:cNvSpPr/>
          <p:nvPr/>
        </p:nvSpPr>
        <p:spPr>
          <a:xfrm>
            <a:off x="4292138" y="4592955"/>
            <a:ext cx="3607724" cy="1798320"/>
          </a:xfrm>
          <a:prstGeom prst="rect">
            <a:avLst/>
          </a:prstGeom>
        </p:spPr>
        <p:style>
          <a:lnRef idx="2">
            <a:schemeClr val="dk1"/>
          </a:lnRef>
          <a:fillRef idx="1">
            <a:schemeClr val="lt1"/>
          </a:fillRef>
          <a:effectRef idx="0">
            <a:schemeClr val="dk1"/>
          </a:effectRef>
          <a:fontRef idx="minor">
            <a:schemeClr val="dk1"/>
          </a:fontRef>
        </p:style>
        <p:txBody>
          <a:bodyPr rtlCol="0" anchor="t" anchorCtr="0"/>
          <a:lstStyle/>
          <a:p>
            <a:pPr algn="ctr"/>
            <a:r>
              <a:rPr lang="en-IN" b="1" dirty="0"/>
              <a:t>CONTAINER COMPONENT</a:t>
            </a:r>
          </a:p>
        </p:txBody>
      </p:sp>
      <p:sp>
        <p:nvSpPr>
          <p:cNvPr id="5" name="Rectangle: Rounded Corners 4">
            <a:extLst>
              <a:ext uri="{FF2B5EF4-FFF2-40B4-BE49-F238E27FC236}">
                <a16:creationId xmlns:a16="http://schemas.microsoft.com/office/drawing/2014/main" id="{5944C492-7A06-913F-0CC5-48396F0B95F1}"/>
              </a:ext>
            </a:extLst>
          </p:cNvPr>
          <p:cNvSpPr/>
          <p:nvPr/>
        </p:nvSpPr>
        <p:spPr>
          <a:xfrm>
            <a:off x="4495800" y="4972050"/>
            <a:ext cx="3200400" cy="1314450"/>
          </a:xfrm>
          <a:prstGeom prst="roundRect">
            <a:avLst/>
          </a:prstGeom>
        </p:spPr>
        <p:style>
          <a:lnRef idx="2">
            <a:schemeClr val="accent1"/>
          </a:lnRef>
          <a:fillRef idx="1">
            <a:schemeClr val="lt1"/>
          </a:fillRef>
          <a:effectRef idx="0">
            <a:schemeClr val="accent1"/>
          </a:effectRef>
          <a:fontRef idx="minor">
            <a:schemeClr val="dk1"/>
          </a:fontRef>
        </p:style>
        <p:txBody>
          <a:bodyPr rtlCol="0" anchor="t" anchorCtr="0"/>
          <a:lstStyle/>
          <a:p>
            <a:pPr algn="ctr"/>
            <a:r>
              <a:rPr lang="en-IN" sz="1600" dirty="0"/>
              <a:t>PRESENTATIONAL COMPONENT (s)</a:t>
            </a:r>
          </a:p>
        </p:txBody>
      </p:sp>
      <p:sp>
        <p:nvSpPr>
          <p:cNvPr id="6" name="Rectangle: Rounded Corners 5">
            <a:extLst>
              <a:ext uri="{FF2B5EF4-FFF2-40B4-BE49-F238E27FC236}">
                <a16:creationId xmlns:a16="http://schemas.microsoft.com/office/drawing/2014/main" id="{4E93FB5B-C7B4-BD9F-105E-A3403C120511}"/>
              </a:ext>
            </a:extLst>
          </p:cNvPr>
          <p:cNvSpPr/>
          <p:nvPr/>
        </p:nvSpPr>
        <p:spPr>
          <a:xfrm>
            <a:off x="4591050" y="5585052"/>
            <a:ext cx="612377" cy="569232"/>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IN" dirty="0"/>
          </a:p>
        </p:txBody>
      </p:sp>
      <p:sp>
        <p:nvSpPr>
          <p:cNvPr id="7" name="Rectangle: Rounded Corners 6">
            <a:extLst>
              <a:ext uri="{FF2B5EF4-FFF2-40B4-BE49-F238E27FC236}">
                <a16:creationId xmlns:a16="http://schemas.microsoft.com/office/drawing/2014/main" id="{993F5787-0397-41E3-A07E-D6C61310A0E8}"/>
              </a:ext>
            </a:extLst>
          </p:cNvPr>
          <p:cNvSpPr/>
          <p:nvPr/>
        </p:nvSpPr>
        <p:spPr>
          <a:xfrm>
            <a:off x="5407089" y="5577795"/>
            <a:ext cx="612377" cy="56923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8" name="Rectangle: Rounded Corners 7">
            <a:extLst>
              <a:ext uri="{FF2B5EF4-FFF2-40B4-BE49-F238E27FC236}">
                <a16:creationId xmlns:a16="http://schemas.microsoft.com/office/drawing/2014/main" id="{DEC71653-4122-B113-1E9F-157871B1C0CA}"/>
              </a:ext>
            </a:extLst>
          </p:cNvPr>
          <p:cNvSpPr/>
          <p:nvPr/>
        </p:nvSpPr>
        <p:spPr>
          <a:xfrm>
            <a:off x="6201005" y="5585052"/>
            <a:ext cx="612377" cy="569232"/>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N"/>
          </a:p>
        </p:txBody>
      </p:sp>
      <p:sp>
        <p:nvSpPr>
          <p:cNvPr id="9" name="Rectangle: Rounded Corners 8">
            <a:extLst>
              <a:ext uri="{FF2B5EF4-FFF2-40B4-BE49-F238E27FC236}">
                <a16:creationId xmlns:a16="http://schemas.microsoft.com/office/drawing/2014/main" id="{9A67ED0E-3846-C1FB-BB40-771AD181445F}"/>
              </a:ext>
            </a:extLst>
          </p:cNvPr>
          <p:cNvSpPr/>
          <p:nvPr/>
        </p:nvSpPr>
        <p:spPr>
          <a:xfrm>
            <a:off x="6985539" y="5577795"/>
            <a:ext cx="612377" cy="56923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IN"/>
          </a:p>
        </p:txBody>
      </p:sp>
      <p:sp>
        <p:nvSpPr>
          <p:cNvPr id="10" name="TextBox 9">
            <a:extLst>
              <a:ext uri="{FF2B5EF4-FFF2-40B4-BE49-F238E27FC236}">
                <a16:creationId xmlns:a16="http://schemas.microsoft.com/office/drawing/2014/main" id="{1A4D0124-7F3E-3EC1-7CEB-B2E0AF04DBEE}"/>
              </a:ext>
            </a:extLst>
          </p:cNvPr>
          <p:cNvSpPr txBox="1"/>
          <p:nvPr/>
        </p:nvSpPr>
        <p:spPr>
          <a:xfrm>
            <a:off x="1022465" y="224444"/>
            <a:ext cx="2152997" cy="58477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IN" b="1" dirty="0"/>
              <a:t>ACTION TYPE</a:t>
            </a:r>
          </a:p>
          <a:p>
            <a:pPr algn="ctr"/>
            <a:r>
              <a:rPr lang="en-IN" sz="1400" dirty="0"/>
              <a:t>Constants (</a:t>
            </a:r>
            <a:r>
              <a:rPr lang="en-IN" sz="1400" b="1" dirty="0"/>
              <a:t>string</a:t>
            </a:r>
            <a:r>
              <a:rPr lang="en-IN" sz="1400" dirty="0"/>
              <a:t> / symbol)</a:t>
            </a:r>
            <a:endParaRPr lang="en-IN" sz="1200" dirty="0"/>
          </a:p>
        </p:txBody>
      </p:sp>
      <p:sp>
        <p:nvSpPr>
          <p:cNvPr id="11" name="TextBox 10">
            <a:extLst>
              <a:ext uri="{FF2B5EF4-FFF2-40B4-BE49-F238E27FC236}">
                <a16:creationId xmlns:a16="http://schemas.microsoft.com/office/drawing/2014/main" id="{EC2F82D2-FE8E-5B47-B21B-42EA535A91B5}"/>
              </a:ext>
            </a:extLst>
          </p:cNvPr>
          <p:cNvSpPr txBox="1"/>
          <p:nvPr/>
        </p:nvSpPr>
        <p:spPr>
          <a:xfrm>
            <a:off x="617913" y="2006138"/>
            <a:ext cx="1867594" cy="1015663"/>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IN" b="1" dirty="0"/>
              <a:t>ACTION CREATOR</a:t>
            </a:r>
          </a:p>
          <a:p>
            <a:pPr algn="ctr"/>
            <a:r>
              <a:rPr lang="en-IN" sz="1400" dirty="0"/>
              <a:t>A function which creates and returns an </a:t>
            </a:r>
            <a:r>
              <a:rPr lang="en-IN" sz="1400" b="1" dirty="0"/>
              <a:t>Action </a:t>
            </a:r>
            <a:r>
              <a:rPr lang="en-IN" sz="1400" dirty="0"/>
              <a:t>object</a:t>
            </a:r>
            <a:endParaRPr lang="en-IN" sz="1200" dirty="0"/>
          </a:p>
        </p:txBody>
      </p:sp>
      <p:sp>
        <p:nvSpPr>
          <p:cNvPr id="12" name="TextBox 11">
            <a:extLst>
              <a:ext uri="{FF2B5EF4-FFF2-40B4-BE49-F238E27FC236}">
                <a16:creationId xmlns:a16="http://schemas.microsoft.com/office/drawing/2014/main" id="{D7225AF7-74B6-39BE-8A9D-FA6465BE751A}"/>
              </a:ext>
            </a:extLst>
          </p:cNvPr>
          <p:cNvSpPr txBox="1"/>
          <p:nvPr/>
        </p:nvSpPr>
        <p:spPr>
          <a:xfrm>
            <a:off x="318656" y="1122445"/>
            <a:ext cx="1532312" cy="646331"/>
          </a:xfrm>
          <a:prstGeom prst="rect">
            <a:avLst/>
          </a:prstGeom>
          <a:noFill/>
        </p:spPr>
        <p:txBody>
          <a:bodyPr wrap="square" rtlCol="0">
            <a:spAutoFit/>
          </a:bodyPr>
          <a:lstStyle/>
          <a:p>
            <a:r>
              <a:rPr lang="en-IN" sz="1200" b="1" dirty="0"/>
              <a:t>Will use action types to create an action object</a:t>
            </a:r>
          </a:p>
        </p:txBody>
      </p:sp>
      <p:cxnSp>
        <p:nvCxnSpPr>
          <p:cNvPr id="13" name="Straight Arrow Connector 12">
            <a:extLst>
              <a:ext uri="{FF2B5EF4-FFF2-40B4-BE49-F238E27FC236}">
                <a16:creationId xmlns:a16="http://schemas.microsoft.com/office/drawing/2014/main" id="{53B63B2F-8612-608C-6156-0B63FC099DC7}"/>
              </a:ext>
            </a:extLst>
          </p:cNvPr>
          <p:cNvCxnSpPr/>
          <p:nvPr/>
        </p:nvCxnSpPr>
        <p:spPr>
          <a:xfrm flipV="1">
            <a:off x="1551710" y="809219"/>
            <a:ext cx="547254" cy="119691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7465FE7D-D465-B8ED-27E8-B5991EA29F10}"/>
              </a:ext>
            </a:extLst>
          </p:cNvPr>
          <p:cNvSpPr txBox="1"/>
          <p:nvPr/>
        </p:nvSpPr>
        <p:spPr>
          <a:xfrm>
            <a:off x="617913" y="3836200"/>
            <a:ext cx="1867594" cy="1661993"/>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pPr algn="ctr"/>
            <a:r>
              <a:rPr lang="en-IN" b="1" dirty="0"/>
              <a:t>ACTION OBJECT</a:t>
            </a:r>
          </a:p>
          <a:p>
            <a:pPr algn="ctr"/>
            <a:r>
              <a:rPr lang="en-IN" sz="1400" dirty="0"/>
              <a:t>Plain JavaScript Object</a:t>
            </a:r>
          </a:p>
          <a:p>
            <a:pPr algn="ctr"/>
            <a:endParaRPr lang="en-IN" sz="1400" dirty="0"/>
          </a:p>
          <a:p>
            <a:r>
              <a:rPr lang="en-IN" sz="1400" dirty="0"/>
              <a:t>{</a:t>
            </a:r>
          </a:p>
          <a:p>
            <a:pPr>
              <a:tabLst>
                <a:tab pos="182563" algn="l"/>
              </a:tabLst>
            </a:pPr>
            <a:r>
              <a:rPr lang="en-IN" sz="1400" dirty="0"/>
              <a:t>	type: </a:t>
            </a:r>
            <a:r>
              <a:rPr lang="en-IN" sz="1400" dirty="0" err="1"/>
              <a:t>ActionType</a:t>
            </a:r>
            <a:r>
              <a:rPr lang="en-IN" sz="1400" dirty="0"/>
              <a:t>,</a:t>
            </a:r>
          </a:p>
          <a:p>
            <a:pPr>
              <a:tabLst>
                <a:tab pos="182563" algn="l"/>
              </a:tabLst>
            </a:pPr>
            <a:r>
              <a:rPr lang="en-IN" sz="1400" dirty="0"/>
              <a:t>	payload: data</a:t>
            </a:r>
          </a:p>
          <a:p>
            <a:r>
              <a:rPr lang="en-IN" sz="1400" dirty="0"/>
              <a:t>}</a:t>
            </a:r>
            <a:endParaRPr lang="en-IN" sz="1200" dirty="0"/>
          </a:p>
        </p:txBody>
      </p:sp>
      <p:cxnSp>
        <p:nvCxnSpPr>
          <p:cNvPr id="15" name="Straight Arrow Connector 14">
            <a:extLst>
              <a:ext uri="{FF2B5EF4-FFF2-40B4-BE49-F238E27FC236}">
                <a16:creationId xmlns:a16="http://schemas.microsoft.com/office/drawing/2014/main" id="{47810FE3-D80A-398E-318A-2FB121AA9BFB}"/>
              </a:ext>
            </a:extLst>
          </p:cNvPr>
          <p:cNvCxnSpPr/>
          <p:nvPr/>
        </p:nvCxnSpPr>
        <p:spPr>
          <a:xfrm>
            <a:off x="1551710" y="3021801"/>
            <a:ext cx="0" cy="81439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DB93ED5B-9905-12E9-96A3-813744950BA2}"/>
              </a:ext>
            </a:extLst>
          </p:cNvPr>
          <p:cNvSpPr/>
          <p:nvPr/>
        </p:nvSpPr>
        <p:spPr>
          <a:xfrm>
            <a:off x="9027622" y="1358500"/>
            <a:ext cx="2435606" cy="231093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IN" dirty="0"/>
          </a:p>
        </p:txBody>
      </p:sp>
      <p:sp>
        <p:nvSpPr>
          <p:cNvPr id="17" name="TextBox 16">
            <a:extLst>
              <a:ext uri="{FF2B5EF4-FFF2-40B4-BE49-F238E27FC236}">
                <a16:creationId xmlns:a16="http://schemas.microsoft.com/office/drawing/2014/main" id="{D39585FD-E430-ACD1-87BD-937E8F7B45CB}"/>
              </a:ext>
            </a:extLst>
          </p:cNvPr>
          <p:cNvSpPr txBox="1"/>
          <p:nvPr/>
        </p:nvSpPr>
        <p:spPr>
          <a:xfrm>
            <a:off x="9177253" y="2383736"/>
            <a:ext cx="2128056" cy="98488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endParaRPr lang="en-IN" sz="1200" b="1" dirty="0"/>
          </a:p>
          <a:p>
            <a:pPr algn="ctr"/>
            <a:r>
              <a:rPr lang="en-IN" b="1" dirty="0"/>
              <a:t>REDUX STORE</a:t>
            </a:r>
          </a:p>
          <a:p>
            <a:pPr algn="ctr"/>
            <a:r>
              <a:rPr lang="en-IN" sz="1400" dirty="0"/>
              <a:t>Application State</a:t>
            </a:r>
          </a:p>
          <a:p>
            <a:pPr algn="ctr"/>
            <a:endParaRPr lang="en-IN" sz="1200" dirty="0"/>
          </a:p>
        </p:txBody>
      </p:sp>
      <p:sp>
        <p:nvSpPr>
          <p:cNvPr id="18" name="Rectangle: Rounded Corners 17">
            <a:extLst>
              <a:ext uri="{FF2B5EF4-FFF2-40B4-BE49-F238E27FC236}">
                <a16:creationId xmlns:a16="http://schemas.microsoft.com/office/drawing/2014/main" id="{EFD8500A-F76B-6ACB-B407-7E08E7C2E97A}"/>
              </a:ext>
            </a:extLst>
          </p:cNvPr>
          <p:cNvSpPr/>
          <p:nvPr/>
        </p:nvSpPr>
        <p:spPr>
          <a:xfrm>
            <a:off x="9318567" y="2073394"/>
            <a:ext cx="1867594" cy="50707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t>ROOT REDUCER</a:t>
            </a:r>
          </a:p>
        </p:txBody>
      </p:sp>
      <p:sp>
        <p:nvSpPr>
          <p:cNvPr id="19" name="Rectangle: Rounded Corners 18">
            <a:extLst>
              <a:ext uri="{FF2B5EF4-FFF2-40B4-BE49-F238E27FC236}">
                <a16:creationId xmlns:a16="http://schemas.microsoft.com/office/drawing/2014/main" id="{A003E5F7-758E-14A4-11A5-10196CE7B866}"/>
              </a:ext>
            </a:extLst>
          </p:cNvPr>
          <p:cNvSpPr/>
          <p:nvPr/>
        </p:nvSpPr>
        <p:spPr>
          <a:xfrm>
            <a:off x="9412779" y="1643902"/>
            <a:ext cx="482139" cy="482139"/>
          </a:xfrm>
          <a:prstGeom prst="roundRect">
            <a:avLst/>
          </a:prstGeom>
          <a:solidFill>
            <a:srgbClr val="00B05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IN" b="1" dirty="0"/>
              <a:t>R1</a:t>
            </a:r>
          </a:p>
        </p:txBody>
      </p:sp>
      <p:sp>
        <p:nvSpPr>
          <p:cNvPr id="20" name="Rectangle: Rounded Corners 19">
            <a:extLst>
              <a:ext uri="{FF2B5EF4-FFF2-40B4-BE49-F238E27FC236}">
                <a16:creationId xmlns:a16="http://schemas.microsoft.com/office/drawing/2014/main" id="{72BA8AFA-C19C-C7B4-7907-0C286370C3C1}"/>
              </a:ext>
            </a:extLst>
          </p:cNvPr>
          <p:cNvSpPr/>
          <p:nvPr/>
        </p:nvSpPr>
        <p:spPr>
          <a:xfrm>
            <a:off x="10011294" y="1638360"/>
            <a:ext cx="482139" cy="482139"/>
          </a:xfrm>
          <a:prstGeom prst="roundRect">
            <a:avLst/>
          </a:prstGeom>
          <a:solidFill>
            <a:srgbClr val="00B05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IN" b="1" dirty="0"/>
              <a:t>R2</a:t>
            </a:r>
          </a:p>
        </p:txBody>
      </p:sp>
      <p:sp>
        <p:nvSpPr>
          <p:cNvPr id="21" name="Rectangle: Rounded Corners 20">
            <a:extLst>
              <a:ext uri="{FF2B5EF4-FFF2-40B4-BE49-F238E27FC236}">
                <a16:creationId xmlns:a16="http://schemas.microsoft.com/office/drawing/2014/main" id="{73F4B9C2-CDDD-F4FA-D240-09557EE200AD}"/>
              </a:ext>
            </a:extLst>
          </p:cNvPr>
          <p:cNvSpPr/>
          <p:nvPr/>
        </p:nvSpPr>
        <p:spPr>
          <a:xfrm>
            <a:off x="10609809" y="1627276"/>
            <a:ext cx="482139" cy="482139"/>
          </a:xfrm>
          <a:prstGeom prst="roundRect">
            <a:avLst/>
          </a:prstGeom>
          <a:solidFill>
            <a:srgbClr val="00B05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IN" b="1" dirty="0"/>
              <a:t>R3</a:t>
            </a:r>
          </a:p>
        </p:txBody>
      </p:sp>
      <p:cxnSp>
        <p:nvCxnSpPr>
          <p:cNvPr id="22" name="Straight Arrow Connector 21">
            <a:extLst>
              <a:ext uri="{FF2B5EF4-FFF2-40B4-BE49-F238E27FC236}">
                <a16:creationId xmlns:a16="http://schemas.microsoft.com/office/drawing/2014/main" id="{9D0B30C5-8CF4-4B3C-D017-ECBDBDEF5736}"/>
              </a:ext>
            </a:extLst>
          </p:cNvPr>
          <p:cNvCxnSpPr/>
          <p:nvPr/>
        </p:nvCxnSpPr>
        <p:spPr>
          <a:xfrm flipH="1" flipV="1">
            <a:off x="3175462" y="516832"/>
            <a:ext cx="7069963" cy="84166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onnector: Elbow 22">
            <a:extLst>
              <a:ext uri="{FF2B5EF4-FFF2-40B4-BE49-F238E27FC236}">
                <a16:creationId xmlns:a16="http://schemas.microsoft.com/office/drawing/2014/main" id="{E69C8970-CD99-6A04-0E2F-3DC7BC17C07C}"/>
              </a:ext>
            </a:extLst>
          </p:cNvPr>
          <p:cNvCxnSpPr>
            <a:cxnSpLocks/>
          </p:cNvCxnSpPr>
          <p:nvPr/>
        </p:nvCxnSpPr>
        <p:spPr>
          <a:xfrm rot="10800000" flipH="1">
            <a:off x="4292138" y="1868345"/>
            <a:ext cx="4780506" cy="3623770"/>
          </a:xfrm>
          <a:prstGeom prst="bentConnector3">
            <a:avLst>
              <a:gd name="adj1" fmla="val -32477"/>
            </a:avLst>
          </a:prstGeom>
          <a:ln w="38100">
            <a:solidFill>
              <a:schemeClr val="accent6"/>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B8676104-5A00-043E-AE1B-05AF78CF3108}"/>
              </a:ext>
            </a:extLst>
          </p:cNvPr>
          <p:cNvSpPr txBox="1"/>
          <p:nvPr/>
        </p:nvSpPr>
        <p:spPr>
          <a:xfrm>
            <a:off x="3242082" y="1193431"/>
            <a:ext cx="1046953" cy="646331"/>
          </a:xfrm>
          <a:prstGeom prst="rect">
            <a:avLst/>
          </a:prstGeom>
          <a:noFill/>
        </p:spPr>
        <p:txBody>
          <a:bodyPr wrap="none" rtlCol="0">
            <a:spAutoFit/>
          </a:bodyPr>
          <a:lstStyle/>
          <a:p>
            <a:pPr algn="ctr"/>
            <a:r>
              <a:rPr lang="en-IN" dirty="0"/>
              <a:t>Dispatch </a:t>
            </a:r>
          </a:p>
          <a:p>
            <a:pPr algn="ctr"/>
            <a:r>
              <a:rPr lang="en-IN" dirty="0"/>
              <a:t>Action</a:t>
            </a:r>
          </a:p>
        </p:txBody>
      </p:sp>
      <p:cxnSp>
        <p:nvCxnSpPr>
          <p:cNvPr id="25" name="Connector: Elbow 24">
            <a:extLst>
              <a:ext uri="{FF2B5EF4-FFF2-40B4-BE49-F238E27FC236}">
                <a16:creationId xmlns:a16="http://schemas.microsoft.com/office/drawing/2014/main" id="{ABCE6188-9596-973D-E546-4E064683BB83}"/>
              </a:ext>
            </a:extLst>
          </p:cNvPr>
          <p:cNvCxnSpPr>
            <a:cxnSpLocks/>
          </p:cNvCxnSpPr>
          <p:nvPr/>
        </p:nvCxnSpPr>
        <p:spPr>
          <a:xfrm rot="10800000">
            <a:off x="604138" y="2557079"/>
            <a:ext cx="3684897" cy="3589948"/>
          </a:xfrm>
          <a:prstGeom prst="bentConnector3">
            <a:avLst>
              <a:gd name="adj1" fmla="val 112296"/>
            </a:avLst>
          </a:prstGeom>
          <a:ln w="57150">
            <a:tailEnd type="triangle"/>
          </a:ln>
        </p:spPr>
        <p:style>
          <a:lnRef idx="1">
            <a:schemeClr val="accent5"/>
          </a:lnRef>
          <a:fillRef idx="0">
            <a:schemeClr val="accent5"/>
          </a:fillRef>
          <a:effectRef idx="0">
            <a:schemeClr val="accent5"/>
          </a:effectRef>
          <a:fontRef idx="minor">
            <a:schemeClr val="tx1"/>
          </a:fontRef>
        </p:style>
      </p:cxnSp>
      <p:sp>
        <p:nvSpPr>
          <p:cNvPr id="26" name="TextBox 25">
            <a:extLst>
              <a:ext uri="{FF2B5EF4-FFF2-40B4-BE49-F238E27FC236}">
                <a16:creationId xmlns:a16="http://schemas.microsoft.com/office/drawing/2014/main" id="{8F57E02E-6448-6E1C-744E-C255E6047601}"/>
              </a:ext>
            </a:extLst>
          </p:cNvPr>
          <p:cNvSpPr txBox="1"/>
          <p:nvPr/>
        </p:nvSpPr>
        <p:spPr>
          <a:xfrm>
            <a:off x="696019" y="6168509"/>
            <a:ext cx="3151825" cy="369332"/>
          </a:xfrm>
          <a:prstGeom prst="rect">
            <a:avLst/>
          </a:prstGeom>
          <a:noFill/>
        </p:spPr>
        <p:txBody>
          <a:bodyPr wrap="none" rtlCol="0">
            <a:spAutoFit/>
          </a:bodyPr>
          <a:lstStyle/>
          <a:p>
            <a:r>
              <a:rPr lang="en-IN" dirty="0"/>
              <a:t>Connection to Action Creator(s)</a:t>
            </a:r>
          </a:p>
        </p:txBody>
      </p:sp>
      <p:cxnSp>
        <p:nvCxnSpPr>
          <p:cNvPr id="27" name="Connector: Elbow 26">
            <a:extLst>
              <a:ext uri="{FF2B5EF4-FFF2-40B4-BE49-F238E27FC236}">
                <a16:creationId xmlns:a16="http://schemas.microsoft.com/office/drawing/2014/main" id="{3D4F2BEC-9FA6-9F3C-619E-B484835B8A43}"/>
              </a:ext>
            </a:extLst>
          </p:cNvPr>
          <p:cNvCxnSpPr>
            <a:cxnSpLocks/>
          </p:cNvCxnSpPr>
          <p:nvPr/>
        </p:nvCxnSpPr>
        <p:spPr>
          <a:xfrm rot="5400000">
            <a:off x="8161306" y="3407995"/>
            <a:ext cx="1822677" cy="2345563"/>
          </a:xfrm>
          <a:prstGeom prst="bentConnector2">
            <a:avLst/>
          </a:prstGeom>
          <a:ln w="38100">
            <a:solidFill>
              <a:schemeClr val="accent6"/>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8" name="TextBox 23">
            <a:extLst>
              <a:ext uri="{FF2B5EF4-FFF2-40B4-BE49-F238E27FC236}">
                <a16:creationId xmlns:a16="http://schemas.microsoft.com/office/drawing/2014/main" id="{E29ADD7C-CA20-19A8-0B09-98412CCC41CD}"/>
              </a:ext>
            </a:extLst>
          </p:cNvPr>
          <p:cNvSpPr txBox="1"/>
          <p:nvPr/>
        </p:nvSpPr>
        <p:spPr>
          <a:xfrm>
            <a:off x="8573595" y="4835951"/>
            <a:ext cx="1118191"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t>Data Flow</a:t>
            </a:r>
          </a:p>
        </p:txBody>
      </p:sp>
      <p:cxnSp>
        <p:nvCxnSpPr>
          <p:cNvPr id="29" name="Connector: Elbow 28">
            <a:extLst>
              <a:ext uri="{FF2B5EF4-FFF2-40B4-BE49-F238E27FC236}">
                <a16:creationId xmlns:a16="http://schemas.microsoft.com/office/drawing/2014/main" id="{4A66F184-7B71-D1E4-6A68-DB9386276882}"/>
              </a:ext>
            </a:extLst>
          </p:cNvPr>
          <p:cNvCxnSpPr>
            <a:cxnSpLocks/>
          </p:cNvCxnSpPr>
          <p:nvPr/>
        </p:nvCxnSpPr>
        <p:spPr>
          <a:xfrm rot="5400000" flipH="1" flipV="1">
            <a:off x="7352936" y="2415273"/>
            <a:ext cx="4285938" cy="3192085"/>
          </a:xfrm>
          <a:prstGeom prst="bentConnector4">
            <a:avLst>
              <a:gd name="adj1" fmla="val 962"/>
              <a:gd name="adj2" fmla="val 122976"/>
            </a:avLst>
          </a:prstGeom>
          <a:ln w="57150">
            <a:tailEnd type="triangle"/>
          </a:ln>
        </p:spPr>
        <p:style>
          <a:lnRef idx="1">
            <a:schemeClr val="accent5"/>
          </a:lnRef>
          <a:fillRef idx="0">
            <a:schemeClr val="accent5"/>
          </a:fillRef>
          <a:effectRef idx="0">
            <a:schemeClr val="accent5"/>
          </a:effectRef>
          <a:fontRef idx="minor">
            <a:schemeClr val="tx1"/>
          </a:fontRef>
        </p:style>
      </p:cxnSp>
      <p:sp>
        <p:nvSpPr>
          <p:cNvPr id="30" name="TextBox 29">
            <a:extLst>
              <a:ext uri="{FF2B5EF4-FFF2-40B4-BE49-F238E27FC236}">
                <a16:creationId xmlns:a16="http://schemas.microsoft.com/office/drawing/2014/main" id="{98DB3417-9D2E-04DA-1339-AC7A37FCFAD2}"/>
              </a:ext>
            </a:extLst>
          </p:cNvPr>
          <p:cNvSpPr txBox="1"/>
          <p:nvPr/>
        </p:nvSpPr>
        <p:spPr>
          <a:xfrm>
            <a:off x="8525090" y="6149674"/>
            <a:ext cx="2566857" cy="369332"/>
          </a:xfrm>
          <a:prstGeom prst="rect">
            <a:avLst/>
          </a:prstGeom>
          <a:noFill/>
        </p:spPr>
        <p:txBody>
          <a:bodyPr wrap="none" rtlCol="0">
            <a:spAutoFit/>
          </a:bodyPr>
          <a:lstStyle/>
          <a:p>
            <a:r>
              <a:rPr lang="en-IN" dirty="0"/>
              <a:t>Connection to Reducer(s)</a:t>
            </a:r>
          </a:p>
        </p:txBody>
      </p:sp>
      <p:sp>
        <p:nvSpPr>
          <p:cNvPr id="31" name="TextBox 30">
            <a:extLst>
              <a:ext uri="{FF2B5EF4-FFF2-40B4-BE49-F238E27FC236}">
                <a16:creationId xmlns:a16="http://schemas.microsoft.com/office/drawing/2014/main" id="{A73454CC-60A7-3AA4-816C-D89C6358CDFF}"/>
              </a:ext>
            </a:extLst>
          </p:cNvPr>
          <p:cNvSpPr txBox="1"/>
          <p:nvPr/>
        </p:nvSpPr>
        <p:spPr>
          <a:xfrm>
            <a:off x="1022465" y="216612"/>
            <a:ext cx="301686" cy="369332"/>
          </a:xfrm>
          <a:prstGeom prst="rect">
            <a:avLst/>
          </a:prstGeom>
          <a:noFill/>
        </p:spPr>
        <p:txBody>
          <a:bodyPr wrap="none" rtlCol="0">
            <a:spAutoFit/>
          </a:bodyPr>
          <a:lstStyle/>
          <a:p>
            <a:r>
              <a:rPr lang="en-IN" b="1" dirty="0">
                <a:solidFill>
                  <a:srgbClr val="FF0000"/>
                </a:solidFill>
              </a:rPr>
              <a:t>1</a:t>
            </a:r>
          </a:p>
        </p:txBody>
      </p:sp>
      <p:sp>
        <p:nvSpPr>
          <p:cNvPr id="32" name="TextBox 31">
            <a:extLst>
              <a:ext uri="{FF2B5EF4-FFF2-40B4-BE49-F238E27FC236}">
                <a16:creationId xmlns:a16="http://schemas.microsoft.com/office/drawing/2014/main" id="{FAA127CE-0BB8-26EF-4667-E88A16412045}"/>
              </a:ext>
            </a:extLst>
          </p:cNvPr>
          <p:cNvSpPr txBox="1"/>
          <p:nvPr/>
        </p:nvSpPr>
        <p:spPr>
          <a:xfrm>
            <a:off x="309151" y="2070378"/>
            <a:ext cx="301686" cy="369332"/>
          </a:xfrm>
          <a:prstGeom prst="rect">
            <a:avLst/>
          </a:prstGeom>
          <a:noFill/>
        </p:spPr>
        <p:txBody>
          <a:bodyPr wrap="none" rtlCol="0">
            <a:spAutoFit/>
          </a:bodyPr>
          <a:lstStyle/>
          <a:p>
            <a:r>
              <a:rPr lang="en-IN" b="1" dirty="0">
                <a:solidFill>
                  <a:srgbClr val="FF0000"/>
                </a:solidFill>
              </a:rPr>
              <a:t>2</a:t>
            </a:r>
          </a:p>
        </p:txBody>
      </p:sp>
      <p:sp>
        <p:nvSpPr>
          <p:cNvPr id="33" name="TextBox 32">
            <a:extLst>
              <a:ext uri="{FF2B5EF4-FFF2-40B4-BE49-F238E27FC236}">
                <a16:creationId xmlns:a16="http://schemas.microsoft.com/office/drawing/2014/main" id="{84601A76-6791-F853-A866-F310517C5F43}"/>
              </a:ext>
            </a:extLst>
          </p:cNvPr>
          <p:cNvSpPr txBox="1"/>
          <p:nvPr/>
        </p:nvSpPr>
        <p:spPr>
          <a:xfrm>
            <a:off x="9070595" y="1509898"/>
            <a:ext cx="301686" cy="369332"/>
          </a:xfrm>
          <a:prstGeom prst="rect">
            <a:avLst/>
          </a:prstGeom>
          <a:noFill/>
        </p:spPr>
        <p:txBody>
          <a:bodyPr wrap="none" rtlCol="0">
            <a:spAutoFit/>
          </a:bodyPr>
          <a:lstStyle/>
          <a:p>
            <a:r>
              <a:rPr lang="en-IN" b="1" dirty="0">
                <a:solidFill>
                  <a:srgbClr val="FF0000"/>
                </a:solidFill>
              </a:rPr>
              <a:t>3</a:t>
            </a:r>
          </a:p>
        </p:txBody>
      </p:sp>
      <p:sp>
        <p:nvSpPr>
          <p:cNvPr id="34" name="TextBox 33">
            <a:extLst>
              <a:ext uri="{FF2B5EF4-FFF2-40B4-BE49-F238E27FC236}">
                <a16:creationId xmlns:a16="http://schemas.microsoft.com/office/drawing/2014/main" id="{BA5DCF8A-90CB-DEE3-C2CF-6ABEEDA8150C}"/>
              </a:ext>
            </a:extLst>
          </p:cNvPr>
          <p:cNvSpPr txBox="1"/>
          <p:nvPr/>
        </p:nvSpPr>
        <p:spPr>
          <a:xfrm>
            <a:off x="9211594" y="2942190"/>
            <a:ext cx="301686" cy="369332"/>
          </a:xfrm>
          <a:prstGeom prst="rect">
            <a:avLst/>
          </a:prstGeom>
          <a:noFill/>
        </p:spPr>
        <p:txBody>
          <a:bodyPr wrap="none" rtlCol="0">
            <a:spAutoFit/>
          </a:bodyPr>
          <a:lstStyle/>
          <a:p>
            <a:r>
              <a:rPr lang="en-IN" b="1" dirty="0">
                <a:solidFill>
                  <a:srgbClr val="FF0000"/>
                </a:solidFill>
              </a:rPr>
              <a:t>4</a:t>
            </a:r>
          </a:p>
        </p:txBody>
      </p:sp>
      <p:sp>
        <p:nvSpPr>
          <p:cNvPr id="35" name="TextBox 34">
            <a:extLst>
              <a:ext uri="{FF2B5EF4-FFF2-40B4-BE49-F238E27FC236}">
                <a16:creationId xmlns:a16="http://schemas.microsoft.com/office/drawing/2014/main" id="{8DCF09EA-CAA9-85B0-562E-509CC3F59CD2}"/>
              </a:ext>
            </a:extLst>
          </p:cNvPr>
          <p:cNvSpPr txBox="1"/>
          <p:nvPr/>
        </p:nvSpPr>
        <p:spPr>
          <a:xfrm>
            <a:off x="4306276" y="4592955"/>
            <a:ext cx="301686" cy="369332"/>
          </a:xfrm>
          <a:prstGeom prst="rect">
            <a:avLst/>
          </a:prstGeom>
          <a:noFill/>
        </p:spPr>
        <p:txBody>
          <a:bodyPr wrap="none" rtlCol="0">
            <a:spAutoFit/>
          </a:bodyPr>
          <a:lstStyle/>
          <a:p>
            <a:r>
              <a:rPr lang="en-IN" b="1" dirty="0">
                <a:solidFill>
                  <a:srgbClr val="FF0000"/>
                </a:solidFill>
              </a:rPr>
              <a:t>5</a:t>
            </a:r>
          </a:p>
        </p:txBody>
      </p:sp>
      <p:sp>
        <p:nvSpPr>
          <p:cNvPr id="36" name="TextBox 35">
            <a:extLst>
              <a:ext uri="{FF2B5EF4-FFF2-40B4-BE49-F238E27FC236}">
                <a16:creationId xmlns:a16="http://schemas.microsoft.com/office/drawing/2014/main" id="{F9025C9B-FC1C-FAA6-29AC-6BCCA8AA32DC}"/>
              </a:ext>
            </a:extLst>
          </p:cNvPr>
          <p:cNvSpPr txBox="1"/>
          <p:nvPr/>
        </p:nvSpPr>
        <p:spPr>
          <a:xfrm>
            <a:off x="5135770" y="5288354"/>
            <a:ext cx="301686" cy="369332"/>
          </a:xfrm>
          <a:prstGeom prst="rect">
            <a:avLst/>
          </a:prstGeom>
          <a:noFill/>
        </p:spPr>
        <p:txBody>
          <a:bodyPr wrap="none" rtlCol="0">
            <a:spAutoFit/>
          </a:bodyPr>
          <a:lstStyle/>
          <a:p>
            <a:r>
              <a:rPr lang="en-IN" b="1" dirty="0">
                <a:solidFill>
                  <a:srgbClr val="FF0000"/>
                </a:solidFill>
              </a:rPr>
              <a:t>6</a:t>
            </a:r>
          </a:p>
        </p:txBody>
      </p:sp>
      <p:sp>
        <p:nvSpPr>
          <p:cNvPr id="37" name="TextBox 36">
            <a:extLst>
              <a:ext uri="{FF2B5EF4-FFF2-40B4-BE49-F238E27FC236}">
                <a16:creationId xmlns:a16="http://schemas.microsoft.com/office/drawing/2014/main" id="{56148C47-65F8-ADC5-40EF-225CE9B3A791}"/>
              </a:ext>
            </a:extLst>
          </p:cNvPr>
          <p:cNvSpPr txBox="1"/>
          <p:nvPr/>
        </p:nvSpPr>
        <p:spPr>
          <a:xfrm>
            <a:off x="1155923" y="5733185"/>
            <a:ext cx="2174099" cy="369332"/>
          </a:xfrm>
          <a:prstGeom prst="rect">
            <a:avLst/>
          </a:prstGeom>
          <a:noFill/>
        </p:spPr>
        <p:txBody>
          <a:bodyPr wrap="square">
            <a:spAutoFit/>
          </a:bodyPr>
          <a:lstStyle/>
          <a:p>
            <a:r>
              <a:rPr lang="en-IN" b="1" dirty="0" err="1">
                <a:solidFill>
                  <a:srgbClr val="0070C0"/>
                </a:solidFill>
              </a:rPr>
              <a:t>mapDispatchToProps</a:t>
            </a:r>
            <a:endParaRPr lang="en-IN" b="1" dirty="0">
              <a:solidFill>
                <a:srgbClr val="0070C0"/>
              </a:solidFill>
            </a:endParaRPr>
          </a:p>
        </p:txBody>
      </p:sp>
      <p:sp>
        <p:nvSpPr>
          <p:cNvPr id="38" name="TextBox 37">
            <a:extLst>
              <a:ext uri="{FF2B5EF4-FFF2-40B4-BE49-F238E27FC236}">
                <a16:creationId xmlns:a16="http://schemas.microsoft.com/office/drawing/2014/main" id="{95CD2A7A-0F9C-9314-1638-7DC492D08513}"/>
              </a:ext>
            </a:extLst>
          </p:cNvPr>
          <p:cNvSpPr txBox="1"/>
          <p:nvPr/>
        </p:nvSpPr>
        <p:spPr>
          <a:xfrm>
            <a:off x="8896788" y="5733185"/>
            <a:ext cx="1954090" cy="369332"/>
          </a:xfrm>
          <a:prstGeom prst="rect">
            <a:avLst/>
          </a:prstGeom>
          <a:noFill/>
        </p:spPr>
        <p:txBody>
          <a:bodyPr wrap="square">
            <a:spAutoFit/>
          </a:bodyPr>
          <a:lstStyle/>
          <a:p>
            <a:r>
              <a:rPr lang="en-IN" b="1" dirty="0" err="1">
                <a:solidFill>
                  <a:srgbClr val="0070C0"/>
                </a:solidFill>
              </a:rPr>
              <a:t>mapStateToProps</a:t>
            </a:r>
            <a:endParaRPr lang="en-IN" b="1" dirty="0">
              <a:solidFill>
                <a:srgbClr val="0070C0"/>
              </a:solidFill>
            </a:endParaRPr>
          </a:p>
        </p:txBody>
      </p:sp>
      <p:sp>
        <p:nvSpPr>
          <p:cNvPr id="39" name="TextBox 38">
            <a:extLst>
              <a:ext uri="{FF2B5EF4-FFF2-40B4-BE49-F238E27FC236}">
                <a16:creationId xmlns:a16="http://schemas.microsoft.com/office/drawing/2014/main" id="{CE109809-F9A8-0797-7C1E-0629C2DDB004}"/>
              </a:ext>
            </a:extLst>
          </p:cNvPr>
          <p:cNvSpPr txBox="1"/>
          <p:nvPr/>
        </p:nvSpPr>
        <p:spPr>
          <a:xfrm>
            <a:off x="1157474" y="5459412"/>
            <a:ext cx="2174099" cy="369332"/>
          </a:xfrm>
          <a:prstGeom prst="rect">
            <a:avLst/>
          </a:prstGeom>
          <a:noFill/>
        </p:spPr>
        <p:txBody>
          <a:bodyPr wrap="square">
            <a:spAutoFit/>
          </a:bodyPr>
          <a:lstStyle/>
          <a:p>
            <a:pPr algn="ctr"/>
            <a:r>
              <a:rPr lang="en-IN" b="1" dirty="0" err="1">
                <a:solidFill>
                  <a:srgbClr val="0070C0"/>
                </a:solidFill>
              </a:rPr>
              <a:t>useDispatch</a:t>
            </a:r>
            <a:r>
              <a:rPr lang="en-IN" b="1" dirty="0">
                <a:solidFill>
                  <a:srgbClr val="0070C0"/>
                </a:solidFill>
              </a:rPr>
              <a:t> Hook</a:t>
            </a:r>
          </a:p>
        </p:txBody>
      </p:sp>
      <p:sp>
        <p:nvSpPr>
          <p:cNvPr id="40" name="TextBox 39">
            <a:extLst>
              <a:ext uri="{FF2B5EF4-FFF2-40B4-BE49-F238E27FC236}">
                <a16:creationId xmlns:a16="http://schemas.microsoft.com/office/drawing/2014/main" id="{19F4F77E-BA73-5122-843F-4A3D2A845D4F}"/>
              </a:ext>
            </a:extLst>
          </p:cNvPr>
          <p:cNvSpPr txBox="1"/>
          <p:nvPr/>
        </p:nvSpPr>
        <p:spPr>
          <a:xfrm>
            <a:off x="8721468" y="5451562"/>
            <a:ext cx="2174099" cy="369332"/>
          </a:xfrm>
          <a:prstGeom prst="rect">
            <a:avLst/>
          </a:prstGeom>
          <a:noFill/>
        </p:spPr>
        <p:txBody>
          <a:bodyPr wrap="square">
            <a:spAutoFit/>
          </a:bodyPr>
          <a:lstStyle/>
          <a:p>
            <a:pPr algn="ctr"/>
            <a:r>
              <a:rPr lang="en-IN" b="1" dirty="0" err="1">
                <a:solidFill>
                  <a:srgbClr val="0070C0"/>
                </a:solidFill>
              </a:rPr>
              <a:t>useSelector</a:t>
            </a:r>
            <a:r>
              <a:rPr lang="en-IN" b="1" dirty="0">
                <a:solidFill>
                  <a:srgbClr val="0070C0"/>
                </a:solidFill>
              </a:rPr>
              <a:t> Hook</a:t>
            </a:r>
          </a:p>
        </p:txBody>
      </p:sp>
      <p:sp>
        <p:nvSpPr>
          <p:cNvPr id="2" name="Cloud 1">
            <a:extLst>
              <a:ext uri="{FF2B5EF4-FFF2-40B4-BE49-F238E27FC236}">
                <a16:creationId xmlns:a16="http://schemas.microsoft.com/office/drawing/2014/main" id="{1C040873-95D5-A71D-80C4-0A8B83A010F6}"/>
              </a:ext>
            </a:extLst>
          </p:cNvPr>
          <p:cNvSpPr/>
          <p:nvPr/>
        </p:nvSpPr>
        <p:spPr>
          <a:xfrm>
            <a:off x="5966552" y="2134532"/>
            <a:ext cx="2435606" cy="1463203"/>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b="1" dirty="0"/>
              <a:t>API SERVER</a:t>
            </a:r>
          </a:p>
        </p:txBody>
      </p:sp>
      <p:sp>
        <p:nvSpPr>
          <p:cNvPr id="3" name="Rectangle 2">
            <a:extLst>
              <a:ext uri="{FF2B5EF4-FFF2-40B4-BE49-F238E27FC236}">
                <a16:creationId xmlns:a16="http://schemas.microsoft.com/office/drawing/2014/main" id="{B9F627CB-FF82-8269-3D6D-BFF0B84E65CC}"/>
              </a:ext>
            </a:extLst>
          </p:cNvPr>
          <p:cNvSpPr/>
          <p:nvPr/>
        </p:nvSpPr>
        <p:spPr>
          <a:xfrm>
            <a:off x="2667000" y="2238375"/>
            <a:ext cx="1348071" cy="1302565"/>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IN" b="1" dirty="0"/>
              <a:t>A function that takes parameter dispatch</a:t>
            </a:r>
          </a:p>
        </p:txBody>
      </p:sp>
      <p:cxnSp>
        <p:nvCxnSpPr>
          <p:cNvPr id="41" name="Straight Arrow Connector 40">
            <a:extLst>
              <a:ext uri="{FF2B5EF4-FFF2-40B4-BE49-F238E27FC236}">
                <a16:creationId xmlns:a16="http://schemas.microsoft.com/office/drawing/2014/main" id="{75847F33-31D8-D4B5-7692-0719A519DAED}"/>
              </a:ext>
            </a:extLst>
          </p:cNvPr>
          <p:cNvCxnSpPr>
            <a:cxnSpLocks/>
          </p:cNvCxnSpPr>
          <p:nvPr/>
        </p:nvCxnSpPr>
        <p:spPr>
          <a:xfrm flipH="1">
            <a:off x="4015072" y="2537809"/>
            <a:ext cx="2185933" cy="13998"/>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3DCCBF0E-D807-6E7B-951F-302B705477EF}"/>
              </a:ext>
            </a:extLst>
          </p:cNvPr>
          <p:cNvCxnSpPr/>
          <p:nvPr/>
        </p:nvCxnSpPr>
        <p:spPr>
          <a:xfrm flipV="1">
            <a:off x="4036085" y="3173591"/>
            <a:ext cx="2179520" cy="14920"/>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2F30D360-7247-FE6D-5468-EE7D9B7AD140}"/>
              </a:ext>
            </a:extLst>
          </p:cNvPr>
          <p:cNvSpPr txBox="1"/>
          <p:nvPr/>
        </p:nvSpPr>
        <p:spPr>
          <a:xfrm>
            <a:off x="2929088" y="4800381"/>
            <a:ext cx="1271823" cy="646331"/>
          </a:xfrm>
          <a:prstGeom prst="rect">
            <a:avLst/>
          </a:prstGeom>
          <a:noFill/>
        </p:spPr>
        <p:txBody>
          <a:bodyPr wrap="none" rtlCol="0">
            <a:spAutoFit/>
          </a:bodyPr>
          <a:lstStyle/>
          <a:p>
            <a:pPr algn="ctr"/>
            <a:r>
              <a:rPr lang="en-IN" dirty="0"/>
              <a:t>Dispatch </a:t>
            </a:r>
          </a:p>
          <a:p>
            <a:pPr algn="ctr"/>
            <a:r>
              <a:rPr lang="en-IN" dirty="0"/>
              <a:t>To Function</a:t>
            </a:r>
          </a:p>
        </p:txBody>
      </p:sp>
    </p:spTree>
    <p:extLst>
      <p:ext uri="{BB962C8B-B14F-4D97-AF65-F5344CB8AC3E}">
        <p14:creationId xmlns:p14="http://schemas.microsoft.com/office/powerpoint/2010/main" val="74101375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962C0A-F546-5EA9-7BA3-F5E48D033EF9}"/>
              </a:ext>
            </a:extLst>
          </p:cNvPr>
          <p:cNvSpPr>
            <a:spLocks noGrp="1"/>
          </p:cNvSpPr>
          <p:nvPr>
            <p:ph type="title"/>
          </p:nvPr>
        </p:nvSpPr>
        <p:spPr>
          <a:xfrm>
            <a:off x="838200" y="1552087"/>
            <a:ext cx="10515600" cy="1325563"/>
          </a:xfrm>
        </p:spPr>
        <p:txBody>
          <a:bodyPr>
            <a:normAutofit fontScale="90000"/>
          </a:bodyPr>
          <a:lstStyle/>
          <a:p>
            <a:r>
              <a:rPr lang="en-IN" dirty="0"/>
              <a:t>REACT COMPONENT </a:t>
            </a:r>
            <a:r>
              <a:rPr lang="en-IN" dirty="0">
                <a:sym typeface="Wingdings" panose="05000000000000000000" pitchFamily="2" charset="2"/>
              </a:rPr>
              <a:t> DISPATCHER (ACTION)  REDUCER  STORE REACT COMPONENT</a:t>
            </a:r>
            <a:endParaRPr lang="en-IN" dirty="0"/>
          </a:p>
        </p:txBody>
      </p:sp>
      <p:sp>
        <p:nvSpPr>
          <p:cNvPr id="3" name="Title 1">
            <a:extLst>
              <a:ext uri="{FF2B5EF4-FFF2-40B4-BE49-F238E27FC236}">
                <a16:creationId xmlns:a16="http://schemas.microsoft.com/office/drawing/2014/main" id="{B603926A-F8F9-F233-BDB0-7F076521C404}"/>
              </a:ext>
            </a:extLst>
          </p:cNvPr>
          <p:cNvSpPr txBox="1">
            <a:spLocks/>
          </p:cNvSpPr>
          <p:nvPr/>
        </p:nvSpPr>
        <p:spPr>
          <a:xfrm>
            <a:off x="838200" y="4049754"/>
            <a:ext cx="10515600" cy="1325563"/>
          </a:xfrm>
          <a:prstGeom prst="rect">
            <a:avLst/>
          </a:prstGeom>
        </p:spPr>
        <p:txBody>
          <a:bodyPr vert="horz" lIns="91440" tIns="45720" rIns="91440" bIns="45720" rtlCol="0" anchor="ctr">
            <a:normAutofit fontScale="8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dirty="0"/>
              <a:t>REACT COMPONENT </a:t>
            </a:r>
            <a:r>
              <a:rPr lang="en-IN" dirty="0">
                <a:sym typeface="Wingdings" panose="05000000000000000000" pitchFamily="2" charset="2"/>
              </a:rPr>
              <a:t> DISPATCHER (ACTION)  MIDDLEWARE  REDUCER  STORE REACT COMPONENT</a:t>
            </a:r>
            <a:endParaRPr lang="en-IN" dirty="0"/>
          </a:p>
        </p:txBody>
      </p:sp>
    </p:spTree>
    <p:extLst>
      <p:ext uri="{BB962C8B-B14F-4D97-AF65-F5344CB8AC3E}">
        <p14:creationId xmlns:p14="http://schemas.microsoft.com/office/powerpoint/2010/main" val="357113633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7580A7-9D54-48EC-AB75-B8255920C6A6}"/>
              </a:ext>
            </a:extLst>
          </p:cNvPr>
          <p:cNvSpPr>
            <a:spLocks noGrp="1"/>
          </p:cNvSpPr>
          <p:nvPr>
            <p:ph type="title"/>
          </p:nvPr>
        </p:nvSpPr>
        <p:spPr/>
        <p:txBody>
          <a:bodyPr/>
          <a:lstStyle/>
          <a:p>
            <a:r>
              <a:rPr lang="en-IN" dirty="0"/>
              <a:t>Points to Remember</a:t>
            </a:r>
          </a:p>
        </p:txBody>
      </p:sp>
      <p:sp>
        <p:nvSpPr>
          <p:cNvPr id="3" name="Content Placeholder 2">
            <a:extLst>
              <a:ext uri="{FF2B5EF4-FFF2-40B4-BE49-F238E27FC236}">
                <a16:creationId xmlns:a16="http://schemas.microsoft.com/office/drawing/2014/main" id="{38AA7A56-7317-443A-B362-D7EF140B1CD1}"/>
              </a:ext>
            </a:extLst>
          </p:cNvPr>
          <p:cNvSpPr>
            <a:spLocks noGrp="1"/>
          </p:cNvSpPr>
          <p:nvPr>
            <p:ph idx="1"/>
          </p:nvPr>
        </p:nvSpPr>
        <p:spPr/>
        <p:txBody>
          <a:bodyPr>
            <a:normAutofit fontScale="85000" lnSpcReduction="20000"/>
          </a:bodyPr>
          <a:lstStyle/>
          <a:p>
            <a:r>
              <a:rPr lang="en-US" dirty="0" err="1"/>
              <a:t>ActionTypes</a:t>
            </a:r>
            <a:r>
              <a:rPr lang="en-US" dirty="0"/>
              <a:t> are used for Creating Action Objects and also helps reducer to recognize Action which is dispatched to it.</a:t>
            </a:r>
          </a:p>
          <a:p>
            <a:r>
              <a:rPr lang="en-US" dirty="0"/>
              <a:t>REACT COMPONENT -&gt; DISPATCHER -&gt; ACTION -&gt; REDUCER -&gt; STORE -&gt; REACT COMPONENT</a:t>
            </a:r>
          </a:p>
          <a:p>
            <a:r>
              <a:rPr lang="en-US" dirty="0"/>
              <a:t>How Component will know about the Dispatch/Dispatcher?</a:t>
            </a:r>
          </a:p>
          <a:p>
            <a:pPr lvl="1"/>
            <a:r>
              <a:rPr lang="en-US" dirty="0"/>
              <a:t>Component uses connect() to get access to the Dispatch which is used in </a:t>
            </a:r>
            <a:r>
              <a:rPr lang="en-US" dirty="0" err="1"/>
              <a:t>mapDispatchToProps</a:t>
            </a:r>
            <a:r>
              <a:rPr lang="en-US" dirty="0"/>
              <a:t>() </a:t>
            </a:r>
          </a:p>
          <a:p>
            <a:pPr lvl="1"/>
            <a:r>
              <a:rPr lang="en-US" dirty="0"/>
              <a:t>In functional components we use </a:t>
            </a:r>
            <a:r>
              <a:rPr lang="en-US" dirty="0" err="1"/>
              <a:t>useDispatch</a:t>
            </a:r>
            <a:r>
              <a:rPr lang="en-US" dirty="0"/>
              <a:t>() Hook</a:t>
            </a:r>
          </a:p>
          <a:p>
            <a:r>
              <a:rPr lang="en-US" dirty="0"/>
              <a:t>How Component will know about the State?</a:t>
            </a:r>
          </a:p>
          <a:p>
            <a:pPr lvl="1"/>
            <a:r>
              <a:rPr lang="en-US" dirty="0"/>
              <a:t>Component uses connect() to get access to state which is used in </a:t>
            </a:r>
            <a:r>
              <a:rPr lang="en-US" dirty="0" err="1"/>
              <a:t>mapStateToProps</a:t>
            </a:r>
            <a:r>
              <a:rPr lang="en-US" dirty="0"/>
              <a:t>(),</a:t>
            </a:r>
          </a:p>
          <a:p>
            <a:pPr lvl="1"/>
            <a:r>
              <a:rPr lang="en-US" dirty="0"/>
              <a:t>In functional components we use </a:t>
            </a:r>
            <a:r>
              <a:rPr lang="en-US" dirty="0" err="1"/>
              <a:t>useSelector</a:t>
            </a:r>
            <a:r>
              <a:rPr lang="en-US" dirty="0"/>
              <a:t>() Hook</a:t>
            </a:r>
          </a:p>
          <a:p>
            <a:r>
              <a:rPr lang="en-US" dirty="0"/>
              <a:t>How Component will know about the Actions?</a:t>
            </a:r>
          </a:p>
          <a:p>
            <a:pPr lvl="1"/>
            <a:r>
              <a:rPr lang="en-US" dirty="0"/>
              <a:t>Component takes the actions (action Objects) to be performed from </a:t>
            </a:r>
            <a:r>
              <a:rPr lang="en-US" dirty="0" err="1"/>
              <a:t>ActionCreators</a:t>
            </a:r>
            <a:r>
              <a:rPr lang="en-US" dirty="0"/>
              <a:t> (</a:t>
            </a:r>
            <a:r>
              <a:rPr lang="en-US" dirty="0" err="1"/>
              <a:t>counterActions</a:t>
            </a:r>
            <a:r>
              <a:rPr lang="en-US" dirty="0"/>
              <a:t>, </a:t>
            </a:r>
            <a:r>
              <a:rPr lang="en-US" dirty="0" err="1"/>
              <a:t>productActions</a:t>
            </a:r>
            <a:r>
              <a:rPr lang="en-US" dirty="0"/>
              <a:t>)</a:t>
            </a:r>
          </a:p>
        </p:txBody>
      </p:sp>
    </p:spTree>
    <p:extLst>
      <p:ext uri="{BB962C8B-B14F-4D97-AF65-F5344CB8AC3E}">
        <p14:creationId xmlns:p14="http://schemas.microsoft.com/office/powerpoint/2010/main" val="354366035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6464234-4D43-4CF8-BF0A-3F91EF4FA0CB}"/>
              </a:ext>
            </a:extLst>
          </p:cNvPr>
          <p:cNvSpPr>
            <a:spLocks noGrp="1"/>
          </p:cNvSpPr>
          <p:nvPr>
            <p:ph type="title"/>
          </p:nvPr>
        </p:nvSpPr>
        <p:spPr>
          <a:xfrm>
            <a:off x="838200" y="365125"/>
            <a:ext cx="10515600" cy="1325563"/>
          </a:xfrm>
        </p:spPr>
        <p:txBody>
          <a:bodyPr/>
          <a:lstStyle/>
          <a:p>
            <a:r>
              <a:rPr lang="en-US" dirty="0"/>
              <a:t>Assignment / Practice</a:t>
            </a:r>
          </a:p>
        </p:txBody>
      </p:sp>
      <p:sp>
        <p:nvSpPr>
          <p:cNvPr id="4" name="Content Placeholder 3">
            <a:extLst>
              <a:ext uri="{FF2B5EF4-FFF2-40B4-BE49-F238E27FC236}">
                <a16:creationId xmlns:a16="http://schemas.microsoft.com/office/drawing/2014/main" id="{EBCA41C2-6D74-43C0-8E07-850BC84B43B9}"/>
              </a:ext>
            </a:extLst>
          </p:cNvPr>
          <p:cNvSpPr>
            <a:spLocks noGrp="1"/>
          </p:cNvSpPr>
          <p:nvPr>
            <p:ph idx="1"/>
          </p:nvPr>
        </p:nvSpPr>
        <p:spPr>
          <a:xfrm>
            <a:off x="838200" y="1825625"/>
            <a:ext cx="10515600" cy="4351338"/>
          </a:xfrm>
        </p:spPr>
        <p:txBody>
          <a:bodyPr/>
          <a:lstStyle/>
          <a:p>
            <a:r>
              <a:rPr lang="en-US" dirty="0"/>
              <a:t>Complete the Requested and Failed logic for</a:t>
            </a:r>
          </a:p>
          <a:p>
            <a:pPr lvl="1"/>
            <a:r>
              <a:rPr lang="en-US" dirty="0"/>
              <a:t>Insert</a:t>
            </a:r>
          </a:p>
          <a:p>
            <a:pPr lvl="1"/>
            <a:r>
              <a:rPr lang="en-US" dirty="0"/>
              <a:t>Update</a:t>
            </a:r>
          </a:p>
          <a:p>
            <a:pPr lvl="1"/>
            <a:r>
              <a:rPr lang="en-US" dirty="0"/>
              <a:t>Delete</a:t>
            </a:r>
          </a:p>
          <a:p>
            <a:r>
              <a:rPr lang="en-US" dirty="0"/>
              <a:t>In the Redux application, consume the node-</a:t>
            </a:r>
            <a:r>
              <a:rPr lang="en-US" dirty="0" err="1"/>
              <a:t>api</a:t>
            </a:r>
            <a:r>
              <a:rPr lang="en-US" dirty="0"/>
              <a:t>-server (Day4) and create a CRUD application using fetch-interceptor</a:t>
            </a:r>
          </a:p>
          <a:p>
            <a:r>
              <a:rPr lang="en-US" dirty="0"/>
              <a:t>Complete the CRUD application using only Functional Components with Hooks.</a:t>
            </a:r>
          </a:p>
          <a:p>
            <a:r>
              <a:rPr lang="en-US" dirty="0"/>
              <a:t>Change Router from v5 to v6, in Redux application</a:t>
            </a:r>
          </a:p>
        </p:txBody>
      </p:sp>
    </p:spTree>
    <p:extLst>
      <p:ext uri="{BB962C8B-B14F-4D97-AF65-F5344CB8AC3E}">
        <p14:creationId xmlns:p14="http://schemas.microsoft.com/office/powerpoint/2010/main" val="418221536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A26DD0B-82E6-4F4F-B3AE-F6FC15202A63}"/>
              </a:ext>
            </a:extLst>
          </p:cNvPr>
          <p:cNvSpPr>
            <a:spLocks noGrp="1"/>
          </p:cNvSpPr>
          <p:nvPr>
            <p:ph type="ctrTitle"/>
          </p:nvPr>
        </p:nvSpPr>
        <p:spPr/>
        <p:txBody>
          <a:bodyPr/>
          <a:lstStyle/>
          <a:p>
            <a:r>
              <a:rPr lang="en-US" dirty="0"/>
              <a:t>Further Learning</a:t>
            </a:r>
          </a:p>
        </p:txBody>
      </p:sp>
      <p:sp>
        <p:nvSpPr>
          <p:cNvPr id="5" name="Subtitle 4">
            <a:extLst>
              <a:ext uri="{FF2B5EF4-FFF2-40B4-BE49-F238E27FC236}">
                <a16:creationId xmlns:a16="http://schemas.microsoft.com/office/drawing/2014/main" id="{DA2EF01E-838D-4E22-A543-48D1290A38AE}"/>
              </a:ext>
            </a:extLst>
          </p:cNvPr>
          <p:cNvSpPr>
            <a:spLocks noGrp="1"/>
          </p:cNvSpPr>
          <p:nvPr>
            <p:ph type="subTitle" idx="1"/>
          </p:nvPr>
        </p:nvSpPr>
        <p:spPr/>
        <p:txBody>
          <a:bodyPr/>
          <a:lstStyle/>
          <a:p>
            <a:r>
              <a:rPr lang="en-US" dirty="0">
                <a:solidFill>
                  <a:srgbClr val="FF0000"/>
                </a:solidFill>
              </a:rPr>
              <a:t>Do it only after you have completed the code and assignments and comfortable with what we covered in the training</a:t>
            </a:r>
          </a:p>
        </p:txBody>
      </p:sp>
    </p:spTree>
    <p:extLst>
      <p:ext uri="{BB962C8B-B14F-4D97-AF65-F5344CB8AC3E}">
        <p14:creationId xmlns:p14="http://schemas.microsoft.com/office/powerpoint/2010/main" val="141204257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F6019A-5168-4EA3-85EB-13BA8CFCF69B}"/>
              </a:ext>
            </a:extLst>
          </p:cNvPr>
          <p:cNvSpPr>
            <a:spLocks noGrp="1"/>
          </p:cNvSpPr>
          <p:nvPr>
            <p:ph type="title"/>
          </p:nvPr>
        </p:nvSpPr>
        <p:spPr/>
        <p:txBody>
          <a:bodyPr/>
          <a:lstStyle/>
          <a:p>
            <a:r>
              <a:rPr lang="en-IN" dirty="0"/>
              <a:t>Redux Saga Middleware</a:t>
            </a:r>
          </a:p>
        </p:txBody>
      </p:sp>
      <p:sp>
        <p:nvSpPr>
          <p:cNvPr id="3" name="Content Placeholder 2">
            <a:extLst>
              <a:ext uri="{FF2B5EF4-FFF2-40B4-BE49-F238E27FC236}">
                <a16:creationId xmlns:a16="http://schemas.microsoft.com/office/drawing/2014/main" id="{43B39EE5-EB1D-4B16-9AF6-38712672BAC7}"/>
              </a:ext>
            </a:extLst>
          </p:cNvPr>
          <p:cNvSpPr>
            <a:spLocks noGrp="1"/>
          </p:cNvSpPr>
          <p:nvPr>
            <p:ph idx="1"/>
          </p:nvPr>
        </p:nvSpPr>
        <p:spPr/>
        <p:txBody>
          <a:bodyPr/>
          <a:lstStyle/>
          <a:p>
            <a:pPr algn="just"/>
            <a:r>
              <a:rPr lang="en-US" dirty="0"/>
              <a:t>Saga pattern is way a to handle long running transactions with side effects or potential failures.</a:t>
            </a:r>
          </a:p>
          <a:p>
            <a:pPr algn="just"/>
            <a:r>
              <a:rPr lang="en-US" dirty="0"/>
              <a:t>Redux-saga is a redux middleware library, that is designed to make handling side effects in your redux app nice and simple. </a:t>
            </a:r>
          </a:p>
          <a:p>
            <a:pPr algn="just"/>
            <a:r>
              <a:rPr lang="en-US" dirty="0"/>
              <a:t>It achieves this by leveraging an ES6 feature called Generators, allowing us to write asynchronous code that looks synchronous.</a:t>
            </a:r>
            <a:endParaRPr lang="en-IN" dirty="0"/>
          </a:p>
        </p:txBody>
      </p:sp>
    </p:spTree>
    <p:extLst>
      <p:ext uri="{BB962C8B-B14F-4D97-AF65-F5344CB8AC3E}">
        <p14:creationId xmlns:p14="http://schemas.microsoft.com/office/powerpoint/2010/main" val="5996018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44D989B-B7F7-667B-C8A8-42624FCAD260}"/>
              </a:ext>
            </a:extLst>
          </p:cNvPr>
          <p:cNvSpPr/>
          <p:nvPr/>
        </p:nvSpPr>
        <p:spPr>
          <a:xfrm>
            <a:off x="7656017" y="154876"/>
            <a:ext cx="2909456" cy="37548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IN" dirty="0"/>
              <a:t>SERVER</a:t>
            </a:r>
          </a:p>
        </p:txBody>
      </p:sp>
      <p:sp>
        <p:nvSpPr>
          <p:cNvPr id="3" name="TextBox 2">
            <a:extLst>
              <a:ext uri="{FF2B5EF4-FFF2-40B4-BE49-F238E27FC236}">
                <a16:creationId xmlns:a16="http://schemas.microsoft.com/office/drawing/2014/main" id="{B1E1F0E0-82D7-AFCE-7BB8-609DC084F739}"/>
              </a:ext>
            </a:extLst>
          </p:cNvPr>
          <p:cNvSpPr txBox="1"/>
          <p:nvPr/>
        </p:nvSpPr>
        <p:spPr>
          <a:xfrm>
            <a:off x="7746241" y="2432351"/>
            <a:ext cx="1103572" cy="1477328"/>
          </a:xfrm>
          <a:prstGeom prst="rect">
            <a:avLst/>
          </a:prstGeom>
          <a:noFill/>
        </p:spPr>
        <p:txBody>
          <a:bodyPr wrap="none" rtlCol="0">
            <a:spAutoFit/>
          </a:bodyPr>
          <a:lstStyle/>
          <a:p>
            <a:r>
              <a:rPr lang="en-IN" dirty="0">
                <a:solidFill>
                  <a:schemeClr val="bg1"/>
                </a:solidFill>
              </a:rPr>
              <a:t>ASP</a:t>
            </a:r>
          </a:p>
          <a:p>
            <a:r>
              <a:rPr lang="en-IN" dirty="0">
                <a:solidFill>
                  <a:schemeClr val="bg1"/>
                </a:solidFill>
              </a:rPr>
              <a:t>ASP .NET</a:t>
            </a:r>
          </a:p>
          <a:p>
            <a:r>
              <a:rPr lang="en-IN" dirty="0">
                <a:solidFill>
                  <a:schemeClr val="bg1"/>
                </a:solidFill>
              </a:rPr>
              <a:t>JSP</a:t>
            </a:r>
          </a:p>
          <a:p>
            <a:r>
              <a:rPr lang="en-IN" dirty="0">
                <a:solidFill>
                  <a:schemeClr val="bg1"/>
                </a:solidFill>
              </a:rPr>
              <a:t>PHP</a:t>
            </a:r>
          </a:p>
          <a:p>
            <a:r>
              <a:rPr lang="en-IN" dirty="0">
                <a:solidFill>
                  <a:schemeClr val="bg1"/>
                </a:solidFill>
              </a:rPr>
              <a:t>Ruby</a:t>
            </a:r>
          </a:p>
        </p:txBody>
      </p:sp>
      <p:sp>
        <p:nvSpPr>
          <p:cNvPr id="4" name="TextBox 3">
            <a:extLst>
              <a:ext uri="{FF2B5EF4-FFF2-40B4-BE49-F238E27FC236}">
                <a16:creationId xmlns:a16="http://schemas.microsoft.com/office/drawing/2014/main" id="{BD5844C3-5B17-02A5-BB83-6347769EF5F5}"/>
              </a:ext>
            </a:extLst>
          </p:cNvPr>
          <p:cNvSpPr txBox="1"/>
          <p:nvPr/>
        </p:nvSpPr>
        <p:spPr>
          <a:xfrm>
            <a:off x="8931927" y="2456866"/>
            <a:ext cx="1629448" cy="1477328"/>
          </a:xfrm>
          <a:prstGeom prst="rect">
            <a:avLst/>
          </a:prstGeom>
          <a:noFill/>
        </p:spPr>
        <p:txBody>
          <a:bodyPr wrap="square" rtlCol="0">
            <a:spAutoFit/>
          </a:bodyPr>
          <a:lstStyle/>
          <a:p>
            <a:r>
              <a:rPr lang="en-IN" dirty="0">
                <a:solidFill>
                  <a:schemeClr val="bg1"/>
                </a:solidFill>
              </a:rPr>
              <a:t>ASP .NET MVC</a:t>
            </a:r>
          </a:p>
          <a:p>
            <a:r>
              <a:rPr lang="en-IN" dirty="0">
                <a:solidFill>
                  <a:schemeClr val="bg1"/>
                </a:solidFill>
              </a:rPr>
              <a:t>Spring MVC</a:t>
            </a:r>
          </a:p>
          <a:p>
            <a:r>
              <a:rPr lang="en-IN" dirty="0">
                <a:solidFill>
                  <a:schemeClr val="bg1"/>
                </a:solidFill>
              </a:rPr>
              <a:t>Ruby On Rails</a:t>
            </a:r>
          </a:p>
          <a:p>
            <a:r>
              <a:rPr lang="en-IN" dirty="0">
                <a:solidFill>
                  <a:schemeClr val="bg1"/>
                </a:solidFill>
              </a:rPr>
              <a:t>Laravel</a:t>
            </a:r>
          </a:p>
          <a:p>
            <a:r>
              <a:rPr lang="en-IN" dirty="0">
                <a:solidFill>
                  <a:schemeClr val="bg1"/>
                </a:solidFill>
              </a:rPr>
              <a:t>Sails JS</a:t>
            </a:r>
          </a:p>
        </p:txBody>
      </p:sp>
      <p:grpSp>
        <p:nvGrpSpPr>
          <p:cNvPr id="5" name="Group 4">
            <a:extLst>
              <a:ext uri="{FF2B5EF4-FFF2-40B4-BE49-F238E27FC236}">
                <a16:creationId xmlns:a16="http://schemas.microsoft.com/office/drawing/2014/main" id="{6F4378A1-BA8B-4309-F740-D724FBBCEFC1}"/>
              </a:ext>
            </a:extLst>
          </p:cNvPr>
          <p:cNvGrpSpPr/>
          <p:nvPr/>
        </p:nvGrpSpPr>
        <p:grpSpPr>
          <a:xfrm>
            <a:off x="7810595" y="663726"/>
            <a:ext cx="1130132" cy="749454"/>
            <a:chOff x="8762260" y="1677880"/>
            <a:chExt cx="1262108" cy="898124"/>
          </a:xfrm>
        </p:grpSpPr>
        <p:sp>
          <p:nvSpPr>
            <p:cNvPr id="6" name="Rectangle: Rounded Corners 5">
              <a:extLst>
                <a:ext uri="{FF2B5EF4-FFF2-40B4-BE49-F238E27FC236}">
                  <a16:creationId xmlns:a16="http://schemas.microsoft.com/office/drawing/2014/main" id="{D17671F6-57A0-1B0F-29AC-915AB7B575C0}"/>
                </a:ext>
              </a:extLst>
            </p:cNvPr>
            <p:cNvSpPr/>
            <p:nvPr/>
          </p:nvSpPr>
          <p:spPr>
            <a:xfrm>
              <a:off x="8762260" y="1677880"/>
              <a:ext cx="1118586" cy="79011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7" name="Rectangle: Rounded Corners 6">
              <a:extLst>
                <a:ext uri="{FF2B5EF4-FFF2-40B4-BE49-F238E27FC236}">
                  <a16:creationId xmlns:a16="http://schemas.microsoft.com/office/drawing/2014/main" id="{498C0380-28E5-E5BA-EFD7-3E34E24C7FFE}"/>
                </a:ext>
              </a:extLst>
            </p:cNvPr>
            <p:cNvSpPr/>
            <p:nvPr/>
          </p:nvSpPr>
          <p:spPr>
            <a:xfrm>
              <a:off x="8905782" y="1785892"/>
              <a:ext cx="1118586" cy="79011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IN" sz="1600" dirty="0"/>
                <a:t>SERVER PAGES</a:t>
              </a:r>
            </a:p>
          </p:txBody>
        </p:sp>
      </p:grpSp>
      <p:grpSp>
        <p:nvGrpSpPr>
          <p:cNvPr id="8" name="Group 7">
            <a:extLst>
              <a:ext uri="{FF2B5EF4-FFF2-40B4-BE49-F238E27FC236}">
                <a16:creationId xmlns:a16="http://schemas.microsoft.com/office/drawing/2014/main" id="{0C7469B0-AAB3-EEDA-8B98-61246E2A40E7}"/>
              </a:ext>
            </a:extLst>
          </p:cNvPr>
          <p:cNvGrpSpPr/>
          <p:nvPr/>
        </p:nvGrpSpPr>
        <p:grpSpPr>
          <a:xfrm>
            <a:off x="9193562" y="676589"/>
            <a:ext cx="1130132" cy="749454"/>
            <a:chOff x="8762260" y="1677880"/>
            <a:chExt cx="1262108" cy="898124"/>
          </a:xfrm>
        </p:grpSpPr>
        <p:sp>
          <p:nvSpPr>
            <p:cNvPr id="9" name="Rectangle: Rounded Corners 8">
              <a:extLst>
                <a:ext uri="{FF2B5EF4-FFF2-40B4-BE49-F238E27FC236}">
                  <a16:creationId xmlns:a16="http://schemas.microsoft.com/office/drawing/2014/main" id="{F51D555E-7140-CD2B-7A59-0D5333E0EB7F}"/>
                </a:ext>
              </a:extLst>
            </p:cNvPr>
            <p:cNvSpPr/>
            <p:nvPr/>
          </p:nvSpPr>
          <p:spPr>
            <a:xfrm>
              <a:off x="8762260" y="1677880"/>
              <a:ext cx="1118586" cy="79011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sz="1600"/>
            </a:p>
          </p:txBody>
        </p:sp>
        <p:sp>
          <p:nvSpPr>
            <p:cNvPr id="10" name="Rectangle: Rounded Corners 9">
              <a:extLst>
                <a:ext uri="{FF2B5EF4-FFF2-40B4-BE49-F238E27FC236}">
                  <a16:creationId xmlns:a16="http://schemas.microsoft.com/office/drawing/2014/main" id="{B6EBA161-43F2-1026-511E-16FA960B73A7}"/>
                </a:ext>
              </a:extLst>
            </p:cNvPr>
            <p:cNvSpPr/>
            <p:nvPr/>
          </p:nvSpPr>
          <p:spPr>
            <a:xfrm>
              <a:off x="8905782" y="1785892"/>
              <a:ext cx="1118586" cy="79011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IN" sz="1600" dirty="0"/>
                <a:t>CSS</a:t>
              </a:r>
            </a:p>
          </p:txBody>
        </p:sp>
      </p:grpSp>
      <p:grpSp>
        <p:nvGrpSpPr>
          <p:cNvPr id="11" name="Group 10">
            <a:extLst>
              <a:ext uri="{FF2B5EF4-FFF2-40B4-BE49-F238E27FC236}">
                <a16:creationId xmlns:a16="http://schemas.microsoft.com/office/drawing/2014/main" id="{828FF82C-9BFE-EA57-92B1-A58D448C3815}"/>
              </a:ext>
            </a:extLst>
          </p:cNvPr>
          <p:cNvGrpSpPr/>
          <p:nvPr/>
        </p:nvGrpSpPr>
        <p:grpSpPr>
          <a:xfrm>
            <a:off x="8564239" y="1525159"/>
            <a:ext cx="1130132" cy="749454"/>
            <a:chOff x="8762260" y="1677880"/>
            <a:chExt cx="1262108" cy="898124"/>
          </a:xfrm>
        </p:grpSpPr>
        <p:sp>
          <p:nvSpPr>
            <p:cNvPr id="12" name="Rectangle: Rounded Corners 11">
              <a:extLst>
                <a:ext uri="{FF2B5EF4-FFF2-40B4-BE49-F238E27FC236}">
                  <a16:creationId xmlns:a16="http://schemas.microsoft.com/office/drawing/2014/main" id="{FDCFC06A-EF9C-3AFA-F983-BF301C350AEE}"/>
                </a:ext>
              </a:extLst>
            </p:cNvPr>
            <p:cNvSpPr/>
            <p:nvPr/>
          </p:nvSpPr>
          <p:spPr>
            <a:xfrm>
              <a:off x="8762260" y="1677880"/>
              <a:ext cx="1118586" cy="79011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sz="1600"/>
            </a:p>
          </p:txBody>
        </p:sp>
        <p:sp>
          <p:nvSpPr>
            <p:cNvPr id="13" name="Rectangle: Rounded Corners 12">
              <a:extLst>
                <a:ext uri="{FF2B5EF4-FFF2-40B4-BE49-F238E27FC236}">
                  <a16:creationId xmlns:a16="http://schemas.microsoft.com/office/drawing/2014/main" id="{43A22527-5862-6651-4272-454B836B6C56}"/>
                </a:ext>
              </a:extLst>
            </p:cNvPr>
            <p:cNvSpPr/>
            <p:nvPr/>
          </p:nvSpPr>
          <p:spPr>
            <a:xfrm>
              <a:off x="8905782" y="1785892"/>
              <a:ext cx="1118586" cy="79011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IN" sz="1600" dirty="0"/>
                <a:t>JS</a:t>
              </a:r>
            </a:p>
          </p:txBody>
        </p:sp>
      </p:grpSp>
      <p:cxnSp>
        <p:nvCxnSpPr>
          <p:cNvPr id="14" name="Straight Arrow Connector 13">
            <a:extLst>
              <a:ext uri="{FF2B5EF4-FFF2-40B4-BE49-F238E27FC236}">
                <a16:creationId xmlns:a16="http://schemas.microsoft.com/office/drawing/2014/main" id="{127F6737-85A8-74DB-88CD-58EB60E6DC8F}"/>
              </a:ext>
            </a:extLst>
          </p:cNvPr>
          <p:cNvCxnSpPr/>
          <p:nvPr/>
        </p:nvCxnSpPr>
        <p:spPr>
          <a:xfrm flipH="1">
            <a:off x="3376980" y="2072936"/>
            <a:ext cx="429009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0C8383A6-2608-4540-999B-161CDC85F2E2}"/>
              </a:ext>
            </a:extLst>
          </p:cNvPr>
          <p:cNvSpPr txBox="1"/>
          <p:nvPr/>
        </p:nvSpPr>
        <p:spPr>
          <a:xfrm>
            <a:off x="4726386" y="1321411"/>
            <a:ext cx="1266629" cy="369332"/>
          </a:xfrm>
          <a:prstGeom prst="rect">
            <a:avLst/>
          </a:prstGeom>
          <a:noFill/>
        </p:spPr>
        <p:txBody>
          <a:bodyPr wrap="none" rtlCol="0">
            <a:spAutoFit/>
          </a:bodyPr>
          <a:lstStyle/>
          <a:p>
            <a:r>
              <a:rPr lang="en-IN" dirty="0"/>
              <a:t>HTTP + URL</a:t>
            </a:r>
          </a:p>
        </p:txBody>
      </p:sp>
      <p:sp>
        <p:nvSpPr>
          <p:cNvPr id="16" name="TextBox 15">
            <a:extLst>
              <a:ext uri="{FF2B5EF4-FFF2-40B4-BE49-F238E27FC236}">
                <a16:creationId xmlns:a16="http://schemas.microsoft.com/office/drawing/2014/main" id="{BDBEB58F-AD3A-8BCD-93AA-C27AC78CB91C}"/>
              </a:ext>
            </a:extLst>
          </p:cNvPr>
          <p:cNvSpPr txBox="1"/>
          <p:nvPr/>
        </p:nvSpPr>
        <p:spPr>
          <a:xfrm>
            <a:off x="4565159" y="2096945"/>
            <a:ext cx="1693092" cy="369332"/>
          </a:xfrm>
          <a:prstGeom prst="rect">
            <a:avLst/>
          </a:prstGeom>
          <a:noFill/>
        </p:spPr>
        <p:txBody>
          <a:bodyPr wrap="none" rtlCol="0">
            <a:spAutoFit/>
          </a:bodyPr>
          <a:lstStyle/>
          <a:p>
            <a:pPr algn="ctr"/>
            <a:r>
              <a:rPr lang="en-IN" dirty="0"/>
              <a:t>HTML + CSS + JS</a:t>
            </a:r>
          </a:p>
        </p:txBody>
      </p:sp>
      <p:cxnSp>
        <p:nvCxnSpPr>
          <p:cNvPr id="17" name="Straight Arrow Connector 16">
            <a:extLst>
              <a:ext uri="{FF2B5EF4-FFF2-40B4-BE49-F238E27FC236}">
                <a16:creationId xmlns:a16="http://schemas.microsoft.com/office/drawing/2014/main" id="{168319CC-ECCA-E360-8BD9-84FD82ECA639}"/>
              </a:ext>
            </a:extLst>
          </p:cNvPr>
          <p:cNvCxnSpPr>
            <a:cxnSpLocks/>
          </p:cNvCxnSpPr>
          <p:nvPr/>
        </p:nvCxnSpPr>
        <p:spPr>
          <a:xfrm>
            <a:off x="3376980" y="1677880"/>
            <a:ext cx="427903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BCA6D47D-1796-A85C-BA4C-0369CCE0AEEC}"/>
              </a:ext>
            </a:extLst>
          </p:cNvPr>
          <p:cNvCxnSpPr/>
          <p:nvPr/>
        </p:nvCxnSpPr>
        <p:spPr>
          <a:xfrm>
            <a:off x="7656017" y="2437699"/>
            <a:ext cx="2909456" cy="0"/>
          </a:xfrm>
          <a:prstGeom prst="line">
            <a:avLst/>
          </a:prstGeom>
        </p:spPr>
        <p:style>
          <a:lnRef idx="1">
            <a:schemeClr val="accent4"/>
          </a:lnRef>
          <a:fillRef idx="0">
            <a:schemeClr val="accent4"/>
          </a:fillRef>
          <a:effectRef idx="0">
            <a:schemeClr val="accent4"/>
          </a:effectRef>
          <a:fontRef idx="minor">
            <a:schemeClr val="tx1"/>
          </a:fontRef>
        </p:style>
      </p:cxnSp>
      <p:sp>
        <p:nvSpPr>
          <p:cNvPr id="19" name="Rectangle 18">
            <a:extLst>
              <a:ext uri="{FF2B5EF4-FFF2-40B4-BE49-F238E27FC236}">
                <a16:creationId xmlns:a16="http://schemas.microsoft.com/office/drawing/2014/main" id="{E937A985-E9C8-F813-897B-CA15BB7849C9}"/>
              </a:ext>
            </a:extLst>
          </p:cNvPr>
          <p:cNvSpPr/>
          <p:nvPr/>
        </p:nvSpPr>
        <p:spPr>
          <a:xfrm>
            <a:off x="172141" y="1113905"/>
            <a:ext cx="3204839" cy="46301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IN" dirty="0"/>
              <a:t>BROWSER</a:t>
            </a:r>
          </a:p>
        </p:txBody>
      </p:sp>
      <p:sp>
        <p:nvSpPr>
          <p:cNvPr id="20" name="Rectangle 19">
            <a:extLst>
              <a:ext uri="{FF2B5EF4-FFF2-40B4-BE49-F238E27FC236}">
                <a16:creationId xmlns:a16="http://schemas.microsoft.com/office/drawing/2014/main" id="{126F8FCA-DEE3-D9DA-41F5-844C63EC9505}"/>
              </a:ext>
            </a:extLst>
          </p:cNvPr>
          <p:cNvSpPr/>
          <p:nvPr/>
        </p:nvSpPr>
        <p:spPr>
          <a:xfrm>
            <a:off x="172141" y="1628001"/>
            <a:ext cx="3193783" cy="35077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IN" dirty="0"/>
              <a:t>NAVIGATION</a:t>
            </a:r>
          </a:p>
        </p:txBody>
      </p:sp>
      <p:sp>
        <p:nvSpPr>
          <p:cNvPr id="21" name="Rectangle: Rounded Corners 20">
            <a:extLst>
              <a:ext uri="{FF2B5EF4-FFF2-40B4-BE49-F238E27FC236}">
                <a16:creationId xmlns:a16="http://schemas.microsoft.com/office/drawing/2014/main" id="{08EC8B59-FD1E-81E8-7027-FC422F3FBEC4}"/>
              </a:ext>
            </a:extLst>
          </p:cNvPr>
          <p:cNvSpPr/>
          <p:nvPr/>
        </p:nvSpPr>
        <p:spPr>
          <a:xfrm>
            <a:off x="333127" y="2182284"/>
            <a:ext cx="827614" cy="85707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22" name="Rectangle: Rounded Corners 21">
            <a:extLst>
              <a:ext uri="{FF2B5EF4-FFF2-40B4-BE49-F238E27FC236}">
                <a16:creationId xmlns:a16="http://schemas.microsoft.com/office/drawing/2014/main" id="{FF1F8687-1FDD-0162-B45B-444434A81949}"/>
              </a:ext>
            </a:extLst>
          </p:cNvPr>
          <p:cNvSpPr/>
          <p:nvPr/>
        </p:nvSpPr>
        <p:spPr>
          <a:xfrm>
            <a:off x="1369863" y="2182284"/>
            <a:ext cx="827614" cy="85707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23" name="Rectangle: Rounded Corners 22">
            <a:extLst>
              <a:ext uri="{FF2B5EF4-FFF2-40B4-BE49-F238E27FC236}">
                <a16:creationId xmlns:a16="http://schemas.microsoft.com/office/drawing/2014/main" id="{12821415-7C7C-8E42-F787-3775DA382B9C}"/>
              </a:ext>
            </a:extLst>
          </p:cNvPr>
          <p:cNvSpPr/>
          <p:nvPr/>
        </p:nvSpPr>
        <p:spPr>
          <a:xfrm>
            <a:off x="2391358" y="2182284"/>
            <a:ext cx="827614" cy="85707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24" name="Rectangle: Rounded Corners 23">
            <a:extLst>
              <a:ext uri="{FF2B5EF4-FFF2-40B4-BE49-F238E27FC236}">
                <a16:creationId xmlns:a16="http://schemas.microsoft.com/office/drawing/2014/main" id="{8AB855C1-71B7-20FD-2550-CF7055047250}"/>
              </a:ext>
            </a:extLst>
          </p:cNvPr>
          <p:cNvSpPr/>
          <p:nvPr/>
        </p:nvSpPr>
        <p:spPr>
          <a:xfrm>
            <a:off x="339304" y="3200748"/>
            <a:ext cx="2859456" cy="201698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N" dirty="0"/>
          </a:p>
        </p:txBody>
      </p:sp>
      <p:sp>
        <p:nvSpPr>
          <p:cNvPr id="25" name="Rectangle 24">
            <a:extLst>
              <a:ext uri="{FF2B5EF4-FFF2-40B4-BE49-F238E27FC236}">
                <a16:creationId xmlns:a16="http://schemas.microsoft.com/office/drawing/2014/main" id="{B91F443D-7B3B-ADE0-FBCA-4CCE80659907}"/>
              </a:ext>
            </a:extLst>
          </p:cNvPr>
          <p:cNvSpPr/>
          <p:nvPr/>
        </p:nvSpPr>
        <p:spPr>
          <a:xfrm>
            <a:off x="7651577" y="4157549"/>
            <a:ext cx="2082351" cy="24949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IN" dirty="0"/>
              <a:t>SERVER</a:t>
            </a:r>
          </a:p>
        </p:txBody>
      </p:sp>
      <p:cxnSp>
        <p:nvCxnSpPr>
          <p:cNvPr id="26" name="Straight Arrow Connector 25">
            <a:extLst>
              <a:ext uri="{FF2B5EF4-FFF2-40B4-BE49-F238E27FC236}">
                <a16:creationId xmlns:a16="http://schemas.microsoft.com/office/drawing/2014/main" id="{B7A22282-D2A5-738F-6446-229B1D5C9D7C}"/>
              </a:ext>
            </a:extLst>
          </p:cNvPr>
          <p:cNvCxnSpPr>
            <a:cxnSpLocks/>
          </p:cNvCxnSpPr>
          <p:nvPr/>
        </p:nvCxnSpPr>
        <p:spPr>
          <a:xfrm>
            <a:off x="3376980" y="4761055"/>
            <a:ext cx="427903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53B926E0-2D14-F93F-9809-5242FC27D6BE}"/>
              </a:ext>
            </a:extLst>
          </p:cNvPr>
          <p:cNvSpPr txBox="1"/>
          <p:nvPr/>
        </p:nvSpPr>
        <p:spPr>
          <a:xfrm>
            <a:off x="4422748" y="4404586"/>
            <a:ext cx="1901611" cy="369332"/>
          </a:xfrm>
          <a:prstGeom prst="rect">
            <a:avLst/>
          </a:prstGeom>
          <a:noFill/>
        </p:spPr>
        <p:txBody>
          <a:bodyPr wrap="none" rtlCol="0">
            <a:spAutoFit/>
          </a:bodyPr>
          <a:lstStyle/>
          <a:p>
            <a:r>
              <a:rPr lang="en-IN" dirty="0"/>
              <a:t>AJAX - HTTP + URL</a:t>
            </a:r>
          </a:p>
        </p:txBody>
      </p:sp>
      <p:cxnSp>
        <p:nvCxnSpPr>
          <p:cNvPr id="28" name="Straight Arrow Connector 27">
            <a:extLst>
              <a:ext uri="{FF2B5EF4-FFF2-40B4-BE49-F238E27FC236}">
                <a16:creationId xmlns:a16="http://schemas.microsoft.com/office/drawing/2014/main" id="{7609442A-1333-59AC-CEAD-B2BCA8AB215A}"/>
              </a:ext>
            </a:extLst>
          </p:cNvPr>
          <p:cNvCxnSpPr/>
          <p:nvPr/>
        </p:nvCxnSpPr>
        <p:spPr>
          <a:xfrm flipH="1">
            <a:off x="3376980" y="5156111"/>
            <a:ext cx="429009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F255462F-4DBB-FEAB-B427-281976C07C5A}"/>
              </a:ext>
            </a:extLst>
          </p:cNvPr>
          <p:cNvSpPr txBox="1"/>
          <p:nvPr/>
        </p:nvSpPr>
        <p:spPr>
          <a:xfrm>
            <a:off x="5026916" y="5215702"/>
            <a:ext cx="915956" cy="1477328"/>
          </a:xfrm>
          <a:prstGeom prst="rect">
            <a:avLst/>
          </a:prstGeom>
          <a:noFill/>
        </p:spPr>
        <p:txBody>
          <a:bodyPr wrap="none" rtlCol="0">
            <a:spAutoFit/>
          </a:bodyPr>
          <a:lstStyle/>
          <a:p>
            <a:r>
              <a:rPr lang="en-IN" dirty="0"/>
              <a:t>JSON</a:t>
            </a:r>
          </a:p>
          <a:p>
            <a:endParaRPr lang="en-IN" dirty="0"/>
          </a:p>
          <a:p>
            <a:r>
              <a:rPr lang="en-IN" dirty="0"/>
              <a:t>{</a:t>
            </a:r>
          </a:p>
          <a:p>
            <a:pPr>
              <a:tabLst>
                <a:tab pos="182563" algn="l"/>
              </a:tabLst>
            </a:pPr>
            <a:r>
              <a:rPr lang="en-IN" dirty="0"/>
              <a:t>	“id”:1</a:t>
            </a:r>
          </a:p>
          <a:p>
            <a:r>
              <a:rPr lang="en-IN" dirty="0"/>
              <a:t>}</a:t>
            </a:r>
          </a:p>
        </p:txBody>
      </p:sp>
      <p:sp>
        <p:nvSpPr>
          <p:cNvPr id="30" name="TextBox 29">
            <a:extLst>
              <a:ext uri="{FF2B5EF4-FFF2-40B4-BE49-F238E27FC236}">
                <a16:creationId xmlns:a16="http://schemas.microsoft.com/office/drawing/2014/main" id="{2C1834A0-012D-F2BE-8339-93F4C2B38DE3}"/>
              </a:ext>
            </a:extLst>
          </p:cNvPr>
          <p:cNvSpPr txBox="1"/>
          <p:nvPr/>
        </p:nvSpPr>
        <p:spPr>
          <a:xfrm>
            <a:off x="7676028" y="4609235"/>
            <a:ext cx="1959779" cy="1754326"/>
          </a:xfrm>
          <a:prstGeom prst="rect">
            <a:avLst/>
          </a:prstGeom>
          <a:noFill/>
        </p:spPr>
        <p:txBody>
          <a:bodyPr wrap="square" rtlCol="0">
            <a:spAutoFit/>
          </a:bodyPr>
          <a:lstStyle/>
          <a:p>
            <a:r>
              <a:rPr lang="en-IN" dirty="0">
                <a:solidFill>
                  <a:schemeClr val="bg1"/>
                </a:solidFill>
              </a:rPr>
              <a:t>RESTful API</a:t>
            </a:r>
          </a:p>
          <a:p>
            <a:endParaRPr lang="en-IN" dirty="0">
              <a:solidFill>
                <a:schemeClr val="bg1"/>
              </a:solidFill>
            </a:endParaRPr>
          </a:p>
          <a:p>
            <a:r>
              <a:rPr lang="en-IN" dirty="0">
                <a:solidFill>
                  <a:schemeClr val="bg1"/>
                </a:solidFill>
              </a:rPr>
              <a:t>ASP .NET Web API</a:t>
            </a:r>
          </a:p>
          <a:p>
            <a:r>
              <a:rPr lang="en-IN" dirty="0">
                <a:solidFill>
                  <a:schemeClr val="bg1"/>
                </a:solidFill>
              </a:rPr>
              <a:t>JWS</a:t>
            </a:r>
          </a:p>
          <a:p>
            <a:r>
              <a:rPr lang="en-IN" dirty="0">
                <a:solidFill>
                  <a:schemeClr val="bg1"/>
                </a:solidFill>
              </a:rPr>
              <a:t>Express JS</a:t>
            </a:r>
          </a:p>
          <a:p>
            <a:r>
              <a:rPr lang="en-IN" dirty="0">
                <a:solidFill>
                  <a:schemeClr val="bg1"/>
                </a:solidFill>
              </a:rPr>
              <a:t>Python</a:t>
            </a:r>
          </a:p>
        </p:txBody>
      </p:sp>
      <p:sp>
        <p:nvSpPr>
          <p:cNvPr id="31" name="Flowchart: Magnetic Disk 30">
            <a:extLst>
              <a:ext uri="{FF2B5EF4-FFF2-40B4-BE49-F238E27FC236}">
                <a16:creationId xmlns:a16="http://schemas.microsoft.com/office/drawing/2014/main" id="{57148331-F97D-E2B3-80F4-D74FC8444D80}"/>
              </a:ext>
            </a:extLst>
          </p:cNvPr>
          <p:cNvSpPr/>
          <p:nvPr/>
        </p:nvSpPr>
        <p:spPr>
          <a:xfrm>
            <a:off x="10843823" y="4875563"/>
            <a:ext cx="1176036" cy="1221671"/>
          </a:xfrm>
          <a:prstGeom prst="flowChartMagneticDisk">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IN" dirty="0"/>
              <a:t>DB</a:t>
            </a:r>
          </a:p>
        </p:txBody>
      </p:sp>
      <p:cxnSp>
        <p:nvCxnSpPr>
          <p:cNvPr id="32" name="Straight Arrow Connector 31">
            <a:extLst>
              <a:ext uri="{FF2B5EF4-FFF2-40B4-BE49-F238E27FC236}">
                <a16:creationId xmlns:a16="http://schemas.microsoft.com/office/drawing/2014/main" id="{CD5A12A3-1AEB-5A6A-AFD8-4EC028831BAD}"/>
              </a:ext>
            </a:extLst>
          </p:cNvPr>
          <p:cNvCxnSpPr/>
          <p:nvPr/>
        </p:nvCxnSpPr>
        <p:spPr>
          <a:xfrm>
            <a:off x="9746651" y="5212080"/>
            <a:ext cx="110977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15839961-58A8-7197-F51C-C38623C1D883}"/>
              </a:ext>
            </a:extLst>
          </p:cNvPr>
          <p:cNvCxnSpPr/>
          <p:nvPr/>
        </p:nvCxnSpPr>
        <p:spPr>
          <a:xfrm flipH="1">
            <a:off x="9733928" y="5744094"/>
            <a:ext cx="11098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B81A95BA-5298-2FA9-9905-DCE518C39F68}"/>
              </a:ext>
            </a:extLst>
          </p:cNvPr>
          <p:cNvSpPr txBox="1"/>
          <p:nvPr/>
        </p:nvSpPr>
        <p:spPr>
          <a:xfrm>
            <a:off x="339570" y="5291197"/>
            <a:ext cx="2858924" cy="369332"/>
          </a:xfrm>
          <a:prstGeom prst="rect">
            <a:avLst/>
          </a:prstGeom>
          <a:noFill/>
        </p:spPr>
        <p:txBody>
          <a:bodyPr wrap="none" rtlCol="0">
            <a:spAutoFit/>
          </a:bodyPr>
          <a:lstStyle/>
          <a:p>
            <a:r>
              <a:rPr lang="en-IN" dirty="0">
                <a:solidFill>
                  <a:schemeClr val="bg1"/>
                </a:solidFill>
              </a:rPr>
              <a:t>JSON to HTML on Client Side</a:t>
            </a:r>
          </a:p>
        </p:txBody>
      </p:sp>
      <p:sp>
        <p:nvSpPr>
          <p:cNvPr id="35" name="Rectangle 34">
            <a:extLst>
              <a:ext uri="{FF2B5EF4-FFF2-40B4-BE49-F238E27FC236}">
                <a16:creationId xmlns:a16="http://schemas.microsoft.com/office/drawing/2014/main" id="{F2D7C1A2-8BF4-E3BA-DE27-BFBEB629076F}"/>
              </a:ext>
            </a:extLst>
          </p:cNvPr>
          <p:cNvSpPr/>
          <p:nvPr/>
        </p:nvSpPr>
        <p:spPr>
          <a:xfrm>
            <a:off x="547856" y="3250715"/>
            <a:ext cx="2234221" cy="1938992"/>
          </a:xfrm>
          <a:prstGeom prst="rect">
            <a:avLst/>
          </a:prstGeom>
        </p:spPr>
        <p:txBody>
          <a:bodyPr wrap="square">
            <a:spAutoFit/>
          </a:bodyPr>
          <a:lstStyle/>
          <a:p>
            <a:r>
              <a:rPr lang="en-US" sz="1000" dirty="0"/>
              <a:t>&lt;table&gt;</a:t>
            </a:r>
          </a:p>
          <a:p>
            <a:r>
              <a:rPr lang="en-US" sz="1000" dirty="0"/>
              <a:t>    &lt;</a:t>
            </a:r>
            <a:r>
              <a:rPr lang="en-US" sz="1000" dirty="0" err="1"/>
              <a:t>thead</a:t>
            </a:r>
            <a:r>
              <a:rPr lang="en-US" sz="1000" dirty="0"/>
              <a:t>&gt;</a:t>
            </a:r>
          </a:p>
          <a:p>
            <a:r>
              <a:rPr lang="en-US" sz="1000" dirty="0"/>
              <a:t>        &lt;tr&gt;</a:t>
            </a:r>
          </a:p>
          <a:p>
            <a:r>
              <a:rPr lang="en-US" sz="1000" dirty="0"/>
              <a:t>            &lt;</a:t>
            </a:r>
            <a:r>
              <a:rPr lang="en-US" sz="1000" dirty="0" err="1"/>
              <a:t>th</a:t>
            </a:r>
            <a:r>
              <a:rPr lang="en-US" sz="1000" dirty="0"/>
              <a:t>&gt;ID&lt;/</a:t>
            </a:r>
            <a:r>
              <a:rPr lang="en-US" sz="1000" dirty="0" err="1"/>
              <a:t>th</a:t>
            </a:r>
            <a:r>
              <a:rPr lang="en-US" sz="1000" dirty="0"/>
              <a:t>&gt;</a:t>
            </a:r>
          </a:p>
          <a:p>
            <a:r>
              <a:rPr lang="en-US" sz="1000" dirty="0"/>
              <a:t>        &lt;/tr&gt;</a:t>
            </a:r>
          </a:p>
          <a:p>
            <a:r>
              <a:rPr lang="en-US" sz="1000" dirty="0"/>
              <a:t>    &lt;/</a:t>
            </a:r>
            <a:r>
              <a:rPr lang="en-US" sz="1000" dirty="0" err="1"/>
              <a:t>thead</a:t>
            </a:r>
            <a:r>
              <a:rPr lang="en-US" sz="1000" dirty="0"/>
              <a:t>&gt;</a:t>
            </a:r>
          </a:p>
          <a:p>
            <a:r>
              <a:rPr lang="en-US" sz="1000" dirty="0"/>
              <a:t>    &lt;</a:t>
            </a:r>
            <a:r>
              <a:rPr lang="en-US" sz="1000" dirty="0" err="1"/>
              <a:t>tbody</a:t>
            </a:r>
            <a:r>
              <a:rPr lang="en-US" sz="1000" dirty="0"/>
              <a:t>&gt;</a:t>
            </a:r>
          </a:p>
          <a:p>
            <a:r>
              <a:rPr lang="en-US" sz="1000" dirty="0"/>
              <a:t>        &lt;tr&gt;</a:t>
            </a:r>
          </a:p>
          <a:p>
            <a:r>
              <a:rPr lang="en-US" sz="1000" dirty="0"/>
              <a:t>            &lt;td&gt;1&lt;/td&gt;</a:t>
            </a:r>
          </a:p>
          <a:p>
            <a:r>
              <a:rPr lang="en-US" sz="1000" dirty="0"/>
              <a:t>        &lt;/tr&gt;</a:t>
            </a:r>
          </a:p>
          <a:p>
            <a:r>
              <a:rPr lang="en-US" sz="1000" dirty="0"/>
              <a:t>    &lt;/</a:t>
            </a:r>
            <a:r>
              <a:rPr lang="en-US" sz="1000" dirty="0" err="1"/>
              <a:t>tbody</a:t>
            </a:r>
            <a:r>
              <a:rPr lang="en-US" sz="1000" dirty="0"/>
              <a:t>&gt;</a:t>
            </a:r>
          </a:p>
          <a:p>
            <a:r>
              <a:rPr lang="en-US" sz="1000" dirty="0"/>
              <a:t>&lt;/table&gt;</a:t>
            </a:r>
            <a:endParaRPr lang="en-IN" sz="1000" dirty="0"/>
          </a:p>
        </p:txBody>
      </p:sp>
      <p:pic>
        <p:nvPicPr>
          <p:cNvPr id="36" name="Picture 35">
            <a:extLst>
              <a:ext uri="{FF2B5EF4-FFF2-40B4-BE49-F238E27FC236}">
                <a16:creationId xmlns:a16="http://schemas.microsoft.com/office/drawing/2014/main" id="{0105BFF3-5B4A-39C3-D86A-2A6B80102B33}"/>
              </a:ext>
            </a:extLst>
          </p:cNvPr>
          <p:cNvPicPr>
            <a:picLocks noChangeAspect="1"/>
          </p:cNvPicPr>
          <p:nvPr/>
        </p:nvPicPr>
        <p:blipFill>
          <a:blip r:embed="rId2"/>
          <a:stretch>
            <a:fillRect/>
          </a:stretch>
        </p:blipFill>
        <p:spPr>
          <a:xfrm>
            <a:off x="1959161" y="3882754"/>
            <a:ext cx="949454" cy="674913"/>
          </a:xfrm>
          <a:prstGeom prst="rect">
            <a:avLst/>
          </a:prstGeom>
        </p:spPr>
      </p:pic>
      <p:sp>
        <p:nvSpPr>
          <p:cNvPr id="37" name="TextBox 36">
            <a:extLst>
              <a:ext uri="{FF2B5EF4-FFF2-40B4-BE49-F238E27FC236}">
                <a16:creationId xmlns:a16="http://schemas.microsoft.com/office/drawing/2014/main" id="{36DBEEAB-8E68-4BDC-0621-0BF1F1B789D7}"/>
              </a:ext>
            </a:extLst>
          </p:cNvPr>
          <p:cNvSpPr txBox="1"/>
          <p:nvPr/>
        </p:nvSpPr>
        <p:spPr>
          <a:xfrm>
            <a:off x="4284259" y="2387231"/>
            <a:ext cx="2324961" cy="369332"/>
          </a:xfrm>
          <a:prstGeom prst="rect">
            <a:avLst/>
          </a:prstGeom>
          <a:noFill/>
        </p:spPr>
        <p:txBody>
          <a:bodyPr wrap="square">
            <a:spAutoFit/>
          </a:bodyPr>
          <a:lstStyle/>
          <a:p>
            <a:pPr algn="ctr"/>
            <a:r>
              <a:rPr lang="en-IN" dirty="0"/>
              <a:t>(Client Side JS App)</a:t>
            </a:r>
          </a:p>
        </p:txBody>
      </p:sp>
      <p:sp>
        <p:nvSpPr>
          <p:cNvPr id="38" name="TextBox 37">
            <a:extLst>
              <a:ext uri="{FF2B5EF4-FFF2-40B4-BE49-F238E27FC236}">
                <a16:creationId xmlns:a16="http://schemas.microsoft.com/office/drawing/2014/main" id="{C4E2BC7E-748B-C93D-8FB1-B46EF502A092}"/>
              </a:ext>
            </a:extLst>
          </p:cNvPr>
          <p:cNvSpPr txBox="1"/>
          <p:nvPr/>
        </p:nvSpPr>
        <p:spPr>
          <a:xfrm>
            <a:off x="196394" y="5821559"/>
            <a:ext cx="3121817" cy="646331"/>
          </a:xfrm>
          <a:prstGeom prst="rect">
            <a:avLst/>
          </a:prstGeom>
          <a:noFill/>
        </p:spPr>
        <p:txBody>
          <a:bodyPr wrap="none" rtlCol="0">
            <a:spAutoFit/>
          </a:bodyPr>
          <a:lstStyle/>
          <a:p>
            <a:pPr algn="ctr"/>
            <a:r>
              <a:rPr lang="en-US" dirty="0"/>
              <a:t>Vanilla JS, jQuery, KO, BB, NG 1,</a:t>
            </a:r>
          </a:p>
          <a:p>
            <a:pPr algn="ctr"/>
            <a:r>
              <a:rPr lang="en-US" dirty="0"/>
              <a:t>NG 2 &amp; Above, Vue JS, React JS</a:t>
            </a:r>
          </a:p>
        </p:txBody>
      </p:sp>
      <p:sp>
        <p:nvSpPr>
          <p:cNvPr id="39" name="TextBox 38">
            <a:extLst>
              <a:ext uri="{FF2B5EF4-FFF2-40B4-BE49-F238E27FC236}">
                <a16:creationId xmlns:a16="http://schemas.microsoft.com/office/drawing/2014/main" id="{240025AE-B93F-3968-3580-36843913A77F}"/>
              </a:ext>
            </a:extLst>
          </p:cNvPr>
          <p:cNvSpPr txBox="1"/>
          <p:nvPr/>
        </p:nvSpPr>
        <p:spPr>
          <a:xfrm>
            <a:off x="480137" y="110894"/>
            <a:ext cx="4507388" cy="954107"/>
          </a:xfrm>
          <a:prstGeom prst="rect">
            <a:avLst/>
          </a:prstGeom>
          <a:noFill/>
        </p:spPr>
        <p:txBody>
          <a:bodyPr wrap="none" rtlCol="0">
            <a:spAutoFit/>
          </a:bodyPr>
          <a:lstStyle/>
          <a:p>
            <a:pPr algn="ctr"/>
            <a:r>
              <a:rPr lang="en-IN" sz="2800" b="1" dirty="0"/>
              <a:t>Single Page Application (SPA)</a:t>
            </a:r>
          </a:p>
          <a:p>
            <a:pPr algn="ctr"/>
            <a:r>
              <a:rPr lang="en-IN" sz="2800" b="1" dirty="0"/>
              <a:t>Client Side Rendering (CSR)</a:t>
            </a:r>
          </a:p>
        </p:txBody>
      </p:sp>
    </p:spTree>
    <p:extLst>
      <p:ext uri="{BB962C8B-B14F-4D97-AF65-F5344CB8AC3E}">
        <p14:creationId xmlns:p14="http://schemas.microsoft.com/office/powerpoint/2010/main" val="153542612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2686EA-6A81-4C56-99B0-C7AA029529C2}"/>
              </a:ext>
            </a:extLst>
          </p:cNvPr>
          <p:cNvSpPr>
            <a:spLocks noGrp="1"/>
          </p:cNvSpPr>
          <p:nvPr>
            <p:ph type="title"/>
          </p:nvPr>
        </p:nvSpPr>
        <p:spPr/>
        <p:txBody>
          <a:bodyPr/>
          <a:lstStyle/>
          <a:p>
            <a:r>
              <a:rPr lang="en-US" dirty="0" err="1"/>
              <a:t>Thunk</a:t>
            </a:r>
            <a:r>
              <a:rPr lang="en-US" dirty="0"/>
              <a:t> vs Saga</a:t>
            </a:r>
            <a:endParaRPr lang="en-IN" dirty="0"/>
          </a:p>
        </p:txBody>
      </p:sp>
      <p:graphicFrame>
        <p:nvGraphicFramePr>
          <p:cNvPr id="4" name="Table 4">
            <a:extLst>
              <a:ext uri="{FF2B5EF4-FFF2-40B4-BE49-F238E27FC236}">
                <a16:creationId xmlns:a16="http://schemas.microsoft.com/office/drawing/2014/main" id="{0FA32A29-C4B7-4B4A-BBDA-1DF3AB7CAA4F}"/>
              </a:ext>
            </a:extLst>
          </p:cNvPr>
          <p:cNvGraphicFramePr>
            <a:graphicFrameLocks noGrp="1"/>
          </p:cNvGraphicFramePr>
          <p:nvPr>
            <p:ph idx="1"/>
          </p:nvPr>
        </p:nvGraphicFramePr>
        <p:xfrm>
          <a:off x="838200" y="1690688"/>
          <a:ext cx="10515600" cy="4411175"/>
        </p:xfrm>
        <a:graphic>
          <a:graphicData uri="http://schemas.openxmlformats.org/drawingml/2006/table">
            <a:tbl>
              <a:tblPr firstRow="1" bandRow="1">
                <a:tableStyleId>{5C22544A-7EE6-4342-B048-85BDC9FD1C3A}</a:tableStyleId>
              </a:tblPr>
              <a:tblGrid>
                <a:gridCol w="5257800">
                  <a:extLst>
                    <a:ext uri="{9D8B030D-6E8A-4147-A177-3AD203B41FA5}">
                      <a16:colId xmlns:a16="http://schemas.microsoft.com/office/drawing/2014/main" val="266385920"/>
                    </a:ext>
                  </a:extLst>
                </a:gridCol>
                <a:gridCol w="5257800">
                  <a:extLst>
                    <a:ext uri="{9D8B030D-6E8A-4147-A177-3AD203B41FA5}">
                      <a16:colId xmlns:a16="http://schemas.microsoft.com/office/drawing/2014/main" val="2558080012"/>
                    </a:ext>
                  </a:extLst>
                </a:gridCol>
              </a:tblGrid>
              <a:tr h="882235">
                <a:tc>
                  <a:txBody>
                    <a:bodyPr/>
                    <a:lstStyle/>
                    <a:p>
                      <a:pPr algn="ctr"/>
                      <a:r>
                        <a:rPr lang="en-US" sz="3200" dirty="0" err="1"/>
                        <a:t>Thunk</a:t>
                      </a:r>
                      <a:endParaRPr lang="en-IN" sz="3200" dirty="0"/>
                    </a:p>
                  </a:txBody>
                  <a:tcPr anchor="ctr"/>
                </a:tc>
                <a:tc>
                  <a:txBody>
                    <a:bodyPr/>
                    <a:lstStyle/>
                    <a:p>
                      <a:pPr algn="ctr"/>
                      <a:r>
                        <a:rPr lang="en-US" sz="3200" dirty="0"/>
                        <a:t>Saga</a:t>
                      </a:r>
                      <a:endParaRPr lang="en-IN" sz="3200" dirty="0"/>
                    </a:p>
                  </a:txBody>
                  <a:tcPr anchor="ctr"/>
                </a:tc>
                <a:extLst>
                  <a:ext uri="{0D108BD9-81ED-4DB2-BD59-A6C34878D82A}">
                    <a16:rowId xmlns:a16="http://schemas.microsoft.com/office/drawing/2014/main" val="1964135606"/>
                  </a:ext>
                </a:extLst>
              </a:tr>
              <a:tr h="882235">
                <a:tc>
                  <a:txBody>
                    <a:bodyPr/>
                    <a:lstStyle/>
                    <a:p>
                      <a:pPr algn="ctr"/>
                      <a:r>
                        <a:rPr lang="en-US" sz="2400" dirty="0"/>
                        <a:t>Created by Redux Creator</a:t>
                      </a:r>
                      <a:endParaRPr lang="en-IN" sz="2400" dirty="0"/>
                    </a:p>
                  </a:txBody>
                  <a:tcPr anchor="ctr"/>
                </a:tc>
                <a:tc>
                  <a:txBody>
                    <a:bodyPr/>
                    <a:lstStyle/>
                    <a:p>
                      <a:pPr algn="ctr"/>
                      <a:r>
                        <a:rPr lang="en-US" sz="2400" dirty="0"/>
                        <a:t>Created by third party developers</a:t>
                      </a:r>
                      <a:endParaRPr lang="en-IN" sz="2400" dirty="0"/>
                    </a:p>
                  </a:txBody>
                  <a:tcPr anchor="ctr"/>
                </a:tc>
                <a:extLst>
                  <a:ext uri="{0D108BD9-81ED-4DB2-BD59-A6C34878D82A}">
                    <a16:rowId xmlns:a16="http://schemas.microsoft.com/office/drawing/2014/main" val="226835822"/>
                  </a:ext>
                </a:extLst>
              </a:tr>
              <a:tr h="882235">
                <a:tc>
                  <a:txBody>
                    <a:bodyPr/>
                    <a:lstStyle/>
                    <a:p>
                      <a:pPr algn="ctr"/>
                      <a:r>
                        <a:rPr lang="en-US" sz="2400" dirty="0"/>
                        <a:t>Runs in any JavaScript Context</a:t>
                      </a:r>
                      <a:endParaRPr lang="en-IN" sz="2400" dirty="0"/>
                    </a:p>
                  </a:txBody>
                  <a:tcPr anchor="ctr"/>
                </a:tc>
                <a:tc>
                  <a:txBody>
                    <a:bodyPr/>
                    <a:lstStyle/>
                    <a:p>
                      <a:pPr algn="ctr"/>
                      <a:r>
                        <a:rPr lang="en-US" sz="2400" dirty="0"/>
                        <a:t>Only runs in ES6 environments that support yield</a:t>
                      </a:r>
                      <a:endParaRPr lang="en-IN" sz="2400" dirty="0"/>
                    </a:p>
                  </a:txBody>
                  <a:tcPr anchor="ctr"/>
                </a:tc>
                <a:extLst>
                  <a:ext uri="{0D108BD9-81ED-4DB2-BD59-A6C34878D82A}">
                    <a16:rowId xmlns:a16="http://schemas.microsoft.com/office/drawing/2014/main" val="3752292822"/>
                  </a:ext>
                </a:extLst>
              </a:tr>
              <a:tr h="882235">
                <a:tc>
                  <a:txBody>
                    <a:bodyPr/>
                    <a:lstStyle/>
                    <a:p>
                      <a:pPr algn="ctr"/>
                      <a:r>
                        <a:rPr lang="en-US" sz="2400" dirty="0"/>
                        <a:t>Has no built-in solution for asynchronous calls</a:t>
                      </a:r>
                      <a:endParaRPr lang="en-IN" sz="2400" dirty="0"/>
                    </a:p>
                  </a:txBody>
                  <a:tcPr anchor="ctr"/>
                </a:tc>
                <a:tc>
                  <a:txBody>
                    <a:bodyPr/>
                    <a:lstStyle/>
                    <a:p>
                      <a:pPr algn="ctr"/>
                      <a:r>
                        <a:rPr lang="en-US" sz="2400" dirty="0"/>
                        <a:t>Uses yield and generator functions to simplify async</a:t>
                      </a:r>
                      <a:endParaRPr lang="en-IN" sz="2400" dirty="0"/>
                    </a:p>
                  </a:txBody>
                  <a:tcPr anchor="ctr"/>
                </a:tc>
                <a:extLst>
                  <a:ext uri="{0D108BD9-81ED-4DB2-BD59-A6C34878D82A}">
                    <a16:rowId xmlns:a16="http://schemas.microsoft.com/office/drawing/2014/main" val="4289138072"/>
                  </a:ext>
                </a:extLst>
              </a:tr>
              <a:tr h="882235">
                <a:tc>
                  <a:txBody>
                    <a:bodyPr/>
                    <a:lstStyle/>
                    <a:p>
                      <a:pPr algn="ctr"/>
                      <a:r>
                        <a:rPr lang="en-US" sz="2400" dirty="0"/>
                        <a:t>No way to orchestrate side-effects between </a:t>
                      </a:r>
                      <a:r>
                        <a:rPr lang="en-US" sz="2400" dirty="0" err="1"/>
                        <a:t>thunks</a:t>
                      </a:r>
                      <a:endParaRPr lang="en-IN" sz="2400" dirty="0"/>
                    </a:p>
                  </a:txBody>
                  <a:tcPr anchor="ctr"/>
                </a:tc>
                <a:tc>
                  <a:txBody>
                    <a:bodyPr/>
                    <a:lstStyle/>
                    <a:p>
                      <a:pPr algn="ctr"/>
                      <a:r>
                        <a:rPr lang="en-US" sz="2400" dirty="0"/>
                        <a:t>Uses effects and plain actions to coordinate sagas</a:t>
                      </a:r>
                      <a:endParaRPr lang="en-IN" sz="2400" dirty="0"/>
                    </a:p>
                  </a:txBody>
                  <a:tcPr anchor="ctr"/>
                </a:tc>
                <a:extLst>
                  <a:ext uri="{0D108BD9-81ED-4DB2-BD59-A6C34878D82A}">
                    <a16:rowId xmlns:a16="http://schemas.microsoft.com/office/drawing/2014/main" val="1714323632"/>
                  </a:ext>
                </a:extLst>
              </a:tr>
            </a:tbl>
          </a:graphicData>
        </a:graphic>
      </p:graphicFrame>
    </p:spTree>
    <p:extLst>
      <p:ext uri="{BB962C8B-B14F-4D97-AF65-F5344CB8AC3E}">
        <p14:creationId xmlns:p14="http://schemas.microsoft.com/office/powerpoint/2010/main" val="206301964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23DBA7-C6EF-F83F-FB7D-DEE79D51C3A6}"/>
              </a:ext>
            </a:extLst>
          </p:cNvPr>
          <p:cNvSpPr>
            <a:spLocks noGrp="1"/>
          </p:cNvSpPr>
          <p:nvPr>
            <p:ph type="title"/>
          </p:nvPr>
        </p:nvSpPr>
        <p:spPr/>
        <p:txBody>
          <a:bodyPr/>
          <a:lstStyle/>
          <a:p>
            <a:r>
              <a:rPr lang="en-IN" dirty="0"/>
              <a:t>React Hook Form</a:t>
            </a:r>
          </a:p>
        </p:txBody>
      </p:sp>
      <p:sp>
        <p:nvSpPr>
          <p:cNvPr id="3" name="Content Placeholder 2">
            <a:extLst>
              <a:ext uri="{FF2B5EF4-FFF2-40B4-BE49-F238E27FC236}">
                <a16:creationId xmlns:a16="http://schemas.microsoft.com/office/drawing/2014/main" id="{F5A2F471-A982-0EB3-3998-757300E18E14}"/>
              </a:ext>
            </a:extLst>
          </p:cNvPr>
          <p:cNvSpPr>
            <a:spLocks noGrp="1"/>
          </p:cNvSpPr>
          <p:nvPr>
            <p:ph idx="1"/>
          </p:nvPr>
        </p:nvSpPr>
        <p:spPr/>
        <p:txBody>
          <a:bodyPr/>
          <a:lstStyle/>
          <a:p>
            <a:r>
              <a:rPr lang="en-US" dirty="0"/>
              <a:t>React Hook Form reduces the amount of code you need to write while removing unnecessary re-renders. </a:t>
            </a:r>
          </a:p>
          <a:p>
            <a:r>
              <a:rPr lang="en-IN" dirty="0"/>
              <a:t>Features</a:t>
            </a:r>
          </a:p>
          <a:p>
            <a:pPr lvl="1"/>
            <a:r>
              <a:rPr lang="en-IN" dirty="0"/>
              <a:t>Built with performance, UX and DX in mind</a:t>
            </a:r>
          </a:p>
          <a:p>
            <a:pPr lvl="1"/>
            <a:r>
              <a:rPr lang="en-IN" dirty="0"/>
              <a:t>Embraces native HTML form validation</a:t>
            </a:r>
          </a:p>
          <a:p>
            <a:pPr lvl="1"/>
            <a:r>
              <a:rPr lang="en-IN" dirty="0"/>
              <a:t>Out of the box integration with UI libraries</a:t>
            </a:r>
          </a:p>
          <a:p>
            <a:pPr lvl="1"/>
            <a:r>
              <a:rPr lang="en-IN" dirty="0"/>
              <a:t>Small size and no dependencies</a:t>
            </a:r>
          </a:p>
          <a:p>
            <a:pPr lvl="1"/>
            <a:r>
              <a:rPr lang="en-IN" dirty="0"/>
              <a:t>Support Yup, Zod, AJV, </a:t>
            </a:r>
            <a:r>
              <a:rPr lang="en-IN" dirty="0" err="1"/>
              <a:t>Superstruct</a:t>
            </a:r>
            <a:r>
              <a:rPr lang="en-IN" dirty="0"/>
              <a:t>, Joi, Vest, class-validator, io-</a:t>
            </a:r>
            <a:r>
              <a:rPr lang="en-IN" dirty="0" err="1"/>
              <a:t>ts</a:t>
            </a:r>
            <a:r>
              <a:rPr lang="en-IN" dirty="0"/>
              <a:t>, nope and custom build</a:t>
            </a:r>
          </a:p>
        </p:txBody>
      </p:sp>
    </p:spTree>
    <p:extLst>
      <p:ext uri="{BB962C8B-B14F-4D97-AF65-F5344CB8AC3E}">
        <p14:creationId xmlns:p14="http://schemas.microsoft.com/office/powerpoint/2010/main" val="175502117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4FADD3-EB17-F0AC-368A-B81D32EA43C2}"/>
              </a:ext>
            </a:extLst>
          </p:cNvPr>
          <p:cNvSpPr>
            <a:spLocks noGrp="1"/>
          </p:cNvSpPr>
          <p:nvPr>
            <p:ph type="title"/>
          </p:nvPr>
        </p:nvSpPr>
        <p:spPr/>
        <p:txBody>
          <a:bodyPr/>
          <a:lstStyle/>
          <a:p>
            <a:r>
              <a:rPr lang="en-IN" dirty="0"/>
              <a:t>React Component Libraries</a:t>
            </a:r>
          </a:p>
        </p:txBody>
      </p:sp>
      <p:sp>
        <p:nvSpPr>
          <p:cNvPr id="3" name="Content Placeholder 2">
            <a:extLst>
              <a:ext uri="{FF2B5EF4-FFF2-40B4-BE49-F238E27FC236}">
                <a16:creationId xmlns:a16="http://schemas.microsoft.com/office/drawing/2014/main" id="{45C26340-26B6-F5BB-E65A-AD43EA50A0EC}"/>
              </a:ext>
            </a:extLst>
          </p:cNvPr>
          <p:cNvSpPr>
            <a:spLocks noGrp="1"/>
          </p:cNvSpPr>
          <p:nvPr>
            <p:ph idx="1"/>
          </p:nvPr>
        </p:nvSpPr>
        <p:spPr/>
        <p:txBody>
          <a:bodyPr/>
          <a:lstStyle/>
          <a:p>
            <a:r>
              <a:rPr lang="en-IN" dirty="0"/>
              <a:t>React Bootstrap</a:t>
            </a:r>
          </a:p>
          <a:p>
            <a:r>
              <a:rPr lang="en-IN" dirty="0"/>
              <a:t>React Material</a:t>
            </a:r>
          </a:p>
          <a:p>
            <a:r>
              <a:rPr lang="en-IN" dirty="0"/>
              <a:t>Kendo React</a:t>
            </a:r>
          </a:p>
          <a:p>
            <a:r>
              <a:rPr lang="en-IN" dirty="0"/>
              <a:t>Prime React</a:t>
            </a:r>
          </a:p>
          <a:p>
            <a:r>
              <a:rPr lang="en-IN" dirty="0" err="1"/>
              <a:t>Syncfusion</a:t>
            </a:r>
            <a:r>
              <a:rPr lang="en-IN" dirty="0"/>
              <a:t> React</a:t>
            </a:r>
          </a:p>
        </p:txBody>
      </p:sp>
    </p:spTree>
    <p:extLst>
      <p:ext uri="{BB962C8B-B14F-4D97-AF65-F5344CB8AC3E}">
        <p14:creationId xmlns:p14="http://schemas.microsoft.com/office/powerpoint/2010/main" val="28779558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6918E6-FE99-8C8C-5068-2B6DE5D183B3}"/>
              </a:ext>
            </a:extLst>
          </p:cNvPr>
          <p:cNvSpPr>
            <a:spLocks noGrp="1"/>
          </p:cNvSpPr>
          <p:nvPr>
            <p:ph type="title"/>
          </p:nvPr>
        </p:nvSpPr>
        <p:spPr/>
        <p:txBody>
          <a:bodyPr/>
          <a:lstStyle/>
          <a:p>
            <a:r>
              <a:rPr lang="en-IN" dirty="0"/>
              <a:t>Redux Toolkit</a:t>
            </a:r>
          </a:p>
        </p:txBody>
      </p:sp>
      <p:sp>
        <p:nvSpPr>
          <p:cNvPr id="3" name="Content Placeholder 2">
            <a:extLst>
              <a:ext uri="{FF2B5EF4-FFF2-40B4-BE49-F238E27FC236}">
                <a16:creationId xmlns:a16="http://schemas.microsoft.com/office/drawing/2014/main" id="{C7D22BC7-9AEA-1490-2910-A9B32FBDB444}"/>
              </a:ext>
            </a:extLst>
          </p:cNvPr>
          <p:cNvSpPr>
            <a:spLocks noGrp="1"/>
          </p:cNvSpPr>
          <p:nvPr>
            <p:ph idx="1"/>
          </p:nvPr>
        </p:nvSpPr>
        <p:spPr/>
        <p:txBody>
          <a:bodyPr/>
          <a:lstStyle/>
          <a:p>
            <a:r>
              <a:rPr lang="en-IN" dirty="0"/>
              <a:t>https://redux-toolkit.js.org/</a:t>
            </a:r>
          </a:p>
        </p:txBody>
      </p:sp>
    </p:spTree>
    <p:extLst>
      <p:ext uri="{BB962C8B-B14F-4D97-AF65-F5344CB8AC3E}">
        <p14:creationId xmlns:p14="http://schemas.microsoft.com/office/powerpoint/2010/main" val="108412744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5" name="Rectangle 47">
            <a:extLst>
              <a:ext uri="{FF2B5EF4-FFF2-40B4-BE49-F238E27FC236}">
                <a16:creationId xmlns:a16="http://schemas.microsoft.com/office/drawing/2014/main" id="{9A724DBA-D2D9-471E-8ED7-2015DDD950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2BE5BA3-3D14-4CFA-9DDB-9248482CBE53}"/>
              </a:ext>
            </a:extLst>
          </p:cNvPr>
          <p:cNvSpPr>
            <a:spLocks noGrp="1"/>
          </p:cNvSpPr>
          <p:nvPr>
            <p:ph type="title"/>
          </p:nvPr>
        </p:nvSpPr>
        <p:spPr>
          <a:xfrm>
            <a:off x="7239014" y="525982"/>
            <a:ext cx="4282983" cy="1200361"/>
          </a:xfrm>
        </p:spPr>
        <p:txBody>
          <a:bodyPr anchor="b">
            <a:normAutofit/>
          </a:bodyPr>
          <a:lstStyle/>
          <a:p>
            <a:r>
              <a:rPr lang="en-US" sz="3600"/>
              <a:t>Contact Me	</a:t>
            </a:r>
            <a:endParaRPr lang="en-IN" sz="3600"/>
          </a:p>
        </p:txBody>
      </p:sp>
      <p:sp>
        <p:nvSpPr>
          <p:cNvPr id="66" name="Rectangle 49">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4641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51">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0234"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Logo&#10;&#10;Description automatically generated">
            <a:extLst>
              <a:ext uri="{FF2B5EF4-FFF2-40B4-BE49-F238E27FC236}">
                <a16:creationId xmlns:a16="http://schemas.microsoft.com/office/drawing/2014/main" id="{1368364E-E78C-4AD6-AD3D-B975FF656F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6244" y="1195023"/>
            <a:ext cx="5628018" cy="4235083"/>
          </a:xfrm>
          <a:prstGeom prst="rect">
            <a:avLst/>
          </a:prstGeom>
        </p:spPr>
      </p:pic>
      <p:sp>
        <p:nvSpPr>
          <p:cNvPr id="68" name="Rectangle 53">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277786"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55">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677179"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8" name="Content Placeholder 2">
            <a:extLst>
              <a:ext uri="{FF2B5EF4-FFF2-40B4-BE49-F238E27FC236}">
                <a16:creationId xmlns:a16="http://schemas.microsoft.com/office/drawing/2014/main" id="{FC65EEBD-5589-48DB-A356-9E3C0495B2F7}"/>
              </a:ext>
            </a:extLst>
          </p:cNvPr>
          <p:cNvGraphicFramePr>
            <a:graphicFrameLocks noGrp="1"/>
          </p:cNvGraphicFramePr>
          <p:nvPr>
            <p:ph idx="1"/>
            <p:extLst>
              <p:ext uri="{D42A27DB-BD31-4B8C-83A1-F6EECF244321}">
                <p14:modId xmlns:p14="http://schemas.microsoft.com/office/powerpoint/2010/main" val="2452031273"/>
              </p:ext>
            </p:extLst>
          </p:nvPr>
        </p:nvGraphicFramePr>
        <p:xfrm>
          <a:off x="7239012" y="2031101"/>
          <a:ext cx="4282984" cy="351194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6315166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raditional Page Cycle vs SPA Lifecycle | Single Page Applications">
            <a:extLst>
              <a:ext uri="{FF2B5EF4-FFF2-40B4-BE49-F238E27FC236}">
                <a16:creationId xmlns:a16="http://schemas.microsoft.com/office/drawing/2014/main" id="{D11BAB91-4487-D9EB-5CE5-113B0AD2574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2522"/>
          <a:stretch/>
        </p:blipFill>
        <p:spPr bwMode="auto">
          <a:xfrm>
            <a:off x="1289558" y="643466"/>
            <a:ext cx="9612883" cy="55710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252097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28000</TotalTime>
  <Words>5592</Words>
  <Application>Microsoft Office PowerPoint</Application>
  <PresentationFormat>Widescreen</PresentationFormat>
  <Paragraphs>846</Paragraphs>
  <Slides>84</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84</vt:i4>
      </vt:variant>
    </vt:vector>
  </HeadingPairs>
  <TitlesOfParts>
    <vt:vector size="93" baseType="lpstr">
      <vt:lpstr>-apple-system</vt:lpstr>
      <vt:lpstr>Arial</vt:lpstr>
      <vt:lpstr>Calibri</vt:lpstr>
      <vt:lpstr>Calibri Light</vt:lpstr>
      <vt:lpstr>charter</vt:lpstr>
      <vt:lpstr>inter-regular</vt:lpstr>
      <vt:lpstr>system-ui</vt:lpstr>
      <vt:lpstr>times new roman</vt:lpstr>
      <vt:lpstr>Office Theme</vt:lpstr>
      <vt:lpstr>PowerPoint Presentation</vt:lpstr>
      <vt:lpstr>PowerPoint Presentation</vt:lpstr>
      <vt:lpstr>PowerPoint Presentation</vt:lpstr>
      <vt:lpstr>UI Composition (Composite UI Pattern)</vt:lpstr>
      <vt:lpstr>PowerPoint Presentation</vt:lpstr>
      <vt:lpstr>PowerPoint Presentation</vt:lpstr>
      <vt:lpstr>PowerPoint Presentation</vt:lpstr>
      <vt:lpstr>PowerPoint Presentation</vt:lpstr>
      <vt:lpstr>PowerPoint Presentation</vt:lpstr>
      <vt:lpstr>Single Page Application Pros</vt:lpstr>
      <vt:lpstr>Single Page Application Cons (Purely CSR)</vt:lpstr>
      <vt:lpstr>PowerPoint Presentation</vt:lpstr>
      <vt:lpstr>What is a JavaScript Library?</vt:lpstr>
      <vt:lpstr>React JS</vt:lpstr>
      <vt:lpstr>PowerPoint Presentation</vt:lpstr>
      <vt:lpstr>Installation</vt:lpstr>
      <vt:lpstr>Browser Extensions Installation</vt:lpstr>
      <vt:lpstr>React toolchains</vt:lpstr>
      <vt:lpstr>Toolchains</vt:lpstr>
      <vt:lpstr>Create React App</vt:lpstr>
      <vt:lpstr>Using React CLI</vt:lpstr>
      <vt:lpstr>Using Bootstrap</vt:lpstr>
      <vt:lpstr>Assignment</vt:lpstr>
      <vt:lpstr>Ways to Style React Components</vt:lpstr>
      <vt:lpstr>State</vt:lpstr>
      <vt:lpstr>Props</vt:lpstr>
      <vt:lpstr>Props vs State</vt:lpstr>
      <vt:lpstr>Type checking With PropTypes</vt:lpstr>
      <vt:lpstr>How Browser Renders a Web Page?</vt:lpstr>
      <vt:lpstr>Solution – Virtual DOM</vt:lpstr>
      <vt:lpstr>Virtual DOM</vt:lpstr>
      <vt:lpstr>PowerPoint Presentation</vt:lpstr>
      <vt:lpstr>Methods &amp; Properties in a React Component Class</vt:lpstr>
      <vt:lpstr>Lifecycle Methods in a React Component Class</vt:lpstr>
      <vt:lpstr>Lifecycle Methods</vt:lpstr>
      <vt:lpstr>SyntheticEvent Object</vt:lpstr>
      <vt:lpstr>SyntheticEvent object attributes</vt:lpstr>
      <vt:lpstr>Parent Child Communication</vt:lpstr>
      <vt:lpstr>Rules to remember</vt:lpstr>
      <vt:lpstr>Sibling Communication Using Parent State</vt:lpstr>
      <vt:lpstr>PowerPoint Presentation</vt:lpstr>
      <vt:lpstr>Controlled Component</vt:lpstr>
      <vt:lpstr>Uncontrolled Component</vt:lpstr>
      <vt:lpstr>Controlled vs Uncontrolled</vt:lpstr>
      <vt:lpstr>Error Boundaries</vt:lpstr>
      <vt:lpstr>Create an Error Boundary</vt:lpstr>
      <vt:lpstr>Context</vt:lpstr>
      <vt:lpstr>Counter Sibling Communication using Context</vt:lpstr>
      <vt:lpstr>AJAX and APIs</vt:lpstr>
      <vt:lpstr>Assignment</vt:lpstr>
      <vt:lpstr>Assignment</vt:lpstr>
      <vt:lpstr>Hooks</vt:lpstr>
      <vt:lpstr>What is Reducer?</vt:lpstr>
      <vt:lpstr>HOC (Higher Order Components)</vt:lpstr>
      <vt:lpstr>Why HOC?</vt:lpstr>
      <vt:lpstr>Conventional Routing</vt:lpstr>
      <vt:lpstr>React Router</vt:lpstr>
      <vt:lpstr>React Client-side Routing</vt:lpstr>
      <vt:lpstr>Router Components</vt:lpstr>
      <vt:lpstr>PowerPoint Presentation</vt:lpstr>
      <vt:lpstr>How is it working?</vt:lpstr>
      <vt:lpstr>PowerPoint Presentation</vt:lpstr>
      <vt:lpstr>Secure Application using Custom Route</vt:lpstr>
      <vt:lpstr>Fetch Interceptor</vt:lpstr>
      <vt:lpstr>Secure Application using Custom Route</vt:lpstr>
      <vt:lpstr>Questions</vt:lpstr>
      <vt:lpstr>Redux</vt:lpstr>
      <vt:lpstr>When Should I Use Redux?</vt:lpstr>
      <vt:lpstr>Redux Terminology</vt:lpstr>
      <vt:lpstr>Redux Application Data Flow</vt:lpstr>
      <vt:lpstr>PowerPoint Presentation</vt:lpstr>
      <vt:lpstr>Thunk Middleware – Async Data Flow</vt:lpstr>
      <vt:lpstr>Redux Application Async Data Flow</vt:lpstr>
      <vt:lpstr>PowerPoint Presentation</vt:lpstr>
      <vt:lpstr>REACT COMPONENT  DISPATCHER (ACTION)  REDUCER  STORE REACT COMPONENT</vt:lpstr>
      <vt:lpstr>Points to Remember</vt:lpstr>
      <vt:lpstr>Assignment / Practice</vt:lpstr>
      <vt:lpstr>Further Learning</vt:lpstr>
      <vt:lpstr>Redux Saga Middleware</vt:lpstr>
      <vt:lpstr>Thunk vs Saga</vt:lpstr>
      <vt:lpstr>React Hook Form</vt:lpstr>
      <vt:lpstr>React Component Libraries</vt:lpstr>
      <vt:lpstr>Redux Toolkit</vt:lpstr>
      <vt:lpstr>Contact Me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Manish Sharma</dc:creator>
  <cp:lastModifiedBy>Manish Sharma</cp:lastModifiedBy>
  <cp:revision>2</cp:revision>
  <dcterms:created xsi:type="dcterms:W3CDTF">2021-11-22T03:42:21Z</dcterms:created>
  <dcterms:modified xsi:type="dcterms:W3CDTF">2023-05-09T06:08:18Z</dcterms:modified>
</cp:coreProperties>
</file>